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852" r:id="rId2"/>
  </p:sldMasterIdLst>
  <p:notesMasterIdLst>
    <p:notesMasterId r:id="rId106"/>
  </p:notesMasterIdLst>
  <p:handoutMasterIdLst>
    <p:handoutMasterId r:id="rId107"/>
  </p:handoutMasterIdLst>
  <p:sldIdLst>
    <p:sldId id="374" r:id="rId3"/>
    <p:sldId id="597" r:id="rId4"/>
    <p:sldId id="835" r:id="rId5"/>
    <p:sldId id="888" r:id="rId6"/>
    <p:sldId id="858" r:id="rId7"/>
    <p:sldId id="861" r:id="rId8"/>
    <p:sldId id="857" r:id="rId9"/>
    <p:sldId id="862" r:id="rId10"/>
    <p:sldId id="863" r:id="rId11"/>
    <p:sldId id="864" r:id="rId12"/>
    <p:sldId id="889" r:id="rId13"/>
    <p:sldId id="865" r:id="rId14"/>
    <p:sldId id="868" r:id="rId15"/>
    <p:sldId id="867" r:id="rId16"/>
    <p:sldId id="869" r:id="rId17"/>
    <p:sldId id="866" r:id="rId18"/>
    <p:sldId id="870" r:id="rId19"/>
    <p:sldId id="873" r:id="rId20"/>
    <p:sldId id="875" r:id="rId21"/>
    <p:sldId id="874" r:id="rId22"/>
    <p:sldId id="876" r:id="rId23"/>
    <p:sldId id="883" r:id="rId24"/>
    <p:sldId id="881" r:id="rId25"/>
    <p:sldId id="882" r:id="rId26"/>
    <p:sldId id="886" r:id="rId27"/>
    <p:sldId id="884" r:id="rId28"/>
    <p:sldId id="885" r:id="rId29"/>
    <p:sldId id="896" r:id="rId30"/>
    <p:sldId id="895" r:id="rId31"/>
    <p:sldId id="894" r:id="rId32"/>
    <p:sldId id="893" r:id="rId33"/>
    <p:sldId id="887" r:id="rId34"/>
    <p:sldId id="890" r:id="rId35"/>
    <p:sldId id="970" r:id="rId36"/>
    <p:sldId id="912" r:id="rId37"/>
    <p:sldId id="914" r:id="rId38"/>
    <p:sldId id="898" r:id="rId39"/>
    <p:sldId id="897" r:id="rId40"/>
    <p:sldId id="899" r:id="rId41"/>
    <p:sldId id="915" r:id="rId42"/>
    <p:sldId id="916" r:id="rId43"/>
    <p:sldId id="917" r:id="rId44"/>
    <p:sldId id="941" r:id="rId45"/>
    <p:sldId id="972" r:id="rId46"/>
    <p:sldId id="971" r:id="rId47"/>
    <p:sldId id="969" r:id="rId48"/>
    <p:sldId id="891" r:id="rId49"/>
    <p:sldId id="921" r:id="rId50"/>
    <p:sldId id="903" r:id="rId51"/>
    <p:sldId id="920" r:id="rId52"/>
    <p:sldId id="967" r:id="rId53"/>
    <p:sldId id="968" r:id="rId54"/>
    <p:sldId id="901" r:id="rId55"/>
    <p:sldId id="922" r:id="rId56"/>
    <p:sldId id="900" r:id="rId57"/>
    <p:sldId id="908" r:id="rId58"/>
    <p:sldId id="905" r:id="rId59"/>
    <p:sldId id="904" r:id="rId60"/>
    <p:sldId id="907" r:id="rId61"/>
    <p:sldId id="906" r:id="rId62"/>
    <p:sldId id="973" r:id="rId63"/>
    <p:sldId id="943" r:id="rId64"/>
    <p:sldId id="942" r:id="rId65"/>
    <p:sldId id="925" r:id="rId66"/>
    <p:sldId id="929" r:id="rId67"/>
    <p:sldId id="930" r:id="rId68"/>
    <p:sldId id="927" r:id="rId69"/>
    <p:sldId id="928" r:id="rId70"/>
    <p:sldId id="931" r:id="rId71"/>
    <p:sldId id="923" r:id="rId72"/>
    <p:sldId id="938" r:id="rId73"/>
    <p:sldId id="944" r:id="rId74"/>
    <p:sldId id="902" r:id="rId75"/>
    <p:sldId id="950" r:id="rId76"/>
    <p:sldId id="952" r:id="rId77"/>
    <p:sldId id="934" r:id="rId78"/>
    <p:sldId id="935" r:id="rId79"/>
    <p:sldId id="909" r:id="rId80"/>
    <p:sldId id="976" r:id="rId81"/>
    <p:sldId id="975" r:id="rId82"/>
    <p:sldId id="948" r:id="rId83"/>
    <p:sldId id="910" r:id="rId84"/>
    <p:sldId id="918" r:id="rId85"/>
    <p:sldId id="947" r:id="rId86"/>
    <p:sldId id="949" r:id="rId87"/>
    <p:sldId id="924" r:id="rId88"/>
    <p:sldId id="940" r:id="rId89"/>
    <p:sldId id="919" r:id="rId90"/>
    <p:sldId id="946" r:id="rId91"/>
    <p:sldId id="937" r:id="rId92"/>
    <p:sldId id="953" r:id="rId93"/>
    <p:sldId id="959" r:id="rId94"/>
    <p:sldId id="954" r:id="rId95"/>
    <p:sldId id="955" r:id="rId96"/>
    <p:sldId id="956" r:id="rId97"/>
    <p:sldId id="957" r:id="rId98"/>
    <p:sldId id="958" r:id="rId99"/>
    <p:sldId id="960" r:id="rId100"/>
    <p:sldId id="962" r:id="rId101"/>
    <p:sldId id="963" r:id="rId102"/>
    <p:sldId id="964" r:id="rId103"/>
    <p:sldId id="965" r:id="rId104"/>
    <p:sldId id="966" r:id="rId105"/>
  </p:sldIdLst>
  <p:sldSz cx="9144000" cy="6858000" type="screen4x3"/>
  <p:notesSz cx="6845300" cy="9396413"/>
  <p:defaultTextStyle>
    <a:defPPr>
      <a:defRPr lang="en-US"/>
    </a:defPPr>
    <a:lvl1pPr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5pPr>
    <a:lvl6pPr marL="2286000" algn="l" defTabSz="914400" rtl="0" eaLnBrk="1" latinLnBrk="0" hangingPunct="1">
      <a:defRPr sz="2800" kern="1200" baseline="-25000">
        <a:solidFill>
          <a:schemeClr val="accent2"/>
        </a:solidFill>
        <a:latin typeface="Times New Roman" panose="02020603050405020304" pitchFamily="18" charset="0"/>
        <a:ea typeface="+mn-ea"/>
        <a:cs typeface="+mn-cs"/>
      </a:defRPr>
    </a:lvl6pPr>
    <a:lvl7pPr marL="2743200" algn="l" defTabSz="914400" rtl="0" eaLnBrk="1" latinLnBrk="0" hangingPunct="1">
      <a:defRPr sz="2800" kern="1200" baseline="-25000">
        <a:solidFill>
          <a:schemeClr val="accent2"/>
        </a:solidFill>
        <a:latin typeface="Times New Roman" panose="02020603050405020304" pitchFamily="18" charset="0"/>
        <a:ea typeface="+mn-ea"/>
        <a:cs typeface="+mn-cs"/>
      </a:defRPr>
    </a:lvl7pPr>
    <a:lvl8pPr marL="3200400" algn="l" defTabSz="914400" rtl="0" eaLnBrk="1" latinLnBrk="0" hangingPunct="1">
      <a:defRPr sz="2800" kern="1200" baseline="-25000">
        <a:solidFill>
          <a:schemeClr val="accent2"/>
        </a:solidFill>
        <a:latin typeface="Times New Roman" panose="02020603050405020304" pitchFamily="18" charset="0"/>
        <a:ea typeface="+mn-ea"/>
        <a:cs typeface="+mn-cs"/>
      </a:defRPr>
    </a:lvl8pPr>
    <a:lvl9pPr marL="3657600" algn="l" defTabSz="914400" rtl="0" eaLnBrk="1" latinLnBrk="0" hangingPunct="1">
      <a:defRPr sz="2800" kern="1200" baseline="-25000">
        <a:solidFill>
          <a:schemeClr val="accent2"/>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58">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C000"/>
    <a:srgbClr val="3333FF"/>
    <a:srgbClr val="BCA7E5"/>
    <a:srgbClr val="0070C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B310B1-DF39-F442-A5A0-B6C061D980BA}" v="98" dt="2023-05-08T06:19:15.41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3"/>
    <p:restoredTop sz="76312"/>
  </p:normalViewPr>
  <p:slideViewPr>
    <p:cSldViewPr snapToGrid="0">
      <p:cViewPr varScale="1">
        <p:scale>
          <a:sx n="81" d="100"/>
          <a:sy n="81" d="100"/>
        </p:scale>
        <p:origin x="2696" y="184"/>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58"/>
        <p:guide pos="215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microsoft.com/office/2016/11/relationships/changesInfo" Target="changesInfos/changesInfo1.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microsoft.com/office/2015/10/relationships/revisionInfo" Target="revisionInfo.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Wu" userId="f083b2a8aea23a2f" providerId="LiveId" clId="{FF1BAEED-351D-0A44-BEFD-7411CCAB8E92}"/>
    <pc:docChg chg="modSld">
      <pc:chgData name="Lei Wu" userId="f083b2a8aea23a2f" providerId="LiveId" clId="{FF1BAEED-351D-0A44-BEFD-7411CCAB8E92}" dt="2023-05-08T10:03:00.038" v="9" actId="20577"/>
      <pc:docMkLst>
        <pc:docMk/>
      </pc:docMkLst>
      <pc:sldChg chg="modNotesTx">
        <pc:chgData name="Lei Wu" userId="f083b2a8aea23a2f" providerId="LiveId" clId="{FF1BAEED-351D-0A44-BEFD-7411CCAB8E92}" dt="2023-05-03T23:57:54.476" v="4"/>
        <pc:sldMkLst>
          <pc:docMk/>
          <pc:sldMk cId="3254509039" sldId="882"/>
        </pc:sldMkLst>
      </pc:sldChg>
      <pc:sldChg chg="modSp mod">
        <pc:chgData name="Lei Wu" userId="f083b2a8aea23a2f" providerId="LiveId" clId="{FF1BAEED-351D-0A44-BEFD-7411CCAB8E92}" dt="2023-05-08T10:03:00.038" v="9" actId="20577"/>
        <pc:sldMkLst>
          <pc:docMk/>
          <pc:sldMk cId="3060905414" sldId="963"/>
        </pc:sldMkLst>
        <pc:spChg chg="mod">
          <ac:chgData name="Lei Wu" userId="f083b2a8aea23a2f" providerId="LiveId" clId="{FF1BAEED-351D-0A44-BEFD-7411CCAB8E92}" dt="2023-05-08T10:03:00.038" v="9" actId="20577"/>
          <ac:spMkLst>
            <pc:docMk/>
            <pc:sldMk cId="3060905414" sldId="963"/>
            <ac:spMk id="3" creationId="{00000000-0000-0000-0000-000000000000}"/>
          </ac:spMkLst>
        </pc:spChg>
      </pc:sldChg>
    </pc:docChg>
  </pc:docChgLst>
  <pc:docChgLst>
    <pc:chgData name="Lei Wu" userId="f083b2a8aea23a2f" providerId="LiveId" clId="{B01C844B-1BE7-44FB-AD2F-31D73309F938}"/>
    <pc:docChg chg="undo redo custSel addSld delSld modSld sldOrd">
      <pc:chgData name="Lei Wu" userId="f083b2a8aea23a2f" providerId="LiveId" clId="{B01C844B-1BE7-44FB-AD2F-31D73309F938}" dt="2021-03-16T02:35:56.731" v="8930" actId="20577"/>
      <pc:docMkLst>
        <pc:docMk/>
      </pc:docMkLst>
      <pc:sldChg chg="addSp delSp modSp mod">
        <pc:chgData name="Lei Wu" userId="f083b2a8aea23a2f" providerId="LiveId" clId="{B01C844B-1BE7-44FB-AD2F-31D73309F938}" dt="2021-03-15T22:38:19.416" v="5998"/>
        <pc:sldMkLst>
          <pc:docMk/>
          <pc:sldMk cId="0" sldId="258"/>
        </pc:sldMkLst>
        <pc:spChg chg="mod">
          <ac:chgData name="Lei Wu" userId="f083b2a8aea23a2f" providerId="LiveId" clId="{B01C844B-1BE7-44FB-AD2F-31D73309F938}" dt="2021-03-15T22:34:56.212" v="5973"/>
          <ac:spMkLst>
            <pc:docMk/>
            <pc:sldMk cId="0" sldId="258"/>
            <ac:spMk id="2" creationId="{00000000-0000-0000-0000-000000000000}"/>
          </ac:spMkLst>
        </pc:spChg>
        <pc:spChg chg="del mod">
          <ac:chgData name="Lei Wu" userId="f083b2a8aea23a2f" providerId="LiveId" clId="{B01C844B-1BE7-44FB-AD2F-31D73309F938}" dt="2021-03-15T22:35:22.907" v="5974" actId="478"/>
          <ac:spMkLst>
            <pc:docMk/>
            <pc:sldMk cId="0" sldId="258"/>
            <ac:spMk id="3" creationId="{00000000-0000-0000-0000-000000000000}"/>
          </ac:spMkLst>
        </pc:spChg>
        <pc:spChg chg="add del mod">
          <ac:chgData name="Lei Wu" userId="f083b2a8aea23a2f" providerId="LiveId" clId="{B01C844B-1BE7-44FB-AD2F-31D73309F938}" dt="2021-03-15T22:35:25.001" v="5975" actId="478"/>
          <ac:spMkLst>
            <pc:docMk/>
            <pc:sldMk cId="0" sldId="258"/>
            <ac:spMk id="4" creationId="{9B4BB0E5-6805-48B2-8515-0D8F2A7BF034}"/>
          </ac:spMkLst>
        </pc:spChg>
        <pc:spChg chg="del">
          <ac:chgData name="Lei Wu" userId="f083b2a8aea23a2f" providerId="LiveId" clId="{B01C844B-1BE7-44FB-AD2F-31D73309F938}" dt="2021-03-14T09:46:03.502" v="6" actId="478"/>
          <ac:spMkLst>
            <pc:docMk/>
            <pc:sldMk cId="0" sldId="258"/>
            <ac:spMk id="7" creationId="{00000000-0000-0000-0000-000000000000}"/>
          </ac:spMkLst>
        </pc:spChg>
        <pc:spChg chg="del">
          <ac:chgData name="Lei Wu" userId="f083b2a8aea23a2f" providerId="LiveId" clId="{B01C844B-1BE7-44FB-AD2F-31D73309F938}" dt="2021-03-14T09:46:06.506" v="7" actId="478"/>
          <ac:spMkLst>
            <pc:docMk/>
            <pc:sldMk cId="0" sldId="258"/>
            <ac:spMk id="8" creationId="{00000000-0000-0000-0000-000000000000}"/>
          </ac:spMkLst>
        </pc:spChg>
        <pc:spChg chg="del">
          <ac:chgData name="Lei Wu" userId="f083b2a8aea23a2f" providerId="LiveId" clId="{B01C844B-1BE7-44FB-AD2F-31D73309F938}" dt="2021-03-14T10:19:48.861" v="136" actId="478"/>
          <ac:spMkLst>
            <pc:docMk/>
            <pc:sldMk cId="0" sldId="258"/>
            <ac:spMk id="9" creationId="{00000000-0000-0000-0000-000000000000}"/>
          </ac:spMkLst>
        </pc:spChg>
        <pc:spChg chg="del mod">
          <ac:chgData name="Lei Wu" userId="f083b2a8aea23a2f" providerId="LiveId" clId="{B01C844B-1BE7-44FB-AD2F-31D73309F938}" dt="2021-03-15T22:35:30.908" v="5976" actId="478"/>
          <ac:spMkLst>
            <pc:docMk/>
            <pc:sldMk cId="0" sldId="258"/>
            <ac:spMk id="11" creationId="{00000000-0000-0000-0000-000000000000}"/>
          </ac:spMkLst>
        </pc:spChg>
        <pc:spChg chg="add del mod">
          <ac:chgData name="Lei Wu" userId="f083b2a8aea23a2f" providerId="LiveId" clId="{B01C844B-1BE7-44FB-AD2F-31D73309F938}" dt="2021-03-14T21:16:28.150" v="2318"/>
          <ac:spMkLst>
            <pc:docMk/>
            <pc:sldMk cId="0" sldId="258"/>
            <ac:spMk id="12" creationId="{9145BF87-88E5-4073-A90D-587CE59571B1}"/>
          </ac:spMkLst>
        </pc:spChg>
        <pc:graphicFrameChg chg="add del mod">
          <ac:chgData name="Lei Wu" userId="f083b2a8aea23a2f" providerId="LiveId" clId="{B01C844B-1BE7-44FB-AD2F-31D73309F938}" dt="2021-03-14T21:16:28.150" v="2318"/>
          <ac:graphicFrameMkLst>
            <pc:docMk/>
            <pc:sldMk cId="0" sldId="258"/>
            <ac:graphicFrameMk id="8" creationId="{51F5FE66-6028-4024-8FED-D80759FAB366}"/>
          </ac:graphicFrameMkLst>
        </pc:graphicFrameChg>
        <pc:graphicFrameChg chg="add del mod">
          <ac:chgData name="Lei Wu" userId="f083b2a8aea23a2f" providerId="LiveId" clId="{B01C844B-1BE7-44FB-AD2F-31D73309F938}" dt="2021-03-15T22:37:35.402" v="5992" actId="478"/>
          <ac:graphicFrameMkLst>
            <pc:docMk/>
            <pc:sldMk cId="0" sldId="258"/>
            <ac:graphicFrameMk id="9" creationId="{C55F6D93-FF30-46EE-A65A-C97D0B5EFE3C}"/>
          </ac:graphicFrameMkLst>
        </pc:graphicFrameChg>
        <pc:graphicFrameChg chg="del mod">
          <ac:chgData name="Lei Wu" userId="f083b2a8aea23a2f" providerId="LiveId" clId="{B01C844B-1BE7-44FB-AD2F-31D73309F938}" dt="2021-03-15T22:35:30.908" v="5976" actId="478"/>
          <ac:graphicFrameMkLst>
            <pc:docMk/>
            <pc:sldMk cId="0" sldId="258"/>
            <ac:graphicFrameMk id="10" creationId="{00000000-0000-0000-0000-000000000000}"/>
          </ac:graphicFrameMkLst>
        </pc:graphicFrameChg>
        <pc:graphicFrameChg chg="add del mod">
          <ac:chgData name="Lei Wu" userId="f083b2a8aea23a2f" providerId="LiveId" clId="{B01C844B-1BE7-44FB-AD2F-31D73309F938}" dt="2021-03-15T22:37:35.402" v="5992" actId="478"/>
          <ac:graphicFrameMkLst>
            <pc:docMk/>
            <pc:sldMk cId="0" sldId="258"/>
            <ac:graphicFrameMk id="12" creationId="{8CFAFF1B-0388-4578-B4AD-4B76F9033D3A}"/>
          </ac:graphicFrameMkLst>
        </pc:graphicFrameChg>
        <pc:graphicFrameChg chg="add mod">
          <ac:chgData name="Lei Wu" userId="f083b2a8aea23a2f" providerId="LiveId" clId="{B01C844B-1BE7-44FB-AD2F-31D73309F938}" dt="2021-03-15T22:38:19.416" v="5998"/>
          <ac:graphicFrameMkLst>
            <pc:docMk/>
            <pc:sldMk cId="0" sldId="258"/>
            <ac:graphicFrameMk id="13" creationId="{FF98E5C0-5B44-41FA-AC28-EDA8F65DA7FD}"/>
          </ac:graphicFrameMkLst>
        </pc:graphicFrameChg>
        <pc:graphicFrameChg chg="add mod">
          <ac:chgData name="Lei Wu" userId="f083b2a8aea23a2f" providerId="LiveId" clId="{B01C844B-1BE7-44FB-AD2F-31D73309F938}" dt="2021-03-15T22:38:19.416" v="5998"/>
          <ac:graphicFrameMkLst>
            <pc:docMk/>
            <pc:sldMk cId="0" sldId="258"/>
            <ac:graphicFrameMk id="14" creationId="{4F78C01D-4937-45D7-8DD0-96AB6DDDB782}"/>
          </ac:graphicFrameMkLst>
        </pc:graphicFrameChg>
        <pc:picChg chg="del mod">
          <ac:chgData name="Lei Wu" userId="f083b2a8aea23a2f" providerId="LiveId" clId="{B01C844B-1BE7-44FB-AD2F-31D73309F938}" dt="2021-03-15T22:35:30.908" v="5976" actId="478"/>
          <ac:picMkLst>
            <pc:docMk/>
            <pc:sldMk cId="0" sldId="258"/>
            <ac:picMk id="5" creationId="{00000000-0000-0000-0000-000000000000}"/>
          </ac:picMkLst>
        </pc:picChg>
        <pc:picChg chg="add del mod">
          <ac:chgData name="Lei Wu" userId="f083b2a8aea23a2f" providerId="LiveId" clId="{B01C844B-1BE7-44FB-AD2F-31D73309F938}" dt="2021-03-14T21:16:28.150" v="2318"/>
          <ac:picMkLst>
            <pc:docMk/>
            <pc:sldMk cId="0" sldId="258"/>
            <ac:picMk id="13" creationId="{76568F45-D234-4FE1-A02F-9494E6F4AE8D}"/>
          </ac:picMkLst>
        </pc:picChg>
      </pc:sldChg>
      <pc:sldChg chg="addSp delSp modSp mod">
        <pc:chgData name="Lei Wu" userId="f083b2a8aea23a2f" providerId="LiveId" clId="{B01C844B-1BE7-44FB-AD2F-31D73309F938}" dt="2021-03-14T21:17:15.770" v="2324"/>
        <pc:sldMkLst>
          <pc:docMk/>
          <pc:sldMk cId="0" sldId="259"/>
        </pc:sldMkLst>
        <pc:spChg chg="mod">
          <ac:chgData name="Lei Wu" userId="f083b2a8aea23a2f" providerId="LiveId" clId="{B01C844B-1BE7-44FB-AD2F-31D73309F938}" dt="2021-03-14T14:18:44.585" v="592" actId="1076"/>
          <ac:spMkLst>
            <pc:docMk/>
            <pc:sldMk cId="0" sldId="259"/>
            <ac:spMk id="2" creationId="{00000000-0000-0000-0000-000000000000}"/>
          </ac:spMkLst>
        </pc:spChg>
        <pc:spChg chg="mod">
          <ac:chgData name="Lei Wu" userId="f083b2a8aea23a2f" providerId="LiveId" clId="{B01C844B-1BE7-44FB-AD2F-31D73309F938}" dt="2021-03-14T21:17:09.644" v="2319"/>
          <ac:spMkLst>
            <pc:docMk/>
            <pc:sldMk cId="0" sldId="259"/>
            <ac:spMk id="3" creationId="{00000000-0000-0000-0000-000000000000}"/>
          </ac:spMkLst>
        </pc:spChg>
        <pc:spChg chg="del">
          <ac:chgData name="Lei Wu" userId="f083b2a8aea23a2f" providerId="LiveId" clId="{B01C844B-1BE7-44FB-AD2F-31D73309F938}" dt="2021-03-14T14:17:17.945" v="581" actId="478"/>
          <ac:spMkLst>
            <pc:docMk/>
            <pc:sldMk cId="0" sldId="259"/>
            <ac:spMk id="7" creationId="{00000000-0000-0000-0000-000000000000}"/>
          </ac:spMkLst>
        </pc:spChg>
        <pc:spChg chg="del">
          <ac:chgData name="Lei Wu" userId="f083b2a8aea23a2f" providerId="LiveId" clId="{B01C844B-1BE7-44FB-AD2F-31D73309F938}" dt="2021-03-14T14:17:12.743" v="579" actId="478"/>
          <ac:spMkLst>
            <pc:docMk/>
            <pc:sldMk cId="0" sldId="259"/>
            <ac:spMk id="8" creationId="{00000000-0000-0000-0000-000000000000}"/>
          </ac:spMkLst>
        </pc:spChg>
        <pc:spChg chg="del">
          <ac:chgData name="Lei Wu" userId="f083b2a8aea23a2f" providerId="LiveId" clId="{B01C844B-1BE7-44FB-AD2F-31D73309F938}" dt="2021-03-14T14:17:17.945" v="581" actId="478"/>
          <ac:spMkLst>
            <pc:docMk/>
            <pc:sldMk cId="0" sldId="259"/>
            <ac:spMk id="9" creationId="{00000000-0000-0000-0000-000000000000}"/>
          </ac:spMkLst>
        </pc:spChg>
        <pc:spChg chg="del mod">
          <ac:chgData name="Lei Wu" userId="f083b2a8aea23a2f" providerId="LiveId" clId="{B01C844B-1BE7-44FB-AD2F-31D73309F938}" dt="2021-03-14T14:18:09.323" v="591" actId="478"/>
          <ac:spMkLst>
            <pc:docMk/>
            <pc:sldMk cId="0" sldId="259"/>
            <ac:spMk id="10" creationId="{00000000-0000-0000-0000-000000000000}"/>
          </ac:spMkLst>
        </pc:spChg>
        <pc:spChg chg="add mod">
          <ac:chgData name="Lei Wu" userId="f083b2a8aea23a2f" providerId="LiveId" clId="{B01C844B-1BE7-44FB-AD2F-31D73309F938}" dt="2021-03-14T21:17:15.770" v="2324"/>
          <ac:spMkLst>
            <pc:docMk/>
            <pc:sldMk cId="0" sldId="259"/>
            <ac:spMk id="11" creationId="{7A86AE7C-A638-4175-8BFB-0654C5DC65F8}"/>
          </ac:spMkLst>
        </pc:spChg>
      </pc:sldChg>
      <pc:sldChg chg="modSp mod">
        <pc:chgData name="Lei Wu" userId="f083b2a8aea23a2f" providerId="LiveId" clId="{B01C844B-1BE7-44FB-AD2F-31D73309F938}" dt="2021-03-15T19:33:10.992" v="3122" actId="20577"/>
        <pc:sldMkLst>
          <pc:docMk/>
          <pc:sldMk cId="0" sldId="260"/>
        </pc:sldMkLst>
        <pc:spChg chg="mod">
          <ac:chgData name="Lei Wu" userId="f083b2a8aea23a2f" providerId="LiveId" clId="{B01C844B-1BE7-44FB-AD2F-31D73309F938}" dt="2021-03-15T19:33:10.992" v="3122" actId="20577"/>
          <ac:spMkLst>
            <pc:docMk/>
            <pc:sldMk cId="0" sldId="260"/>
            <ac:spMk id="2" creationId="{00000000-0000-0000-0000-000000000000}"/>
          </ac:spMkLst>
        </pc:spChg>
      </pc:sldChg>
      <pc:sldChg chg="modSp mod">
        <pc:chgData name="Lei Wu" userId="f083b2a8aea23a2f" providerId="LiveId" clId="{B01C844B-1BE7-44FB-AD2F-31D73309F938}" dt="2021-03-15T19:33:45.754" v="3148" actId="20577"/>
        <pc:sldMkLst>
          <pc:docMk/>
          <pc:sldMk cId="0" sldId="261"/>
        </pc:sldMkLst>
        <pc:spChg chg="mod">
          <ac:chgData name="Lei Wu" userId="f083b2a8aea23a2f" providerId="LiveId" clId="{B01C844B-1BE7-44FB-AD2F-31D73309F938}" dt="2021-03-15T19:33:45.754" v="3148" actId="20577"/>
          <ac:spMkLst>
            <pc:docMk/>
            <pc:sldMk cId="0" sldId="261"/>
            <ac:spMk id="2" creationId="{00000000-0000-0000-0000-000000000000}"/>
          </ac:spMkLst>
        </pc:spChg>
      </pc:sldChg>
      <pc:sldChg chg="addSp delSp del mod">
        <pc:chgData name="Lei Wu" userId="f083b2a8aea23a2f" providerId="LiveId" clId="{B01C844B-1BE7-44FB-AD2F-31D73309F938}" dt="2021-03-14T21:02:14.019" v="2210" actId="2696"/>
        <pc:sldMkLst>
          <pc:docMk/>
          <pc:sldMk cId="0" sldId="262"/>
        </pc:sldMkLst>
        <pc:spChg chg="del">
          <ac:chgData name="Lei Wu" userId="f083b2a8aea23a2f" providerId="LiveId" clId="{B01C844B-1BE7-44FB-AD2F-31D73309F938}" dt="2021-03-14T09:51:13.872" v="20" actId="478"/>
          <ac:spMkLst>
            <pc:docMk/>
            <pc:sldMk cId="0" sldId="262"/>
            <ac:spMk id="7" creationId="{00000000-0000-0000-0000-000000000000}"/>
          </ac:spMkLst>
        </pc:spChg>
        <pc:spChg chg="add del">
          <ac:chgData name="Lei Wu" userId="f083b2a8aea23a2f" providerId="LiveId" clId="{B01C844B-1BE7-44FB-AD2F-31D73309F938}" dt="2021-03-14T09:51:16.063" v="21" actId="478"/>
          <ac:spMkLst>
            <pc:docMk/>
            <pc:sldMk cId="0" sldId="262"/>
            <ac:spMk id="8" creationId="{00000000-0000-0000-0000-000000000000}"/>
          </ac:spMkLst>
        </pc:spChg>
        <pc:spChg chg="add del">
          <ac:chgData name="Lei Wu" userId="f083b2a8aea23a2f" providerId="LiveId" clId="{B01C844B-1BE7-44FB-AD2F-31D73309F938}" dt="2021-03-14T09:51:11.458" v="19" actId="478"/>
          <ac:spMkLst>
            <pc:docMk/>
            <pc:sldMk cId="0" sldId="262"/>
            <ac:spMk id="9" creationId="{00000000-0000-0000-0000-000000000000}"/>
          </ac:spMkLst>
        </pc:spChg>
      </pc:sldChg>
      <pc:sldChg chg="add del">
        <pc:chgData name="Lei Wu" userId="f083b2a8aea23a2f" providerId="LiveId" clId="{B01C844B-1BE7-44FB-AD2F-31D73309F938}" dt="2021-03-15T18:36:03.814" v="3012"/>
        <pc:sldMkLst>
          <pc:docMk/>
          <pc:sldMk cId="666766156" sldId="262"/>
        </pc:sldMkLst>
      </pc:sldChg>
      <pc:sldChg chg="delSp modSp add del mod">
        <pc:chgData name="Lei Wu" userId="f083b2a8aea23a2f" providerId="LiveId" clId="{B01C844B-1BE7-44FB-AD2F-31D73309F938}" dt="2021-03-14T21:04:33.289" v="2229" actId="47"/>
        <pc:sldMkLst>
          <pc:docMk/>
          <pc:sldMk cId="2478410562" sldId="262"/>
        </pc:sldMkLst>
        <pc:spChg chg="mod">
          <ac:chgData name="Lei Wu" userId="f083b2a8aea23a2f" providerId="LiveId" clId="{B01C844B-1BE7-44FB-AD2F-31D73309F938}" dt="2021-03-14T21:03:37.615" v="2225" actId="14100"/>
          <ac:spMkLst>
            <pc:docMk/>
            <pc:sldMk cId="2478410562" sldId="262"/>
            <ac:spMk id="2" creationId="{00000000-0000-0000-0000-000000000000}"/>
          </ac:spMkLst>
        </pc:spChg>
        <pc:spChg chg="mod">
          <ac:chgData name="Lei Wu" userId="f083b2a8aea23a2f" providerId="LiveId" clId="{B01C844B-1BE7-44FB-AD2F-31D73309F938}" dt="2021-03-14T21:03:51.268" v="2227" actId="20577"/>
          <ac:spMkLst>
            <pc:docMk/>
            <pc:sldMk cId="2478410562" sldId="262"/>
            <ac:spMk id="3" creationId="{00000000-0000-0000-0000-000000000000}"/>
          </ac:spMkLst>
        </pc:spChg>
        <pc:spChg chg="del">
          <ac:chgData name="Lei Wu" userId="f083b2a8aea23a2f" providerId="LiveId" clId="{B01C844B-1BE7-44FB-AD2F-31D73309F938}" dt="2021-03-14T21:03:55.764" v="2228" actId="478"/>
          <ac:spMkLst>
            <pc:docMk/>
            <pc:sldMk cId="2478410562" sldId="262"/>
            <ac:spMk id="9" creationId="{00000000-0000-0000-0000-000000000000}"/>
          </ac:spMkLst>
        </pc:spChg>
      </pc:sldChg>
      <pc:sldChg chg="delSp modSp add del mod">
        <pc:chgData name="Lei Wu" userId="f083b2a8aea23a2f" providerId="LiveId" clId="{B01C844B-1BE7-44FB-AD2F-31D73309F938}" dt="2021-03-14T21:13:16.726" v="2303" actId="47"/>
        <pc:sldMkLst>
          <pc:docMk/>
          <pc:sldMk cId="0" sldId="263"/>
        </pc:sldMkLst>
        <pc:spChg chg="del">
          <ac:chgData name="Lei Wu" userId="f083b2a8aea23a2f" providerId="LiveId" clId="{B01C844B-1BE7-44FB-AD2F-31D73309F938}" dt="2021-03-14T13:16:41.334" v="387" actId="478"/>
          <ac:spMkLst>
            <pc:docMk/>
            <pc:sldMk cId="0" sldId="263"/>
            <ac:spMk id="19458" creationId="{EA3F855F-BA14-4288-84D6-6F5E5D759A98}"/>
          </ac:spMkLst>
        </pc:spChg>
        <pc:spChg chg="mod">
          <ac:chgData name="Lei Wu" userId="f083b2a8aea23a2f" providerId="LiveId" clId="{B01C844B-1BE7-44FB-AD2F-31D73309F938}" dt="2021-03-14T21:04:54.386" v="2230" actId="14100"/>
          <ac:spMkLst>
            <pc:docMk/>
            <pc:sldMk cId="0" sldId="263"/>
            <ac:spMk id="19459" creationId="{A87EDDB2-18EA-40E8-B43D-5B115A15A47A}"/>
          </ac:spMkLst>
        </pc:spChg>
      </pc:sldChg>
      <pc:sldChg chg="addSp delSp modSp mod modNotesTx">
        <pc:chgData name="Lei Wu" userId="f083b2a8aea23a2f" providerId="LiveId" clId="{B01C844B-1BE7-44FB-AD2F-31D73309F938}" dt="2021-03-14T15:36:14.382" v="1444" actId="20577"/>
        <pc:sldMkLst>
          <pc:docMk/>
          <pc:sldMk cId="0" sldId="267"/>
        </pc:sldMkLst>
        <pc:spChg chg="mod">
          <ac:chgData name="Lei Wu" userId="f083b2a8aea23a2f" providerId="LiveId" clId="{B01C844B-1BE7-44FB-AD2F-31D73309F938}" dt="2021-03-14T14:19:15.181" v="617" actId="20577"/>
          <ac:spMkLst>
            <pc:docMk/>
            <pc:sldMk cId="0" sldId="267"/>
            <ac:spMk id="2" creationId="{00000000-0000-0000-0000-000000000000}"/>
          </ac:spMkLst>
        </pc:spChg>
        <pc:spChg chg="mod">
          <ac:chgData name="Lei Wu" userId="f083b2a8aea23a2f" providerId="LiveId" clId="{B01C844B-1BE7-44FB-AD2F-31D73309F938}" dt="2021-03-14T15:26:34.508" v="1275" actId="20577"/>
          <ac:spMkLst>
            <pc:docMk/>
            <pc:sldMk cId="0" sldId="267"/>
            <ac:spMk id="3" creationId="{00000000-0000-0000-0000-000000000000}"/>
          </ac:spMkLst>
        </pc:spChg>
        <pc:spChg chg="del">
          <ac:chgData name="Lei Wu" userId="f083b2a8aea23a2f" providerId="LiveId" clId="{B01C844B-1BE7-44FB-AD2F-31D73309F938}" dt="2021-03-14T14:29:20.466" v="677" actId="478"/>
          <ac:spMkLst>
            <pc:docMk/>
            <pc:sldMk cId="0" sldId="267"/>
            <ac:spMk id="7" creationId="{00000000-0000-0000-0000-000000000000}"/>
          </ac:spMkLst>
        </pc:spChg>
        <pc:spChg chg="del">
          <ac:chgData name="Lei Wu" userId="f083b2a8aea23a2f" providerId="LiveId" clId="{B01C844B-1BE7-44FB-AD2F-31D73309F938}" dt="2021-03-14T14:29:16.814" v="676" actId="478"/>
          <ac:spMkLst>
            <pc:docMk/>
            <pc:sldMk cId="0" sldId="267"/>
            <ac:spMk id="8" creationId="{00000000-0000-0000-0000-000000000000}"/>
          </ac:spMkLst>
        </pc:spChg>
        <pc:spChg chg="del">
          <ac:chgData name="Lei Wu" userId="f083b2a8aea23a2f" providerId="LiveId" clId="{B01C844B-1BE7-44FB-AD2F-31D73309F938}" dt="2021-03-14T14:29:16.814" v="676" actId="478"/>
          <ac:spMkLst>
            <pc:docMk/>
            <pc:sldMk cId="0" sldId="267"/>
            <ac:spMk id="9" creationId="{00000000-0000-0000-0000-000000000000}"/>
          </ac:spMkLst>
        </pc:spChg>
        <pc:spChg chg="del mod">
          <ac:chgData name="Lei Wu" userId="f083b2a8aea23a2f" providerId="LiveId" clId="{B01C844B-1BE7-44FB-AD2F-31D73309F938}" dt="2021-03-14T14:19:50.369" v="626" actId="478"/>
          <ac:spMkLst>
            <pc:docMk/>
            <pc:sldMk cId="0" sldId="267"/>
            <ac:spMk id="10" creationId="{00000000-0000-0000-0000-000000000000}"/>
          </ac:spMkLst>
        </pc:spChg>
        <pc:spChg chg="add mod">
          <ac:chgData name="Lei Wu" userId="f083b2a8aea23a2f" providerId="LiveId" clId="{B01C844B-1BE7-44FB-AD2F-31D73309F938}" dt="2021-03-14T15:26:43.251" v="1280" actId="20577"/>
          <ac:spMkLst>
            <pc:docMk/>
            <pc:sldMk cId="0" sldId="267"/>
            <ac:spMk id="11" creationId="{99B38D76-2D3B-472E-B933-B683DBAA0F60}"/>
          </ac:spMkLst>
        </pc:spChg>
      </pc:sldChg>
      <pc:sldChg chg="addSp delSp modSp mod">
        <pc:chgData name="Lei Wu" userId="f083b2a8aea23a2f" providerId="LiveId" clId="{B01C844B-1BE7-44FB-AD2F-31D73309F938}" dt="2021-03-15T22:36:00.007" v="5983"/>
        <pc:sldMkLst>
          <pc:docMk/>
          <pc:sldMk cId="0" sldId="268"/>
        </pc:sldMkLst>
        <pc:spChg chg="del mod">
          <ac:chgData name="Lei Wu" userId="f083b2a8aea23a2f" providerId="LiveId" clId="{B01C844B-1BE7-44FB-AD2F-31D73309F938}" dt="2021-03-14T20:54:26.145" v="1998" actId="478"/>
          <ac:spMkLst>
            <pc:docMk/>
            <pc:sldMk cId="0" sldId="268"/>
            <ac:spMk id="2" creationId="{00000000-0000-0000-0000-000000000000}"/>
          </ac:spMkLst>
        </pc:spChg>
        <pc:spChg chg="add del mod">
          <ac:chgData name="Lei Wu" userId="f083b2a8aea23a2f" providerId="LiveId" clId="{B01C844B-1BE7-44FB-AD2F-31D73309F938}" dt="2021-03-15T22:35:57.509" v="5981" actId="478"/>
          <ac:spMkLst>
            <pc:docMk/>
            <pc:sldMk cId="0" sldId="268"/>
            <ac:spMk id="2" creationId="{2F6DD647-3F93-4423-9926-184BBF94883B}"/>
          </ac:spMkLst>
        </pc:spChg>
        <pc:spChg chg="del mod">
          <ac:chgData name="Lei Wu" userId="f083b2a8aea23a2f" providerId="LiveId" clId="{B01C844B-1BE7-44FB-AD2F-31D73309F938}" dt="2021-03-15T22:35:53.293" v="5979" actId="478"/>
          <ac:spMkLst>
            <pc:docMk/>
            <pc:sldMk cId="0" sldId="268"/>
            <ac:spMk id="3" creationId="{00000000-0000-0000-0000-000000000000}"/>
          </ac:spMkLst>
        </pc:spChg>
        <pc:spChg chg="add del mod">
          <ac:chgData name="Lei Wu" userId="f083b2a8aea23a2f" providerId="LiveId" clId="{B01C844B-1BE7-44FB-AD2F-31D73309F938}" dt="2021-03-14T20:54:28.413" v="1999" actId="478"/>
          <ac:spMkLst>
            <pc:docMk/>
            <pc:sldMk cId="0" sldId="268"/>
            <ac:spMk id="5" creationId="{1A252BA4-C1D9-4A15-BA58-235EEC01CD9F}"/>
          </ac:spMkLst>
        </pc:spChg>
        <pc:spChg chg="del">
          <ac:chgData name="Lei Wu" userId="f083b2a8aea23a2f" providerId="LiveId" clId="{B01C844B-1BE7-44FB-AD2F-31D73309F938}" dt="2021-03-14T09:49:25.882" v="9" actId="478"/>
          <ac:spMkLst>
            <pc:docMk/>
            <pc:sldMk cId="0" sldId="268"/>
            <ac:spMk id="7" creationId="{00000000-0000-0000-0000-000000000000}"/>
          </ac:spMkLst>
        </pc:spChg>
        <pc:spChg chg="del">
          <ac:chgData name="Lei Wu" userId="f083b2a8aea23a2f" providerId="LiveId" clId="{B01C844B-1BE7-44FB-AD2F-31D73309F938}" dt="2021-03-14T09:49:22.664" v="8" actId="478"/>
          <ac:spMkLst>
            <pc:docMk/>
            <pc:sldMk cId="0" sldId="268"/>
            <ac:spMk id="8" creationId="{00000000-0000-0000-0000-000000000000}"/>
          </ac:spMkLst>
        </pc:spChg>
        <pc:spChg chg="del">
          <ac:chgData name="Lei Wu" userId="f083b2a8aea23a2f" providerId="LiveId" clId="{B01C844B-1BE7-44FB-AD2F-31D73309F938}" dt="2021-03-14T20:55:52.954" v="2101" actId="478"/>
          <ac:spMkLst>
            <pc:docMk/>
            <pc:sldMk cId="0" sldId="268"/>
            <ac:spMk id="9" creationId="{00000000-0000-0000-0000-000000000000}"/>
          </ac:spMkLst>
        </pc:spChg>
        <pc:spChg chg="del mod">
          <ac:chgData name="Lei Wu" userId="f083b2a8aea23a2f" providerId="LiveId" clId="{B01C844B-1BE7-44FB-AD2F-31D73309F938}" dt="2021-03-15T22:35:59.588" v="5982" actId="478"/>
          <ac:spMkLst>
            <pc:docMk/>
            <pc:sldMk cId="0" sldId="268"/>
            <ac:spMk id="11" creationId="{00000000-0000-0000-0000-000000000000}"/>
          </ac:spMkLst>
        </pc:spChg>
        <pc:spChg chg="add mod">
          <ac:chgData name="Lei Wu" userId="f083b2a8aea23a2f" providerId="LiveId" clId="{B01C844B-1BE7-44FB-AD2F-31D73309F938}" dt="2021-03-15T22:35:45.445" v="5978"/>
          <ac:spMkLst>
            <pc:docMk/>
            <pc:sldMk cId="0" sldId="268"/>
            <ac:spMk id="12" creationId="{9E3E3F16-730E-4E80-A88B-9B9CCBF5A383}"/>
          </ac:spMkLst>
        </pc:spChg>
        <pc:graphicFrameChg chg="add mod">
          <ac:chgData name="Lei Wu" userId="f083b2a8aea23a2f" providerId="LiveId" clId="{B01C844B-1BE7-44FB-AD2F-31D73309F938}" dt="2021-03-15T22:36:00.007" v="5983"/>
          <ac:graphicFrameMkLst>
            <pc:docMk/>
            <pc:sldMk cId="0" sldId="268"/>
            <ac:graphicFrameMk id="9" creationId="{451C0F37-DC8A-4BE7-B91F-343EE2022442}"/>
          </ac:graphicFrameMkLst>
        </pc:graphicFrameChg>
        <pc:graphicFrameChg chg="del mod">
          <ac:chgData name="Lei Wu" userId="f083b2a8aea23a2f" providerId="LiveId" clId="{B01C844B-1BE7-44FB-AD2F-31D73309F938}" dt="2021-03-15T22:35:59.588" v="5982" actId="478"/>
          <ac:graphicFrameMkLst>
            <pc:docMk/>
            <pc:sldMk cId="0" sldId="268"/>
            <ac:graphicFrameMk id="10" creationId="{00000000-0000-0000-0000-000000000000}"/>
          </ac:graphicFrameMkLst>
        </pc:graphicFrameChg>
        <pc:graphicFrameChg chg="add mod">
          <ac:chgData name="Lei Wu" userId="f083b2a8aea23a2f" providerId="LiveId" clId="{B01C844B-1BE7-44FB-AD2F-31D73309F938}" dt="2021-03-15T22:36:00.007" v="5983"/>
          <ac:graphicFrameMkLst>
            <pc:docMk/>
            <pc:sldMk cId="0" sldId="268"/>
            <ac:graphicFrameMk id="13" creationId="{13603176-6D63-47B4-9A3B-F41128F7F7BB}"/>
          </ac:graphicFrameMkLst>
        </pc:graphicFrameChg>
        <pc:picChg chg="del mod">
          <ac:chgData name="Lei Wu" userId="f083b2a8aea23a2f" providerId="LiveId" clId="{B01C844B-1BE7-44FB-AD2F-31D73309F938}" dt="2021-03-15T22:35:59.588" v="5982" actId="478"/>
          <ac:picMkLst>
            <pc:docMk/>
            <pc:sldMk cId="0" sldId="268"/>
            <ac:picMk id="4" creationId="{00000000-0000-0000-0000-000000000000}"/>
          </ac:picMkLst>
        </pc:picChg>
      </pc:sldChg>
      <pc:sldChg chg="addSp delSp modSp mod">
        <pc:chgData name="Lei Wu" userId="f083b2a8aea23a2f" providerId="LiveId" clId="{B01C844B-1BE7-44FB-AD2F-31D73309F938}" dt="2021-03-15T22:37:17.027" v="5990"/>
        <pc:sldMkLst>
          <pc:docMk/>
          <pc:sldMk cId="0" sldId="269"/>
        </pc:sldMkLst>
        <pc:spChg chg="del">
          <ac:chgData name="Lei Wu" userId="f083b2a8aea23a2f" providerId="LiveId" clId="{B01C844B-1BE7-44FB-AD2F-31D73309F938}" dt="2021-03-14T20:56:20.642" v="2103" actId="478"/>
          <ac:spMkLst>
            <pc:docMk/>
            <pc:sldMk cId="0" sldId="269"/>
            <ac:spMk id="2" creationId="{00000000-0000-0000-0000-000000000000}"/>
          </ac:spMkLst>
        </pc:spChg>
        <pc:spChg chg="del">
          <ac:chgData name="Lei Wu" userId="f083b2a8aea23a2f" providerId="LiveId" clId="{B01C844B-1BE7-44FB-AD2F-31D73309F938}" dt="2021-03-14T20:56:40.202" v="2109" actId="478"/>
          <ac:spMkLst>
            <pc:docMk/>
            <pc:sldMk cId="0" sldId="269"/>
            <ac:spMk id="3" creationId="{00000000-0000-0000-0000-000000000000}"/>
          </ac:spMkLst>
        </pc:spChg>
        <pc:spChg chg="add del mod">
          <ac:chgData name="Lei Wu" userId="f083b2a8aea23a2f" providerId="LiveId" clId="{B01C844B-1BE7-44FB-AD2F-31D73309F938}" dt="2021-03-14T20:56:23.180" v="2104" actId="478"/>
          <ac:spMkLst>
            <pc:docMk/>
            <pc:sldMk cId="0" sldId="269"/>
            <ac:spMk id="5" creationId="{11A64283-1583-4263-9DFA-0B9E105B88BD}"/>
          </ac:spMkLst>
        </pc:spChg>
        <pc:spChg chg="add del mod">
          <ac:chgData name="Lei Wu" userId="f083b2a8aea23a2f" providerId="LiveId" clId="{B01C844B-1BE7-44FB-AD2F-31D73309F938}" dt="2021-03-14T20:56:43.335" v="2111" actId="478"/>
          <ac:spMkLst>
            <pc:docMk/>
            <pc:sldMk cId="0" sldId="269"/>
            <ac:spMk id="6" creationId="{89D14258-BB82-4B79-BB37-5AE755125FFE}"/>
          </ac:spMkLst>
        </pc:spChg>
        <pc:spChg chg="del">
          <ac:chgData name="Lei Wu" userId="f083b2a8aea23a2f" providerId="LiveId" clId="{B01C844B-1BE7-44FB-AD2F-31D73309F938}" dt="2021-03-14T09:49:33.324" v="11" actId="478"/>
          <ac:spMkLst>
            <pc:docMk/>
            <pc:sldMk cId="0" sldId="269"/>
            <ac:spMk id="7" creationId="{00000000-0000-0000-0000-000000000000}"/>
          </ac:spMkLst>
        </pc:spChg>
        <pc:spChg chg="del">
          <ac:chgData name="Lei Wu" userId="f083b2a8aea23a2f" providerId="LiveId" clId="{B01C844B-1BE7-44FB-AD2F-31D73309F938}" dt="2021-03-14T09:49:30.724" v="10" actId="478"/>
          <ac:spMkLst>
            <pc:docMk/>
            <pc:sldMk cId="0" sldId="269"/>
            <ac:spMk id="8" creationId="{00000000-0000-0000-0000-000000000000}"/>
          </ac:spMkLst>
        </pc:spChg>
        <pc:spChg chg="del">
          <ac:chgData name="Lei Wu" userId="f083b2a8aea23a2f" providerId="LiveId" clId="{B01C844B-1BE7-44FB-AD2F-31D73309F938}" dt="2021-03-14T20:56:50.964" v="2144" actId="478"/>
          <ac:spMkLst>
            <pc:docMk/>
            <pc:sldMk cId="0" sldId="269"/>
            <ac:spMk id="9" creationId="{00000000-0000-0000-0000-000000000000}"/>
          </ac:spMkLst>
        </pc:spChg>
        <pc:spChg chg="del mod">
          <ac:chgData name="Lei Wu" userId="f083b2a8aea23a2f" providerId="LiveId" clId="{B01C844B-1BE7-44FB-AD2F-31D73309F938}" dt="2021-03-15T22:37:10.416" v="5989" actId="478"/>
          <ac:spMkLst>
            <pc:docMk/>
            <pc:sldMk cId="0" sldId="269"/>
            <ac:spMk id="11" creationId="{00000000-0000-0000-0000-000000000000}"/>
          </ac:spMkLst>
        </pc:spChg>
        <pc:spChg chg="add mod">
          <ac:chgData name="Lei Wu" userId="f083b2a8aea23a2f" providerId="LiveId" clId="{B01C844B-1BE7-44FB-AD2F-31D73309F938}" dt="2021-03-15T22:37:07.001" v="5988"/>
          <ac:spMkLst>
            <pc:docMk/>
            <pc:sldMk cId="0" sldId="269"/>
            <ac:spMk id="12" creationId="{E3E97E3D-C230-4E53-9255-67D0C0FC9336}"/>
          </ac:spMkLst>
        </pc:spChg>
        <pc:graphicFrameChg chg="add mod">
          <ac:chgData name="Lei Wu" userId="f083b2a8aea23a2f" providerId="LiveId" clId="{B01C844B-1BE7-44FB-AD2F-31D73309F938}" dt="2021-03-15T22:37:17.027" v="5990"/>
          <ac:graphicFrameMkLst>
            <pc:docMk/>
            <pc:sldMk cId="0" sldId="269"/>
            <ac:graphicFrameMk id="7" creationId="{6D898E9A-F1ED-4B6E-AC09-ECD4DCD7E2BA}"/>
          </ac:graphicFrameMkLst>
        </pc:graphicFrameChg>
        <pc:graphicFrameChg chg="add mod">
          <ac:chgData name="Lei Wu" userId="f083b2a8aea23a2f" providerId="LiveId" clId="{B01C844B-1BE7-44FB-AD2F-31D73309F938}" dt="2021-03-15T22:37:17.027" v="5990"/>
          <ac:graphicFrameMkLst>
            <pc:docMk/>
            <pc:sldMk cId="0" sldId="269"/>
            <ac:graphicFrameMk id="8" creationId="{80D54EAD-0FDA-4BAD-9EDF-699F6C702742}"/>
          </ac:graphicFrameMkLst>
        </pc:graphicFrameChg>
        <pc:graphicFrameChg chg="del mod">
          <ac:chgData name="Lei Wu" userId="f083b2a8aea23a2f" providerId="LiveId" clId="{B01C844B-1BE7-44FB-AD2F-31D73309F938}" dt="2021-03-15T22:37:10.416" v="5989" actId="478"/>
          <ac:graphicFrameMkLst>
            <pc:docMk/>
            <pc:sldMk cId="0" sldId="269"/>
            <ac:graphicFrameMk id="10" creationId="{00000000-0000-0000-0000-000000000000}"/>
          </ac:graphicFrameMkLst>
        </pc:graphicFrameChg>
        <pc:picChg chg="del mod">
          <ac:chgData name="Lei Wu" userId="f083b2a8aea23a2f" providerId="LiveId" clId="{B01C844B-1BE7-44FB-AD2F-31D73309F938}" dt="2021-03-15T22:37:10.416" v="5989" actId="478"/>
          <ac:picMkLst>
            <pc:docMk/>
            <pc:sldMk cId="0" sldId="269"/>
            <ac:picMk id="4" creationId="{00000000-0000-0000-0000-000000000000}"/>
          </ac:picMkLst>
        </pc:picChg>
      </pc:sldChg>
      <pc:sldChg chg="delSp modSp del mod modNotesTx">
        <pc:chgData name="Lei Wu" userId="f083b2a8aea23a2f" providerId="LiveId" clId="{B01C844B-1BE7-44FB-AD2F-31D73309F938}" dt="2021-03-15T23:48:38.736" v="7349" actId="20577"/>
        <pc:sldMkLst>
          <pc:docMk/>
          <pc:sldMk cId="613975427" sldId="270"/>
        </pc:sldMkLst>
        <pc:spChg chg="del">
          <ac:chgData name="Lei Wu" userId="f083b2a8aea23a2f" providerId="LiveId" clId="{B01C844B-1BE7-44FB-AD2F-31D73309F938}" dt="2021-03-14T20:58:32.563" v="2194" actId="478"/>
          <ac:spMkLst>
            <pc:docMk/>
            <pc:sldMk cId="613975427" sldId="270"/>
            <ac:spMk id="2" creationId="{00000000-0000-0000-0000-000000000000}"/>
          </ac:spMkLst>
        </pc:spChg>
        <pc:spChg chg="mod">
          <ac:chgData name="Lei Wu" userId="f083b2a8aea23a2f" providerId="LiveId" clId="{B01C844B-1BE7-44FB-AD2F-31D73309F938}" dt="2021-03-15T22:38:07.750" v="5997" actId="15"/>
          <ac:spMkLst>
            <pc:docMk/>
            <pc:sldMk cId="613975427" sldId="270"/>
            <ac:spMk id="3" creationId="{00000000-0000-0000-0000-000000000000}"/>
          </ac:spMkLst>
        </pc:spChg>
        <pc:spChg chg="add del mod">
          <ac:chgData name="Lei Wu" userId="f083b2a8aea23a2f" providerId="LiveId" clId="{B01C844B-1BE7-44FB-AD2F-31D73309F938}" dt="2021-03-14T20:58:35.120" v="2195" actId="478"/>
          <ac:spMkLst>
            <pc:docMk/>
            <pc:sldMk cId="613975427" sldId="270"/>
            <ac:spMk id="4" creationId="{B3F751A9-4891-4F50-8868-8DD274923EC9}"/>
          </ac:spMkLst>
        </pc:spChg>
        <pc:spChg chg="del">
          <ac:chgData name="Lei Wu" userId="f083b2a8aea23a2f" providerId="LiveId" clId="{B01C844B-1BE7-44FB-AD2F-31D73309F938}" dt="2021-03-14T09:50:39.790" v="17" actId="478"/>
          <ac:spMkLst>
            <pc:docMk/>
            <pc:sldMk cId="613975427" sldId="270"/>
            <ac:spMk id="7" creationId="{00000000-0000-0000-0000-000000000000}"/>
          </ac:spMkLst>
        </pc:spChg>
        <pc:spChg chg="add mod">
          <ac:chgData name="Lei Wu" userId="f083b2a8aea23a2f" providerId="LiveId" clId="{B01C844B-1BE7-44FB-AD2F-31D73309F938}" dt="2021-03-14T20:59:09.317" v="2206" actId="20577"/>
          <ac:spMkLst>
            <pc:docMk/>
            <pc:sldMk cId="613975427" sldId="270"/>
            <ac:spMk id="7" creationId="{1EBF94C4-2E83-4AC6-A83F-060E178B0A70}"/>
          </ac:spMkLst>
        </pc:spChg>
        <pc:spChg chg="del">
          <ac:chgData name="Lei Wu" userId="f083b2a8aea23a2f" providerId="LiveId" clId="{B01C844B-1BE7-44FB-AD2F-31D73309F938}" dt="2021-03-14T09:50:37.290" v="16" actId="478"/>
          <ac:spMkLst>
            <pc:docMk/>
            <pc:sldMk cId="613975427" sldId="270"/>
            <ac:spMk id="8" creationId="{00000000-0000-0000-0000-000000000000}"/>
          </ac:spMkLst>
        </pc:spChg>
        <pc:spChg chg="del">
          <ac:chgData name="Lei Wu" userId="f083b2a8aea23a2f" providerId="LiveId" clId="{B01C844B-1BE7-44FB-AD2F-31D73309F938}" dt="2021-03-14T20:58:54.333" v="2201" actId="478"/>
          <ac:spMkLst>
            <pc:docMk/>
            <pc:sldMk cId="613975427" sldId="270"/>
            <ac:spMk id="9" creationId="{00000000-0000-0000-0000-000000000000}"/>
          </ac:spMkLst>
        </pc:spChg>
        <pc:picChg chg="del mod">
          <ac:chgData name="Lei Wu" userId="f083b2a8aea23a2f" providerId="LiveId" clId="{B01C844B-1BE7-44FB-AD2F-31D73309F938}" dt="2021-03-15T22:37:59.119" v="5994" actId="478"/>
          <ac:picMkLst>
            <pc:docMk/>
            <pc:sldMk cId="613975427" sldId="270"/>
            <ac:picMk id="6" creationId="{00000000-0000-0000-0000-000000000000}"/>
          </ac:picMkLst>
        </pc:picChg>
      </pc:sldChg>
      <pc:sldChg chg="addSp delSp modSp mod">
        <pc:chgData name="Lei Wu" userId="f083b2a8aea23a2f" providerId="LiveId" clId="{B01C844B-1BE7-44FB-AD2F-31D73309F938}" dt="2021-03-15T22:40:32.153" v="6020" actId="1076"/>
        <pc:sldMkLst>
          <pc:docMk/>
          <pc:sldMk cId="0" sldId="271"/>
        </pc:sldMkLst>
        <pc:spChg chg="del">
          <ac:chgData name="Lei Wu" userId="f083b2a8aea23a2f" providerId="LiveId" clId="{B01C844B-1BE7-44FB-AD2F-31D73309F938}" dt="2021-03-14T20:57:58.330" v="2163" actId="478"/>
          <ac:spMkLst>
            <pc:docMk/>
            <pc:sldMk cId="0" sldId="271"/>
            <ac:spMk id="2" creationId="{00000000-0000-0000-0000-000000000000}"/>
          </ac:spMkLst>
        </pc:spChg>
        <pc:spChg chg="add del mod">
          <ac:chgData name="Lei Wu" userId="f083b2a8aea23a2f" providerId="LiveId" clId="{B01C844B-1BE7-44FB-AD2F-31D73309F938}" dt="2021-03-15T22:40:24.360" v="6017" actId="478"/>
          <ac:spMkLst>
            <pc:docMk/>
            <pc:sldMk cId="0" sldId="271"/>
            <ac:spMk id="2" creationId="{FFDFB330-5B4E-479A-8A14-B8763764D210}"/>
          </ac:spMkLst>
        </pc:spChg>
        <pc:spChg chg="del">
          <ac:chgData name="Lei Wu" userId="f083b2a8aea23a2f" providerId="LiveId" clId="{B01C844B-1BE7-44FB-AD2F-31D73309F938}" dt="2021-03-15T22:40:20.635" v="6016" actId="478"/>
          <ac:spMkLst>
            <pc:docMk/>
            <pc:sldMk cId="0" sldId="271"/>
            <ac:spMk id="3" creationId="{00000000-0000-0000-0000-000000000000}"/>
          </ac:spMkLst>
        </pc:spChg>
        <pc:spChg chg="add del mod">
          <ac:chgData name="Lei Wu" userId="f083b2a8aea23a2f" providerId="LiveId" clId="{B01C844B-1BE7-44FB-AD2F-31D73309F938}" dt="2021-03-14T20:57:59.837" v="2164" actId="478"/>
          <ac:spMkLst>
            <pc:docMk/>
            <pc:sldMk cId="0" sldId="271"/>
            <ac:spMk id="5" creationId="{8A090F9E-88F9-4306-872D-0C580FDDD6DF}"/>
          </ac:spMkLst>
        </pc:spChg>
        <pc:spChg chg="del">
          <ac:chgData name="Lei Wu" userId="f083b2a8aea23a2f" providerId="LiveId" clId="{B01C844B-1BE7-44FB-AD2F-31D73309F938}" dt="2021-03-14T09:50:06.531" v="15" actId="478"/>
          <ac:spMkLst>
            <pc:docMk/>
            <pc:sldMk cId="0" sldId="271"/>
            <ac:spMk id="7" creationId="{00000000-0000-0000-0000-000000000000}"/>
          </ac:spMkLst>
        </pc:spChg>
        <pc:spChg chg="del">
          <ac:chgData name="Lei Wu" userId="f083b2a8aea23a2f" providerId="LiveId" clId="{B01C844B-1BE7-44FB-AD2F-31D73309F938}" dt="2021-03-14T09:50:03.355" v="14" actId="478"/>
          <ac:spMkLst>
            <pc:docMk/>
            <pc:sldMk cId="0" sldId="271"/>
            <ac:spMk id="8" creationId="{00000000-0000-0000-0000-000000000000}"/>
          </ac:spMkLst>
        </pc:spChg>
        <pc:spChg chg="del">
          <ac:chgData name="Lei Wu" userId="f083b2a8aea23a2f" providerId="LiveId" clId="{B01C844B-1BE7-44FB-AD2F-31D73309F938}" dt="2021-03-14T20:58:16.745" v="2191" actId="478"/>
          <ac:spMkLst>
            <pc:docMk/>
            <pc:sldMk cId="0" sldId="271"/>
            <ac:spMk id="9" creationId="{00000000-0000-0000-0000-000000000000}"/>
          </ac:spMkLst>
        </pc:spChg>
        <pc:spChg chg="add mod">
          <ac:chgData name="Lei Wu" userId="f083b2a8aea23a2f" providerId="LiveId" clId="{B01C844B-1BE7-44FB-AD2F-31D73309F938}" dt="2021-03-15T22:40:05.584" v="6015"/>
          <ac:spMkLst>
            <pc:docMk/>
            <pc:sldMk cId="0" sldId="271"/>
            <ac:spMk id="10" creationId="{18B53E74-F337-4202-8B78-8D3A3002DF9D}"/>
          </ac:spMkLst>
        </pc:spChg>
        <pc:spChg chg="del mod">
          <ac:chgData name="Lei Wu" userId="f083b2a8aea23a2f" providerId="LiveId" clId="{B01C844B-1BE7-44FB-AD2F-31D73309F938}" dt="2021-03-15T22:40:26.724" v="6018" actId="478"/>
          <ac:spMkLst>
            <pc:docMk/>
            <pc:sldMk cId="0" sldId="271"/>
            <ac:spMk id="15" creationId="{00000000-0000-0000-0000-000000000000}"/>
          </ac:spMkLst>
        </pc:spChg>
        <pc:graphicFrameChg chg="add mod">
          <ac:chgData name="Lei Wu" userId="f083b2a8aea23a2f" providerId="LiveId" clId="{B01C844B-1BE7-44FB-AD2F-31D73309F938}" dt="2021-03-15T22:40:32.153" v="6020" actId="1076"/>
          <ac:graphicFrameMkLst>
            <pc:docMk/>
            <pc:sldMk cId="0" sldId="271"/>
            <ac:graphicFrameMk id="9" creationId="{95A083A6-72C4-46ED-A911-AD2FFA8D7E15}"/>
          </ac:graphicFrameMkLst>
        </pc:graphicFrameChg>
        <pc:graphicFrameChg chg="add mod">
          <ac:chgData name="Lei Wu" userId="f083b2a8aea23a2f" providerId="LiveId" clId="{B01C844B-1BE7-44FB-AD2F-31D73309F938}" dt="2021-03-15T22:40:32.153" v="6020" actId="1076"/>
          <ac:graphicFrameMkLst>
            <pc:docMk/>
            <pc:sldMk cId="0" sldId="271"/>
            <ac:graphicFrameMk id="11" creationId="{08AB6DCE-206E-4873-B63A-4E88DD56F20A}"/>
          </ac:graphicFrameMkLst>
        </pc:graphicFrameChg>
        <pc:graphicFrameChg chg="del mod">
          <ac:chgData name="Lei Wu" userId="f083b2a8aea23a2f" providerId="LiveId" clId="{B01C844B-1BE7-44FB-AD2F-31D73309F938}" dt="2021-03-15T22:40:26.724" v="6018" actId="478"/>
          <ac:graphicFrameMkLst>
            <pc:docMk/>
            <pc:sldMk cId="0" sldId="271"/>
            <ac:graphicFrameMk id="14" creationId="{00000000-0000-0000-0000-000000000000}"/>
          </ac:graphicFrameMkLst>
        </pc:graphicFrameChg>
        <pc:picChg chg="del mod">
          <ac:chgData name="Lei Wu" userId="f083b2a8aea23a2f" providerId="LiveId" clId="{B01C844B-1BE7-44FB-AD2F-31D73309F938}" dt="2021-03-15T22:40:26.724" v="6018" actId="478"/>
          <ac:picMkLst>
            <pc:docMk/>
            <pc:sldMk cId="0" sldId="271"/>
            <ac:picMk id="4" creationId="{00000000-0000-0000-0000-000000000000}"/>
          </ac:picMkLst>
        </pc:picChg>
      </pc:sldChg>
      <pc:sldChg chg="addSp delSp modSp mod modNotesTx">
        <pc:chgData name="Lei Wu" userId="f083b2a8aea23a2f" providerId="LiveId" clId="{B01C844B-1BE7-44FB-AD2F-31D73309F938}" dt="2021-03-14T15:06:11.593" v="1119" actId="20577"/>
        <pc:sldMkLst>
          <pc:docMk/>
          <pc:sldMk cId="0" sldId="272"/>
        </pc:sldMkLst>
        <pc:spChg chg="mod">
          <ac:chgData name="Lei Wu" userId="f083b2a8aea23a2f" providerId="LiveId" clId="{B01C844B-1BE7-44FB-AD2F-31D73309F938}" dt="2021-03-14T14:30:42.180" v="690" actId="1076"/>
          <ac:spMkLst>
            <pc:docMk/>
            <pc:sldMk cId="0" sldId="272"/>
            <ac:spMk id="2" creationId="{00000000-0000-0000-0000-000000000000}"/>
          </ac:spMkLst>
        </pc:spChg>
        <pc:spChg chg="mod">
          <ac:chgData name="Lei Wu" userId="f083b2a8aea23a2f" providerId="LiveId" clId="{B01C844B-1BE7-44FB-AD2F-31D73309F938}" dt="2021-03-14T14:52:31.899" v="1079" actId="14100"/>
          <ac:spMkLst>
            <pc:docMk/>
            <pc:sldMk cId="0" sldId="272"/>
            <ac:spMk id="3" creationId="{00000000-0000-0000-0000-000000000000}"/>
          </ac:spMkLst>
        </pc:spChg>
        <pc:spChg chg="del">
          <ac:chgData name="Lei Wu" userId="f083b2a8aea23a2f" providerId="LiveId" clId="{B01C844B-1BE7-44FB-AD2F-31D73309F938}" dt="2021-03-14T14:30:16.578" v="687" actId="478"/>
          <ac:spMkLst>
            <pc:docMk/>
            <pc:sldMk cId="0" sldId="272"/>
            <ac:spMk id="7" creationId="{00000000-0000-0000-0000-000000000000}"/>
          </ac:spMkLst>
        </pc:spChg>
        <pc:spChg chg="del">
          <ac:chgData name="Lei Wu" userId="f083b2a8aea23a2f" providerId="LiveId" clId="{B01C844B-1BE7-44FB-AD2F-31D73309F938}" dt="2021-03-14T14:30:23.879" v="689" actId="478"/>
          <ac:spMkLst>
            <pc:docMk/>
            <pc:sldMk cId="0" sldId="272"/>
            <ac:spMk id="8" creationId="{00000000-0000-0000-0000-000000000000}"/>
          </ac:spMkLst>
        </pc:spChg>
        <pc:spChg chg="del">
          <ac:chgData name="Lei Wu" userId="f083b2a8aea23a2f" providerId="LiveId" clId="{B01C844B-1BE7-44FB-AD2F-31D73309F938}" dt="2021-03-14T14:30:22.045" v="688" actId="478"/>
          <ac:spMkLst>
            <pc:docMk/>
            <pc:sldMk cId="0" sldId="272"/>
            <ac:spMk id="9" creationId="{00000000-0000-0000-0000-000000000000}"/>
          </ac:spMkLst>
        </pc:spChg>
        <pc:spChg chg="add mod">
          <ac:chgData name="Lei Wu" userId="f083b2a8aea23a2f" providerId="LiveId" clId="{B01C844B-1BE7-44FB-AD2F-31D73309F938}" dt="2021-03-14T14:52:45.633" v="1081" actId="1076"/>
          <ac:spMkLst>
            <pc:docMk/>
            <pc:sldMk cId="0" sldId="272"/>
            <ac:spMk id="10" creationId="{A8E50906-0948-4725-BDD8-45309D2AC635}"/>
          </ac:spMkLst>
        </pc:spChg>
      </pc:sldChg>
      <pc:sldChg chg="delSp modSp mod modNotesTx">
        <pc:chgData name="Lei Wu" userId="f083b2a8aea23a2f" providerId="LiveId" clId="{B01C844B-1BE7-44FB-AD2F-31D73309F938}" dt="2021-03-16T01:58:12.536" v="8882" actId="20577"/>
        <pc:sldMkLst>
          <pc:docMk/>
          <pc:sldMk cId="0" sldId="273"/>
        </pc:sldMkLst>
        <pc:spChg chg="mod">
          <ac:chgData name="Lei Wu" userId="f083b2a8aea23a2f" providerId="LiveId" clId="{B01C844B-1BE7-44FB-AD2F-31D73309F938}" dt="2021-03-14T14:44:11.247" v="865" actId="1076"/>
          <ac:spMkLst>
            <pc:docMk/>
            <pc:sldMk cId="0" sldId="273"/>
            <ac:spMk id="2" creationId="{00000000-0000-0000-0000-000000000000}"/>
          </ac:spMkLst>
        </pc:spChg>
        <pc:spChg chg="mod">
          <ac:chgData name="Lei Wu" userId="f083b2a8aea23a2f" providerId="LiveId" clId="{B01C844B-1BE7-44FB-AD2F-31D73309F938}" dt="2021-03-14T14:44:04.062" v="864" actId="1076"/>
          <ac:spMkLst>
            <pc:docMk/>
            <pc:sldMk cId="0" sldId="273"/>
            <ac:spMk id="3" creationId="{00000000-0000-0000-0000-000000000000}"/>
          </ac:spMkLst>
        </pc:spChg>
        <pc:spChg chg="del">
          <ac:chgData name="Lei Wu" userId="f083b2a8aea23a2f" providerId="LiveId" clId="{B01C844B-1BE7-44FB-AD2F-31D73309F938}" dt="2021-03-14T14:41:50.217" v="846" actId="478"/>
          <ac:spMkLst>
            <pc:docMk/>
            <pc:sldMk cId="0" sldId="273"/>
            <ac:spMk id="7" creationId="{00000000-0000-0000-0000-000000000000}"/>
          </ac:spMkLst>
        </pc:spChg>
        <pc:spChg chg="del">
          <ac:chgData name="Lei Wu" userId="f083b2a8aea23a2f" providerId="LiveId" clId="{B01C844B-1BE7-44FB-AD2F-31D73309F938}" dt="2021-03-14T14:41:52.412" v="847" actId="478"/>
          <ac:spMkLst>
            <pc:docMk/>
            <pc:sldMk cId="0" sldId="273"/>
            <ac:spMk id="8" creationId="{00000000-0000-0000-0000-000000000000}"/>
          </ac:spMkLst>
        </pc:spChg>
        <pc:spChg chg="del">
          <ac:chgData name="Lei Wu" userId="f083b2a8aea23a2f" providerId="LiveId" clId="{B01C844B-1BE7-44FB-AD2F-31D73309F938}" dt="2021-03-14T14:41:47.854" v="845" actId="478"/>
          <ac:spMkLst>
            <pc:docMk/>
            <pc:sldMk cId="0" sldId="273"/>
            <ac:spMk id="9" creationId="{00000000-0000-0000-0000-000000000000}"/>
          </ac:spMkLst>
        </pc:spChg>
      </pc:sldChg>
      <pc:sldChg chg="modSp mod">
        <pc:chgData name="Lei Wu" userId="f083b2a8aea23a2f" providerId="LiveId" clId="{B01C844B-1BE7-44FB-AD2F-31D73309F938}" dt="2021-03-15T19:33:40.213" v="3147" actId="20577"/>
        <pc:sldMkLst>
          <pc:docMk/>
          <pc:sldMk cId="0" sldId="274"/>
        </pc:sldMkLst>
        <pc:spChg chg="mod">
          <ac:chgData name="Lei Wu" userId="f083b2a8aea23a2f" providerId="LiveId" clId="{B01C844B-1BE7-44FB-AD2F-31D73309F938}" dt="2021-03-15T19:33:40.213" v="3147" actId="20577"/>
          <ac:spMkLst>
            <pc:docMk/>
            <pc:sldMk cId="0" sldId="274"/>
            <ac:spMk id="2" creationId="{00000000-0000-0000-0000-000000000000}"/>
          </ac:spMkLst>
        </pc:spChg>
      </pc:sldChg>
      <pc:sldChg chg="modSp mod">
        <pc:chgData name="Lei Wu" userId="f083b2a8aea23a2f" providerId="LiveId" clId="{B01C844B-1BE7-44FB-AD2F-31D73309F938}" dt="2021-03-16T02:11:47.666" v="8888" actId="1076"/>
        <pc:sldMkLst>
          <pc:docMk/>
          <pc:sldMk cId="0" sldId="275"/>
        </pc:sldMkLst>
        <pc:spChg chg="mod">
          <ac:chgData name="Lei Wu" userId="f083b2a8aea23a2f" providerId="LiveId" clId="{B01C844B-1BE7-44FB-AD2F-31D73309F938}" dt="2021-03-16T02:11:42.788" v="8887" actId="20577"/>
          <ac:spMkLst>
            <pc:docMk/>
            <pc:sldMk cId="0" sldId="275"/>
            <ac:spMk id="2" creationId="{00000000-0000-0000-0000-000000000000}"/>
          </ac:spMkLst>
        </pc:spChg>
        <pc:spChg chg="mod">
          <ac:chgData name="Lei Wu" userId="f083b2a8aea23a2f" providerId="LiveId" clId="{B01C844B-1BE7-44FB-AD2F-31D73309F938}" dt="2021-03-16T02:11:47.666" v="8888" actId="1076"/>
          <ac:spMkLst>
            <pc:docMk/>
            <pc:sldMk cId="0" sldId="275"/>
            <ac:spMk id="3" creationId="{00000000-0000-0000-0000-000000000000}"/>
          </ac:spMkLst>
        </pc:spChg>
      </pc:sldChg>
      <pc:sldChg chg="modSp mod">
        <pc:chgData name="Lei Wu" userId="f083b2a8aea23a2f" providerId="LiveId" clId="{B01C844B-1BE7-44FB-AD2F-31D73309F938}" dt="2021-03-15T19:33:35.371" v="3146" actId="20577"/>
        <pc:sldMkLst>
          <pc:docMk/>
          <pc:sldMk cId="0" sldId="276"/>
        </pc:sldMkLst>
        <pc:spChg chg="mod">
          <ac:chgData name="Lei Wu" userId="f083b2a8aea23a2f" providerId="LiveId" clId="{B01C844B-1BE7-44FB-AD2F-31D73309F938}" dt="2021-03-15T19:33:35.371" v="3146" actId="20577"/>
          <ac:spMkLst>
            <pc:docMk/>
            <pc:sldMk cId="0" sldId="276"/>
            <ac:spMk id="2" creationId="{00000000-0000-0000-0000-000000000000}"/>
          </ac:spMkLst>
        </pc:spChg>
      </pc:sldChg>
      <pc:sldChg chg="addSp delSp modSp add mod modNotesTx">
        <pc:chgData name="Lei Wu" userId="f083b2a8aea23a2f" providerId="LiveId" clId="{B01C844B-1BE7-44FB-AD2F-31D73309F938}" dt="2021-03-14T15:47:54.123" v="1573" actId="20577"/>
        <pc:sldMkLst>
          <pc:docMk/>
          <pc:sldMk cId="0" sldId="280"/>
        </pc:sldMkLst>
        <pc:spChg chg="add mod">
          <ac:chgData name="Lei Wu" userId="f083b2a8aea23a2f" providerId="LiveId" clId="{B01C844B-1BE7-44FB-AD2F-31D73309F938}" dt="2021-03-14T15:47:54.123" v="1573" actId="20577"/>
          <ac:spMkLst>
            <pc:docMk/>
            <pc:sldMk cId="0" sldId="280"/>
            <ac:spMk id="7" creationId="{0C4AAB48-0898-4997-A02F-2F13A2B1DB2B}"/>
          </ac:spMkLst>
        </pc:spChg>
        <pc:spChg chg="del">
          <ac:chgData name="Lei Wu" userId="f083b2a8aea23a2f" providerId="LiveId" clId="{B01C844B-1BE7-44FB-AD2F-31D73309F938}" dt="2021-03-14T15:38:28.668" v="1447" actId="478"/>
          <ac:spMkLst>
            <pc:docMk/>
            <pc:sldMk cId="0" sldId="280"/>
            <ac:spMk id="30722" creationId="{07962263-84DC-4171-835A-75812AAA67A1}"/>
          </ac:spMkLst>
        </pc:spChg>
        <pc:spChg chg="del">
          <ac:chgData name="Lei Wu" userId="f083b2a8aea23a2f" providerId="LiveId" clId="{B01C844B-1BE7-44FB-AD2F-31D73309F938}" dt="2021-03-14T15:41:34.989" v="1477" actId="478"/>
          <ac:spMkLst>
            <pc:docMk/>
            <pc:sldMk cId="0" sldId="280"/>
            <ac:spMk id="30723" creationId="{309A096D-0277-47F2-BDAC-032BA02BE627}"/>
          </ac:spMkLst>
        </pc:spChg>
        <pc:spChg chg="del mod">
          <ac:chgData name="Lei Wu" userId="f083b2a8aea23a2f" providerId="LiveId" clId="{B01C844B-1BE7-44FB-AD2F-31D73309F938}" dt="2021-03-14T15:44:34.884" v="1508" actId="478"/>
          <ac:spMkLst>
            <pc:docMk/>
            <pc:sldMk cId="0" sldId="280"/>
            <ac:spMk id="30724" creationId="{3E9424ED-4F85-4AA3-8949-8882D2CE25DE}"/>
          </ac:spMkLst>
        </pc:spChg>
        <pc:spChg chg="del">
          <ac:chgData name="Lei Wu" userId="f083b2a8aea23a2f" providerId="LiveId" clId="{B01C844B-1BE7-44FB-AD2F-31D73309F938}" dt="2021-03-14T15:44:50.697" v="1510" actId="478"/>
          <ac:spMkLst>
            <pc:docMk/>
            <pc:sldMk cId="0" sldId="280"/>
            <ac:spMk id="30726" creationId="{0D2EB06D-97E8-4C95-8EA4-ECA4FEC3837C}"/>
          </ac:spMkLst>
        </pc:spChg>
      </pc:sldChg>
      <pc:sldChg chg="delSp add mod">
        <pc:chgData name="Lei Wu" userId="f083b2a8aea23a2f" providerId="LiveId" clId="{B01C844B-1BE7-44FB-AD2F-31D73309F938}" dt="2021-03-14T15:48:22.877" v="1575" actId="478"/>
        <pc:sldMkLst>
          <pc:docMk/>
          <pc:sldMk cId="0" sldId="282"/>
        </pc:sldMkLst>
        <pc:spChg chg="del">
          <ac:chgData name="Lei Wu" userId="f083b2a8aea23a2f" providerId="LiveId" clId="{B01C844B-1BE7-44FB-AD2F-31D73309F938}" dt="2021-03-14T15:48:22.877" v="1575" actId="478"/>
          <ac:spMkLst>
            <pc:docMk/>
            <pc:sldMk cId="0" sldId="282"/>
            <ac:spMk id="32770" creationId="{32EA07E9-9480-4D45-9996-213098AD219C}"/>
          </ac:spMkLst>
        </pc:spChg>
      </pc:sldChg>
      <pc:sldChg chg="delSp add mod">
        <pc:chgData name="Lei Wu" userId="f083b2a8aea23a2f" providerId="LiveId" clId="{B01C844B-1BE7-44FB-AD2F-31D73309F938}" dt="2021-03-14T15:48:27.269" v="1576" actId="478"/>
        <pc:sldMkLst>
          <pc:docMk/>
          <pc:sldMk cId="0" sldId="283"/>
        </pc:sldMkLst>
        <pc:spChg chg="del">
          <ac:chgData name="Lei Wu" userId="f083b2a8aea23a2f" providerId="LiveId" clId="{B01C844B-1BE7-44FB-AD2F-31D73309F938}" dt="2021-03-14T15:48:27.269" v="1576" actId="478"/>
          <ac:spMkLst>
            <pc:docMk/>
            <pc:sldMk cId="0" sldId="283"/>
            <ac:spMk id="33794" creationId="{53ED40A8-D2A1-47B2-AAE9-0500E5B4EC98}"/>
          </ac:spMkLst>
        </pc:spChg>
      </pc:sldChg>
      <pc:sldChg chg="add del">
        <pc:chgData name="Lei Wu" userId="f083b2a8aea23a2f" providerId="LiveId" clId="{B01C844B-1BE7-44FB-AD2F-31D73309F938}" dt="2021-03-15T19:35:15.990" v="3155" actId="2696"/>
        <pc:sldMkLst>
          <pc:docMk/>
          <pc:sldMk cId="2415536249" sldId="284"/>
        </pc:sldMkLst>
        <pc:spChg chg="mod">
          <ac:chgData name="Lei Wu" userId="f083b2a8aea23a2f" providerId="LiveId" clId="{B01C844B-1BE7-44FB-AD2F-31D73309F938}" dt="2021-03-14T13:25:09.034" v="481" actId="1037"/>
          <ac:spMkLst>
            <pc:docMk/>
            <pc:sldMk cId="2415536249" sldId="284"/>
            <ac:spMk id="2" creationId="{00000000-0000-0000-0000-000000000000}"/>
          </ac:spMkLst>
        </pc:spChg>
        <pc:spChg chg="mod">
          <ac:chgData name="Lei Wu" userId="f083b2a8aea23a2f" providerId="LiveId" clId="{B01C844B-1BE7-44FB-AD2F-31D73309F938}" dt="2021-03-14T13:26:16.781" v="574" actId="20577"/>
          <ac:spMkLst>
            <pc:docMk/>
            <pc:sldMk cId="2415536249" sldId="284"/>
            <ac:spMk id="3" creationId="{00000000-0000-0000-0000-000000000000}"/>
          </ac:spMkLst>
        </pc:spChg>
        <pc:spChg chg="del">
          <ac:chgData name="Lei Wu" userId="f083b2a8aea23a2f" providerId="LiveId" clId="{B01C844B-1BE7-44FB-AD2F-31D73309F938}" dt="2021-03-14T10:04:31.788" v="25" actId="478"/>
          <ac:spMkLst>
            <pc:docMk/>
            <pc:sldMk cId="2415536249" sldId="284"/>
            <ac:spMk id="7" creationId="{00000000-0000-0000-0000-000000000000}"/>
          </ac:spMkLst>
        </pc:spChg>
        <pc:spChg chg="del">
          <ac:chgData name="Lei Wu" userId="f083b2a8aea23a2f" providerId="LiveId" clId="{B01C844B-1BE7-44FB-AD2F-31D73309F938}" dt="2021-03-14T10:04:28.705" v="24" actId="478"/>
          <ac:spMkLst>
            <pc:docMk/>
            <pc:sldMk cId="2415536249" sldId="284"/>
            <ac:spMk id="8" creationId="{00000000-0000-0000-0000-000000000000}"/>
          </ac:spMkLst>
        </pc:spChg>
      </pc:sldChg>
      <pc:sldChg chg="add ord modNotesTx">
        <pc:chgData name="Lei Wu" userId="f083b2a8aea23a2f" providerId="LiveId" clId="{B01C844B-1BE7-44FB-AD2F-31D73309F938}" dt="2021-03-16T00:17:18.896" v="7613"/>
        <pc:sldMkLst>
          <pc:docMk/>
          <pc:sldMk cId="3717366971" sldId="284"/>
        </pc:sldMkLst>
      </pc:sldChg>
      <pc:sldChg chg="del">
        <pc:chgData name="Lei Wu" userId="f083b2a8aea23a2f" providerId="LiveId" clId="{B01C844B-1BE7-44FB-AD2F-31D73309F938}" dt="2021-03-15T22:30:32.602" v="5923" actId="2696"/>
        <pc:sldMkLst>
          <pc:docMk/>
          <pc:sldMk cId="0" sldId="285"/>
        </pc:sldMkLst>
      </pc:sldChg>
      <pc:sldChg chg="add del">
        <pc:chgData name="Lei Wu" userId="f083b2a8aea23a2f" providerId="LiveId" clId="{B01C844B-1BE7-44FB-AD2F-31D73309F938}" dt="2021-03-15T23:22:15.682" v="6225" actId="2696"/>
        <pc:sldMkLst>
          <pc:docMk/>
          <pc:sldMk cId="645069420" sldId="285"/>
        </pc:sldMkLst>
      </pc:sldChg>
      <pc:sldChg chg="add del">
        <pc:chgData name="Lei Wu" userId="f083b2a8aea23a2f" providerId="LiveId" clId="{B01C844B-1BE7-44FB-AD2F-31D73309F938}" dt="2021-03-15T23:22:33.458" v="6227" actId="47"/>
        <pc:sldMkLst>
          <pc:docMk/>
          <pc:sldMk cId="1652440112" sldId="285"/>
        </pc:sldMkLst>
      </pc:sldChg>
      <pc:sldChg chg="add">
        <pc:chgData name="Lei Wu" userId="f083b2a8aea23a2f" providerId="LiveId" clId="{B01C844B-1BE7-44FB-AD2F-31D73309F938}" dt="2021-03-15T21:37:14.438" v="5538"/>
        <pc:sldMkLst>
          <pc:docMk/>
          <pc:sldMk cId="202926671" sldId="286"/>
        </pc:sldMkLst>
      </pc:sldChg>
      <pc:sldChg chg="delSp modSp del mod">
        <pc:chgData name="Lei Wu" userId="f083b2a8aea23a2f" providerId="LiveId" clId="{B01C844B-1BE7-44FB-AD2F-31D73309F938}" dt="2021-03-14T17:17:16.169" v="1642" actId="47"/>
        <pc:sldMkLst>
          <pc:docMk/>
          <pc:sldMk cId="0" sldId="287"/>
        </pc:sldMkLst>
        <pc:spChg chg="mod">
          <ac:chgData name="Lei Wu" userId="f083b2a8aea23a2f" providerId="LiveId" clId="{B01C844B-1BE7-44FB-AD2F-31D73309F938}" dt="2021-03-14T13:17:50.465" v="391"/>
          <ac:spMkLst>
            <pc:docMk/>
            <pc:sldMk cId="0" sldId="287"/>
            <ac:spMk id="3" creationId="{00000000-0000-0000-0000-000000000000}"/>
          </ac:spMkLst>
        </pc:spChg>
        <pc:spChg chg="del">
          <ac:chgData name="Lei Wu" userId="f083b2a8aea23a2f" providerId="LiveId" clId="{B01C844B-1BE7-44FB-AD2F-31D73309F938}" dt="2021-03-14T09:45:52.886" v="5" actId="478"/>
          <ac:spMkLst>
            <pc:docMk/>
            <pc:sldMk cId="0" sldId="287"/>
            <ac:spMk id="7" creationId="{00000000-0000-0000-0000-000000000000}"/>
          </ac:spMkLst>
        </pc:spChg>
        <pc:spChg chg="del">
          <ac:chgData name="Lei Wu" userId="f083b2a8aea23a2f" providerId="LiveId" clId="{B01C844B-1BE7-44FB-AD2F-31D73309F938}" dt="2021-03-14T09:45:47.582" v="2" actId="478"/>
          <ac:spMkLst>
            <pc:docMk/>
            <pc:sldMk cId="0" sldId="287"/>
            <ac:spMk id="8" creationId="{00000000-0000-0000-0000-000000000000}"/>
          </ac:spMkLst>
        </pc:spChg>
        <pc:spChg chg="del">
          <ac:chgData name="Lei Wu" userId="f083b2a8aea23a2f" providerId="LiveId" clId="{B01C844B-1BE7-44FB-AD2F-31D73309F938}" dt="2021-03-14T10:19:45.757" v="135" actId="478"/>
          <ac:spMkLst>
            <pc:docMk/>
            <pc:sldMk cId="0" sldId="287"/>
            <ac:spMk id="9" creationId="{00000000-0000-0000-0000-000000000000}"/>
          </ac:spMkLst>
        </pc:spChg>
      </pc:sldChg>
      <pc:sldChg chg="modSp del mod">
        <pc:chgData name="Lei Wu" userId="f083b2a8aea23a2f" providerId="LiveId" clId="{B01C844B-1BE7-44FB-AD2F-31D73309F938}" dt="2021-03-14T17:17:42.728" v="1646" actId="47"/>
        <pc:sldMkLst>
          <pc:docMk/>
          <pc:sldMk cId="0" sldId="288"/>
        </pc:sldMkLst>
        <pc:spChg chg="mod">
          <ac:chgData name="Lei Wu" userId="f083b2a8aea23a2f" providerId="LiveId" clId="{B01C844B-1BE7-44FB-AD2F-31D73309F938}" dt="2021-03-14T13:19:38.406" v="394"/>
          <ac:spMkLst>
            <pc:docMk/>
            <pc:sldMk cId="0" sldId="288"/>
            <ac:spMk id="3" creationId="{00000000-0000-0000-0000-000000000000}"/>
          </ac:spMkLst>
        </pc:spChg>
      </pc:sldChg>
      <pc:sldChg chg="modSp del mod">
        <pc:chgData name="Lei Wu" userId="f083b2a8aea23a2f" providerId="LiveId" clId="{B01C844B-1BE7-44FB-AD2F-31D73309F938}" dt="2021-03-14T17:18:00.502" v="1650" actId="47"/>
        <pc:sldMkLst>
          <pc:docMk/>
          <pc:sldMk cId="0" sldId="289"/>
        </pc:sldMkLst>
        <pc:spChg chg="mod">
          <ac:chgData name="Lei Wu" userId="f083b2a8aea23a2f" providerId="LiveId" clId="{B01C844B-1BE7-44FB-AD2F-31D73309F938}" dt="2021-03-14T13:19:55.778" v="411" actId="20577"/>
          <ac:spMkLst>
            <pc:docMk/>
            <pc:sldMk cId="0" sldId="289"/>
            <ac:spMk id="3" creationId="{00000000-0000-0000-0000-000000000000}"/>
          </ac:spMkLst>
        </pc:spChg>
      </pc:sldChg>
      <pc:sldChg chg="modSp del mod">
        <pc:chgData name="Lei Wu" userId="f083b2a8aea23a2f" providerId="LiveId" clId="{B01C844B-1BE7-44FB-AD2F-31D73309F938}" dt="2021-03-14T17:18:25.618" v="1654" actId="47"/>
        <pc:sldMkLst>
          <pc:docMk/>
          <pc:sldMk cId="0" sldId="290"/>
        </pc:sldMkLst>
        <pc:spChg chg="mod">
          <ac:chgData name="Lei Wu" userId="f083b2a8aea23a2f" providerId="LiveId" clId="{B01C844B-1BE7-44FB-AD2F-31D73309F938}" dt="2021-03-14T13:20:14.611" v="428" actId="20577"/>
          <ac:spMkLst>
            <pc:docMk/>
            <pc:sldMk cId="0" sldId="290"/>
            <ac:spMk id="3" creationId="{00000000-0000-0000-0000-000000000000}"/>
          </ac:spMkLst>
        </pc:spChg>
      </pc:sldChg>
      <pc:sldChg chg="modSp mod">
        <pc:chgData name="Lei Wu" userId="f083b2a8aea23a2f" providerId="LiveId" clId="{B01C844B-1BE7-44FB-AD2F-31D73309F938}" dt="2021-03-15T19:33:53.048" v="3149" actId="20577"/>
        <pc:sldMkLst>
          <pc:docMk/>
          <pc:sldMk cId="0" sldId="291"/>
        </pc:sldMkLst>
        <pc:spChg chg="mod">
          <ac:chgData name="Lei Wu" userId="f083b2a8aea23a2f" providerId="LiveId" clId="{B01C844B-1BE7-44FB-AD2F-31D73309F938}" dt="2021-03-15T19:33:53.048" v="3149" actId="20577"/>
          <ac:spMkLst>
            <pc:docMk/>
            <pc:sldMk cId="0" sldId="291"/>
            <ac:spMk id="2" creationId="{00000000-0000-0000-0000-000000000000}"/>
          </ac:spMkLst>
        </pc:spChg>
      </pc:sldChg>
      <pc:sldChg chg="modSp mod">
        <pc:chgData name="Lei Wu" userId="f083b2a8aea23a2f" providerId="LiveId" clId="{B01C844B-1BE7-44FB-AD2F-31D73309F938}" dt="2021-03-15T19:33:56.675" v="3150" actId="20577"/>
        <pc:sldMkLst>
          <pc:docMk/>
          <pc:sldMk cId="0" sldId="292"/>
        </pc:sldMkLst>
        <pc:spChg chg="mod">
          <ac:chgData name="Lei Wu" userId="f083b2a8aea23a2f" providerId="LiveId" clId="{B01C844B-1BE7-44FB-AD2F-31D73309F938}" dt="2021-03-15T19:33:56.675" v="3150" actId="20577"/>
          <ac:spMkLst>
            <pc:docMk/>
            <pc:sldMk cId="0" sldId="292"/>
            <ac:spMk id="2" creationId="{00000000-0000-0000-0000-000000000000}"/>
          </ac:spMkLst>
        </pc:spChg>
      </pc:sldChg>
      <pc:sldChg chg="del">
        <pc:chgData name="Lei Wu" userId="f083b2a8aea23a2f" providerId="LiveId" clId="{B01C844B-1BE7-44FB-AD2F-31D73309F938}" dt="2021-03-15T19:34:23.584" v="3154" actId="47"/>
        <pc:sldMkLst>
          <pc:docMk/>
          <pc:sldMk cId="0" sldId="294"/>
        </pc:sldMkLst>
      </pc:sldChg>
      <pc:sldChg chg="modSp mod">
        <pc:chgData name="Lei Wu" userId="f083b2a8aea23a2f" providerId="LiveId" clId="{B01C844B-1BE7-44FB-AD2F-31D73309F938}" dt="2021-03-15T19:34:03.292" v="3151" actId="20577"/>
        <pc:sldMkLst>
          <pc:docMk/>
          <pc:sldMk cId="0" sldId="315"/>
        </pc:sldMkLst>
        <pc:spChg chg="mod">
          <ac:chgData name="Lei Wu" userId="f083b2a8aea23a2f" providerId="LiveId" clId="{B01C844B-1BE7-44FB-AD2F-31D73309F938}" dt="2021-03-15T19:34:03.292" v="3151" actId="20577"/>
          <ac:spMkLst>
            <pc:docMk/>
            <pc:sldMk cId="0" sldId="315"/>
            <ac:spMk id="2" creationId="{00000000-0000-0000-0000-000000000000}"/>
          </ac:spMkLst>
        </pc:spChg>
      </pc:sldChg>
      <pc:sldChg chg="modSp mod">
        <pc:chgData name="Lei Wu" userId="f083b2a8aea23a2f" providerId="LiveId" clId="{B01C844B-1BE7-44FB-AD2F-31D73309F938}" dt="2021-03-15T19:34:07.041" v="3152" actId="20577"/>
        <pc:sldMkLst>
          <pc:docMk/>
          <pc:sldMk cId="0" sldId="316"/>
        </pc:sldMkLst>
        <pc:spChg chg="mod">
          <ac:chgData name="Lei Wu" userId="f083b2a8aea23a2f" providerId="LiveId" clId="{B01C844B-1BE7-44FB-AD2F-31D73309F938}" dt="2021-03-15T19:34:07.041" v="3152" actId="20577"/>
          <ac:spMkLst>
            <pc:docMk/>
            <pc:sldMk cId="0" sldId="316"/>
            <ac:spMk id="2" creationId="{00000000-0000-0000-0000-000000000000}"/>
          </ac:spMkLst>
        </pc:spChg>
      </pc:sldChg>
      <pc:sldChg chg="modSp mod">
        <pc:chgData name="Lei Wu" userId="f083b2a8aea23a2f" providerId="LiveId" clId="{B01C844B-1BE7-44FB-AD2F-31D73309F938}" dt="2021-03-15T19:34:11.093" v="3153" actId="20577"/>
        <pc:sldMkLst>
          <pc:docMk/>
          <pc:sldMk cId="0" sldId="319"/>
        </pc:sldMkLst>
        <pc:spChg chg="mod">
          <ac:chgData name="Lei Wu" userId="f083b2a8aea23a2f" providerId="LiveId" clId="{B01C844B-1BE7-44FB-AD2F-31D73309F938}" dt="2021-03-15T19:34:11.093" v="3153" actId="20577"/>
          <ac:spMkLst>
            <pc:docMk/>
            <pc:sldMk cId="0" sldId="319"/>
            <ac:spMk id="2" creationId="{00000000-0000-0000-0000-000000000000}"/>
          </ac:spMkLst>
        </pc:spChg>
      </pc:sldChg>
      <pc:sldChg chg="delSp modSp add mod">
        <pc:chgData name="Lei Wu" userId="f083b2a8aea23a2f" providerId="LiveId" clId="{B01C844B-1BE7-44FB-AD2F-31D73309F938}" dt="2021-03-14T21:21:51.269" v="2386" actId="1035"/>
        <pc:sldMkLst>
          <pc:docMk/>
          <pc:sldMk cId="0" sldId="322"/>
        </pc:sldMkLst>
        <pc:spChg chg="del">
          <ac:chgData name="Lei Wu" userId="f083b2a8aea23a2f" providerId="LiveId" clId="{B01C844B-1BE7-44FB-AD2F-31D73309F938}" dt="2021-03-14T13:16:54.528" v="390" actId="478"/>
          <ac:spMkLst>
            <pc:docMk/>
            <pc:sldMk cId="0" sldId="322"/>
            <ac:spMk id="22530" creationId="{03B0173C-9A9E-4B34-84A1-AC7F91FFFB98}"/>
          </ac:spMkLst>
        </pc:spChg>
        <pc:spChg chg="mod">
          <ac:chgData name="Lei Wu" userId="f083b2a8aea23a2f" providerId="LiveId" clId="{B01C844B-1BE7-44FB-AD2F-31D73309F938}" dt="2021-03-14T21:21:42.541" v="2363" actId="20577"/>
          <ac:spMkLst>
            <pc:docMk/>
            <pc:sldMk cId="0" sldId="322"/>
            <ac:spMk id="22531" creationId="{0DEE65EC-8A0D-40B8-8CC2-E1C4D4BCBE11}"/>
          </ac:spMkLst>
        </pc:spChg>
        <pc:spChg chg="mod">
          <ac:chgData name="Lei Wu" userId="f083b2a8aea23a2f" providerId="LiveId" clId="{B01C844B-1BE7-44FB-AD2F-31D73309F938}" dt="2021-03-14T21:21:34.214" v="2361" actId="20577"/>
          <ac:spMkLst>
            <pc:docMk/>
            <pc:sldMk cId="0" sldId="322"/>
            <ac:spMk id="22532" creationId="{2E574C4D-7FD0-4813-AB3C-347533EB8DCB}"/>
          </ac:spMkLst>
        </pc:spChg>
        <pc:spChg chg="mod">
          <ac:chgData name="Lei Wu" userId="f083b2a8aea23a2f" providerId="LiveId" clId="{B01C844B-1BE7-44FB-AD2F-31D73309F938}" dt="2021-03-14T21:21:51.269" v="2386" actId="1035"/>
          <ac:spMkLst>
            <pc:docMk/>
            <pc:sldMk cId="0" sldId="322"/>
            <ac:spMk id="22533" creationId="{620E2541-FFE1-422D-BA7B-BC24F6D35988}"/>
          </ac:spMkLst>
        </pc:spChg>
        <pc:spChg chg="mod">
          <ac:chgData name="Lei Wu" userId="f083b2a8aea23a2f" providerId="LiveId" clId="{B01C844B-1BE7-44FB-AD2F-31D73309F938}" dt="2021-03-14T21:21:51.269" v="2386" actId="1035"/>
          <ac:spMkLst>
            <pc:docMk/>
            <pc:sldMk cId="0" sldId="322"/>
            <ac:spMk id="22536" creationId="{10EE6301-34DB-4896-B2EF-20D339F7F3CD}"/>
          </ac:spMkLst>
        </pc:spChg>
        <pc:spChg chg="mod">
          <ac:chgData name="Lei Wu" userId="f083b2a8aea23a2f" providerId="LiveId" clId="{B01C844B-1BE7-44FB-AD2F-31D73309F938}" dt="2021-03-14T21:21:51.269" v="2386" actId="1035"/>
          <ac:spMkLst>
            <pc:docMk/>
            <pc:sldMk cId="0" sldId="322"/>
            <ac:spMk id="22537" creationId="{D272A8C7-466B-4615-8B8E-E86EF4D791C6}"/>
          </ac:spMkLst>
        </pc:spChg>
        <pc:spChg chg="mod">
          <ac:chgData name="Lei Wu" userId="f083b2a8aea23a2f" providerId="LiveId" clId="{B01C844B-1BE7-44FB-AD2F-31D73309F938}" dt="2021-03-14T21:21:51.269" v="2386" actId="1035"/>
          <ac:spMkLst>
            <pc:docMk/>
            <pc:sldMk cId="0" sldId="322"/>
            <ac:spMk id="22544" creationId="{002C9D0B-E002-4789-A103-942FA73ABFC4}"/>
          </ac:spMkLst>
        </pc:spChg>
        <pc:spChg chg="mod">
          <ac:chgData name="Lei Wu" userId="f083b2a8aea23a2f" providerId="LiveId" clId="{B01C844B-1BE7-44FB-AD2F-31D73309F938}" dt="2021-03-14T21:21:51.269" v="2386" actId="1035"/>
          <ac:spMkLst>
            <pc:docMk/>
            <pc:sldMk cId="0" sldId="322"/>
            <ac:spMk id="22545" creationId="{18F101C4-7CC9-4FD0-A436-26B95A95D4F9}"/>
          </ac:spMkLst>
        </pc:spChg>
        <pc:spChg chg="mod">
          <ac:chgData name="Lei Wu" userId="f083b2a8aea23a2f" providerId="LiveId" clId="{B01C844B-1BE7-44FB-AD2F-31D73309F938}" dt="2021-03-14T21:21:51.269" v="2386" actId="1035"/>
          <ac:spMkLst>
            <pc:docMk/>
            <pc:sldMk cId="0" sldId="322"/>
            <ac:spMk id="22546" creationId="{9546A591-2205-436E-A242-2BD18F097A79}"/>
          </ac:spMkLst>
        </pc:spChg>
        <pc:spChg chg="mod">
          <ac:chgData name="Lei Wu" userId="f083b2a8aea23a2f" providerId="LiveId" clId="{B01C844B-1BE7-44FB-AD2F-31D73309F938}" dt="2021-03-14T21:21:51.269" v="2386" actId="1035"/>
          <ac:spMkLst>
            <pc:docMk/>
            <pc:sldMk cId="0" sldId="322"/>
            <ac:spMk id="22547" creationId="{2CB6AB1B-2D4B-4DC2-A1EE-DD496AF283A4}"/>
          </ac:spMkLst>
        </pc:spChg>
        <pc:spChg chg="mod">
          <ac:chgData name="Lei Wu" userId="f083b2a8aea23a2f" providerId="LiveId" clId="{B01C844B-1BE7-44FB-AD2F-31D73309F938}" dt="2021-03-14T21:21:51.269" v="2386" actId="1035"/>
          <ac:spMkLst>
            <pc:docMk/>
            <pc:sldMk cId="0" sldId="322"/>
            <ac:spMk id="22548" creationId="{30A7D3ED-47E8-49DF-87DB-3343C14DBF4D}"/>
          </ac:spMkLst>
        </pc:spChg>
        <pc:spChg chg="mod">
          <ac:chgData name="Lei Wu" userId="f083b2a8aea23a2f" providerId="LiveId" clId="{B01C844B-1BE7-44FB-AD2F-31D73309F938}" dt="2021-03-14T21:21:51.269" v="2386" actId="1035"/>
          <ac:spMkLst>
            <pc:docMk/>
            <pc:sldMk cId="0" sldId="322"/>
            <ac:spMk id="22549" creationId="{B1343E86-28C3-4A8F-A68C-FCACFD81C556}"/>
          </ac:spMkLst>
        </pc:spChg>
        <pc:spChg chg="mod">
          <ac:chgData name="Lei Wu" userId="f083b2a8aea23a2f" providerId="LiveId" clId="{B01C844B-1BE7-44FB-AD2F-31D73309F938}" dt="2021-03-14T21:21:51.269" v="2386" actId="1035"/>
          <ac:spMkLst>
            <pc:docMk/>
            <pc:sldMk cId="0" sldId="322"/>
            <ac:spMk id="22550" creationId="{CB19FC23-A39A-4C24-A5EF-3C811FD078BF}"/>
          </ac:spMkLst>
        </pc:spChg>
        <pc:spChg chg="mod">
          <ac:chgData name="Lei Wu" userId="f083b2a8aea23a2f" providerId="LiveId" clId="{B01C844B-1BE7-44FB-AD2F-31D73309F938}" dt="2021-03-14T21:21:51.269" v="2386" actId="1035"/>
          <ac:spMkLst>
            <pc:docMk/>
            <pc:sldMk cId="0" sldId="322"/>
            <ac:spMk id="22551" creationId="{798403A6-D202-4FA8-A328-A9C721730053}"/>
          </ac:spMkLst>
        </pc:spChg>
        <pc:spChg chg="mod">
          <ac:chgData name="Lei Wu" userId="f083b2a8aea23a2f" providerId="LiveId" clId="{B01C844B-1BE7-44FB-AD2F-31D73309F938}" dt="2021-03-14T21:21:51.269" v="2386" actId="1035"/>
          <ac:spMkLst>
            <pc:docMk/>
            <pc:sldMk cId="0" sldId="322"/>
            <ac:spMk id="22552" creationId="{309714BA-AD0A-45B6-8472-76A03A0CAF92}"/>
          </ac:spMkLst>
        </pc:spChg>
        <pc:spChg chg="mod">
          <ac:chgData name="Lei Wu" userId="f083b2a8aea23a2f" providerId="LiveId" clId="{B01C844B-1BE7-44FB-AD2F-31D73309F938}" dt="2021-03-14T21:21:51.269" v="2386" actId="1035"/>
          <ac:spMkLst>
            <pc:docMk/>
            <pc:sldMk cId="0" sldId="322"/>
            <ac:spMk id="22553" creationId="{C38A723F-C43C-4B6D-A2D7-9D83BFF02E2B}"/>
          </ac:spMkLst>
        </pc:spChg>
        <pc:spChg chg="mod">
          <ac:chgData name="Lei Wu" userId="f083b2a8aea23a2f" providerId="LiveId" clId="{B01C844B-1BE7-44FB-AD2F-31D73309F938}" dt="2021-03-14T21:21:51.269" v="2386" actId="1035"/>
          <ac:spMkLst>
            <pc:docMk/>
            <pc:sldMk cId="0" sldId="322"/>
            <ac:spMk id="22554" creationId="{24B221F3-75CE-4308-9654-9536A587A1A1}"/>
          </ac:spMkLst>
        </pc:spChg>
        <pc:spChg chg="mod">
          <ac:chgData name="Lei Wu" userId="f083b2a8aea23a2f" providerId="LiveId" clId="{B01C844B-1BE7-44FB-AD2F-31D73309F938}" dt="2021-03-14T21:21:51.269" v="2386" actId="1035"/>
          <ac:spMkLst>
            <pc:docMk/>
            <pc:sldMk cId="0" sldId="322"/>
            <ac:spMk id="22555" creationId="{5FA9C21C-5B43-41B7-8068-D7599CEE7DE5}"/>
          </ac:spMkLst>
        </pc:spChg>
        <pc:spChg chg="mod">
          <ac:chgData name="Lei Wu" userId="f083b2a8aea23a2f" providerId="LiveId" clId="{B01C844B-1BE7-44FB-AD2F-31D73309F938}" dt="2021-03-14T21:21:51.269" v="2386" actId="1035"/>
          <ac:spMkLst>
            <pc:docMk/>
            <pc:sldMk cId="0" sldId="322"/>
            <ac:spMk id="22556" creationId="{ACA6EEBA-2DDB-43A5-ADC2-9FDCD06EF649}"/>
          </ac:spMkLst>
        </pc:spChg>
        <pc:spChg chg="mod">
          <ac:chgData name="Lei Wu" userId="f083b2a8aea23a2f" providerId="LiveId" clId="{B01C844B-1BE7-44FB-AD2F-31D73309F938}" dt="2021-03-14T21:21:51.269" v="2386" actId="1035"/>
          <ac:spMkLst>
            <pc:docMk/>
            <pc:sldMk cId="0" sldId="322"/>
            <ac:spMk id="22557" creationId="{A2B4A0EE-4151-4BC9-911F-8D0BDBB8174E}"/>
          </ac:spMkLst>
        </pc:spChg>
        <pc:spChg chg="mod">
          <ac:chgData name="Lei Wu" userId="f083b2a8aea23a2f" providerId="LiveId" clId="{B01C844B-1BE7-44FB-AD2F-31D73309F938}" dt="2021-03-14T21:21:51.269" v="2386" actId="1035"/>
          <ac:spMkLst>
            <pc:docMk/>
            <pc:sldMk cId="0" sldId="322"/>
            <ac:spMk id="22558" creationId="{C3D335ED-BD95-40E8-9995-C447F7ACF936}"/>
          </ac:spMkLst>
        </pc:spChg>
        <pc:spChg chg="mod">
          <ac:chgData name="Lei Wu" userId="f083b2a8aea23a2f" providerId="LiveId" clId="{B01C844B-1BE7-44FB-AD2F-31D73309F938}" dt="2021-03-14T21:21:51.269" v="2386" actId="1035"/>
          <ac:spMkLst>
            <pc:docMk/>
            <pc:sldMk cId="0" sldId="322"/>
            <ac:spMk id="22559" creationId="{632B83CF-0627-47BD-8CB6-440E770FE5C8}"/>
          </ac:spMkLst>
        </pc:spChg>
        <pc:spChg chg="mod">
          <ac:chgData name="Lei Wu" userId="f083b2a8aea23a2f" providerId="LiveId" clId="{B01C844B-1BE7-44FB-AD2F-31D73309F938}" dt="2021-03-14T21:21:51.269" v="2386" actId="1035"/>
          <ac:spMkLst>
            <pc:docMk/>
            <pc:sldMk cId="0" sldId="322"/>
            <ac:spMk id="22560" creationId="{9BBA8F79-2996-4542-A012-D8C77763F1E2}"/>
          </ac:spMkLst>
        </pc:spChg>
        <pc:spChg chg="mod">
          <ac:chgData name="Lei Wu" userId="f083b2a8aea23a2f" providerId="LiveId" clId="{B01C844B-1BE7-44FB-AD2F-31D73309F938}" dt="2021-03-14T21:21:51.269" v="2386" actId="1035"/>
          <ac:spMkLst>
            <pc:docMk/>
            <pc:sldMk cId="0" sldId="322"/>
            <ac:spMk id="22561" creationId="{0546366F-EFE6-4CB1-A584-CEE825A3CBA4}"/>
          </ac:spMkLst>
        </pc:spChg>
        <pc:spChg chg="mod">
          <ac:chgData name="Lei Wu" userId="f083b2a8aea23a2f" providerId="LiveId" clId="{B01C844B-1BE7-44FB-AD2F-31D73309F938}" dt="2021-03-14T21:21:51.269" v="2386" actId="1035"/>
          <ac:spMkLst>
            <pc:docMk/>
            <pc:sldMk cId="0" sldId="322"/>
            <ac:spMk id="22562" creationId="{F8AA8C82-5613-4784-9DB9-C5C58C571735}"/>
          </ac:spMkLst>
        </pc:spChg>
        <pc:spChg chg="mod">
          <ac:chgData name="Lei Wu" userId="f083b2a8aea23a2f" providerId="LiveId" clId="{B01C844B-1BE7-44FB-AD2F-31D73309F938}" dt="2021-03-14T21:21:51.269" v="2386" actId="1035"/>
          <ac:spMkLst>
            <pc:docMk/>
            <pc:sldMk cId="0" sldId="322"/>
            <ac:spMk id="22563" creationId="{DBADF8FD-99A8-45D7-B883-93A25C542F70}"/>
          </ac:spMkLst>
        </pc:spChg>
        <pc:spChg chg="mod">
          <ac:chgData name="Lei Wu" userId="f083b2a8aea23a2f" providerId="LiveId" clId="{B01C844B-1BE7-44FB-AD2F-31D73309F938}" dt="2021-03-14T21:21:51.269" v="2386" actId="1035"/>
          <ac:spMkLst>
            <pc:docMk/>
            <pc:sldMk cId="0" sldId="322"/>
            <ac:spMk id="22564" creationId="{2D4703D7-BD39-4E5C-9AF4-BAE73B028797}"/>
          </ac:spMkLst>
        </pc:spChg>
        <pc:spChg chg="mod">
          <ac:chgData name="Lei Wu" userId="f083b2a8aea23a2f" providerId="LiveId" clId="{B01C844B-1BE7-44FB-AD2F-31D73309F938}" dt="2021-03-14T21:21:51.269" v="2386" actId="1035"/>
          <ac:spMkLst>
            <pc:docMk/>
            <pc:sldMk cId="0" sldId="322"/>
            <ac:spMk id="22565" creationId="{C82CA9F1-4455-42D5-BCCC-B32906BA8FF0}"/>
          </ac:spMkLst>
        </pc:spChg>
        <pc:spChg chg="mod">
          <ac:chgData name="Lei Wu" userId="f083b2a8aea23a2f" providerId="LiveId" clId="{B01C844B-1BE7-44FB-AD2F-31D73309F938}" dt="2021-03-14T21:21:51.269" v="2386" actId="1035"/>
          <ac:spMkLst>
            <pc:docMk/>
            <pc:sldMk cId="0" sldId="322"/>
            <ac:spMk id="22566" creationId="{4BD3D385-ECD3-4845-8836-DD5CA957CBA6}"/>
          </ac:spMkLst>
        </pc:spChg>
        <pc:spChg chg="mod">
          <ac:chgData name="Lei Wu" userId="f083b2a8aea23a2f" providerId="LiveId" clId="{B01C844B-1BE7-44FB-AD2F-31D73309F938}" dt="2021-03-14T21:21:51.269" v="2386" actId="1035"/>
          <ac:spMkLst>
            <pc:docMk/>
            <pc:sldMk cId="0" sldId="322"/>
            <ac:spMk id="22567" creationId="{20539AC1-4A45-4D89-AE53-33741F5CD1B6}"/>
          </ac:spMkLst>
        </pc:spChg>
        <pc:spChg chg="mod">
          <ac:chgData name="Lei Wu" userId="f083b2a8aea23a2f" providerId="LiveId" clId="{B01C844B-1BE7-44FB-AD2F-31D73309F938}" dt="2021-03-14T21:21:51.269" v="2386" actId="1035"/>
          <ac:spMkLst>
            <pc:docMk/>
            <pc:sldMk cId="0" sldId="322"/>
            <ac:spMk id="22568" creationId="{AF92F95A-6135-47EE-A52C-26A2CD42EC24}"/>
          </ac:spMkLst>
        </pc:spChg>
        <pc:spChg chg="mod">
          <ac:chgData name="Lei Wu" userId="f083b2a8aea23a2f" providerId="LiveId" clId="{B01C844B-1BE7-44FB-AD2F-31D73309F938}" dt="2021-03-14T21:21:51.269" v="2386" actId="1035"/>
          <ac:spMkLst>
            <pc:docMk/>
            <pc:sldMk cId="0" sldId="322"/>
            <ac:spMk id="22569" creationId="{8BE0E1AF-23CD-4E56-8080-22F2FAEA0C21}"/>
          </ac:spMkLst>
        </pc:spChg>
        <pc:spChg chg="mod">
          <ac:chgData name="Lei Wu" userId="f083b2a8aea23a2f" providerId="LiveId" clId="{B01C844B-1BE7-44FB-AD2F-31D73309F938}" dt="2021-03-14T21:21:51.269" v="2386" actId="1035"/>
          <ac:spMkLst>
            <pc:docMk/>
            <pc:sldMk cId="0" sldId="322"/>
            <ac:spMk id="22570" creationId="{0FDF5758-69F3-420D-8556-5BB5E1720F22}"/>
          </ac:spMkLst>
        </pc:spChg>
        <pc:spChg chg="mod">
          <ac:chgData name="Lei Wu" userId="f083b2a8aea23a2f" providerId="LiveId" clId="{B01C844B-1BE7-44FB-AD2F-31D73309F938}" dt="2021-03-14T21:21:51.269" v="2386" actId="1035"/>
          <ac:spMkLst>
            <pc:docMk/>
            <pc:sldMk cId="0" sldId="322"/>
            <ac:spMk id="22571" creationId="{412969AF-342E-4677-9EB3-922534E2BD75}"/>
          </ac:spMkLst>
        </pc:spChg>
        <pc:spChg chg="mod">
          <ac:chgData name="Lei Wu" userId="f083b2a8aea23a2f" providerId="LiveId" clId="{B01C844B-1BE7-44FB-AD2F-31D73309F938}" dt="2021-03-14T21:21:51.269" v="2386" actId="1035"/>
          <ac:spMkLst>
            <pc:docMk/>
            <pc:sldMk cId="0" sldId="322"/>
            <ac:spMk id="22572" creationId="{475F309B-C88C-4C93-847B-1A9FE0458346}"/>
          </ac:spMkLst>
        </pc:spChg>
        <pc:spChg chg="mod">
          <ac:chgData name="Lei Wu" userId="f083b2a8aea23a2f" providerId="LiveId" clId="{B01C844B-1BE7-44FB-AD2F-31D73309F938}" dt="2021-03-14T21:21:51.269" v="2386" actId="1035"/>
          <ac:spMkLst>
            <pc:docMk/>
            <pc:sldMk cId="0" sldId="322"/>
            <ac:spMk id="22573" creationId="{1BC4B7B1-91E0-4889-B365-A49081162535}"/>
          </ac:spMkLst>
        </pc:spChg>
        <pc:spChg chg="mod">
          <ac:chgData name="Lei Wu" userId="f083b2a8aea23a2f" providerId="LiveId" clId="{B01C844B-1BE7-44FB-AD2F-31D73309F938}" dt="2021-03-14T21:21:51.269" v="2386" actId="1035"/>
          <ac:spMkLst>
            <pc:docMk/>
            <pc:sldMk cId="0" sldId="322"/>
            <ac:spMk id="22574" creationId="{6B07C405-430E-471F-80C8-23A1971B5A02}"/>
          </ac:spMkLst>
        </pc:spChg>
        <pc:spChg chg="mod">
          <ac:chgData name="Lei Wu" userId="f083b2a8aea23a2f" providerId="LiveId" clId="{B01C844B-1BE7-44FB-AD2F-31D73309F938}" dt="2021-03-14T21:21:51.269" v="2386" actId="1035"/>
          <ac:spMkLst>
            <pc:docMk/>
            <pc:sldMk cId="0" sldId="322"/>
            <ac:spMk id="22575" creationId="{82F7B3B5-9A09-4A4A-A049-261D3EDFCB70}"/>
          </ac:spMkLst>
        </pc:spChg>
        <pc:spChg chg="mod">
          <ac:chgData name="Lei Wu" userId="f083b2a8aea23a2f" providerId="LiveId" clId="{B01C844B-1BE7-44FB-AD2F-31D73309F938}" dt="2021-03-14T21:21:51.269" v="2386" actId="1035"/>
          <ac:spMkLst>
            <pc:docMk/>
            <pc:sldMk cId="0" sldId="322"/>
            <ac:spMk id="22576" creationId="{B41E67C7-EEB5-4FA6-930D-783268EC1DE0}"/>
          </ac:spMkLst>
        </pc:spChg>
        <pc:spChg chg="mod">
          <ac:chgData name="Lei Wu" userId="f083b2a8aea23a2f" providerId="LiveId" clId="{B01C844B-1BE7-44FB-AD2F-31D73309F938}" dt="2021-03-14T21:21:51.269" v="2386" actId="1035"/>
          <ac:spMkLst>
            <pc:docMk/>
            <pc:sldMk cId="0" sldId="322"/>
            <ac:spMk id="22577" creationId="{C4566F14-F6A2-4F89-B5F9-115A65792109}"/>
          </ac:spMkLst>
        </pc:spChg>
        <pc:spChg chg="mod">
          <ac:chgData name="Lei Wu" userId="f083b2a8aea23a2f" providerId="LiveId" clId="{B01C844B-1BE7-44FB-AD2F-31D73309F938}" dt="2021-03-14T21:21:51.269" v="2386" actId="1035"/>
          <ac:spMkLst>
            <pc:docMk/>
            <pc:sldMk cId="0" sldId="322"/>
            <ac:spMk id="22578" creationId="{9E7FE627-E0FB-4883-92C5-2F9C1B1AA470}"/>
          </ac:spMkLst>
        </pc:spChg>
        <pc:spChg chg="mod">
          <ac:chgData name="Lei Wu" userId="f083b2a8aea23a2f" providerId="LiveId" clId="{B01C844B-1BE7-44FB-AD2F-31D73309F938}" dt="2021-03-14T21:21:51.269" v="2386" actId="1035"/>
          <ac:spMkLst>
            <pc:docMk/>
            <pc:sldMk cId="0" sldId="322"/>
            <ac:spMk id="22579" creationId="{9F6B8FB2-20C3-4757-9CE0-1AD60E25708C}"/>
          </ac:spMkLst>
        </pc:spChg>
        <pc:spChg chg="mod">
          <ac:chgData name="Lei Wu" userId="f083b2a8aea23a2f" providerId="LiveId" clId="{B01C844B-1BE7-44FB-AD2F-31D73309F938}" dt="2021-03-14T21:21:51.269" v="2386" actId="1035"/>
          <ac:spMkLst>
            <pc:docMk/>
            <pc:sldMk cId="0" sldId="322"/>
            <ac:spMk id="22580" creationId="{7902FCD2-6A18-4C9E-9D73-24CEACE33DEA}"/>
          </ac:spMkLst>
        </pc:spChg>
        <pc:spChg chg="mod">
          <ac:chgData name="Lei Wu" userId="f083b2a8aea23a2f" providerId="LiveId" clId="{B01C844B-1BE7-44FB-AD2F-31D73309F938}" dt="2021-03-14T21:21:51.269" v="2386" actId="1035"/>
          <ac:spMkLst>
            <pc:docMk/>
            <pc:sldMk cId="0" sldId="322"/>
            <ac:spMk id="22581" creationId="{818E5727-7F45-4687-BB46-3C4752F43C9D}"/>
          </ac:spMkLst>
        </pc:spChg>
        <pc:spChg chg="mod">
          <ac:chgData name="Lei Wu" userId="f083b2a8aea23a2f" providerId="LiveId" clId="{B01C844B-1BE7-44FB-AD2F-31D73309F938}" dt="2021-03-14T21:21:51.269" v="2386" actId="1035"/>
          <ac:spMkLst>
            <pc:docMk/>
            <pc:sldMk cId="0" sldId="322"/>
            <ac:spMk id="22582" creationId="{31E69D23-6A09-4493-953F-E85DED71F0E1}"/>
          </ac:spMkLst>
        </pc:spChg>
        <pc:spChg chg="mod">
          <ac:chgData name="Lei Wu" userId="f083b2a8aea23a2f" providerId="LiveId" clId="{B01C844B-1BE7-44FB-AD2F-31D73309F938}" dt="2021-03-14T21:21:51.269" v="2386" actId="1035"/>
          <ac:spMkLst>
            <pc:docMk/>
            <pc:sldMk cId="0" sldId="322"/>
            <ac:spMk id="22583" creationId="{C14CE612-630F-4190-A801-300F0F49C590}"/>
          </ac:spMkLst>
        </pc:spChg>
        <pc:spChg chg="mod">
          <ac:chgData name="Lei Wu" userId="f083b2a8aea23a2f" providerId="LiveId" clId="{B01C844B-1BE7-44FB-AD2F-31D73309F938}" dt="2021-03-14T21:21:51.269" v="2386" actId="1035"/>
          <ac:spMkLst>
            <pc:docMk/>
            <pc:sldMk cId="0" sldId="322"/>
            <ac:spMk id="22584" creationId="{817BD775-5A73-4045-BB95-A621CFD0E61B}"/>
          </ac:spMkLst>
        </pc:spChg>
        <pc:spChg chg="mod">
          <ac:chgData name="Lei Wu" userId="f083b2a8aea23a2f" providerId="LiveId" clId="{B01C844B-1BE7-44FB-AD2F-31D73309F938}" dt="2021-03-14T21:21:51.269" v="2386" actId="1035"/>
          <ac:spMkLst>
            <pc:docMk/>
            <pc:sldMk cId="0" sldId="322"/>
            <ac:spMk id="22585" creationId="{FC0FED52-AC89-42FC-9EBB-F3A8853E21BC}"/>
          </ac:spMkLst>
        </pc:spChg>
        <pc:grpChg chg="mod">
          <ac:chgData name="Lei Wu" userId="f083b2a8aea23a2f" providerId="LiveId" clId="{B01C844B-1BE7-44FB-AD2F-31D73309F938}" dt="2021-03-14T21:21:51.269" v="2386" actId="1035"/>
          <ac:grpSpMkLst>
            <pc:docMk/>
            <pc:sldMk cId="0" sldId="322"/>
            <ac:grpSpMk id="22534" creationId="{E5C0B478-7055-4E1D-8F64-66768B3D9F8B}"/>
          </ac:grpSpMkLst>
        </pc:grpChg>
        <pc:grpChg chg="mod">
          <ac:chgData name="Lei Wu" userId="f083b2a8aea23a2f" providerId="LiveId" clId="{B01C844B-1BE7-44FB-AD2F-31D73309F938}" dt="2021-03-14T21:21:51.269" v="2386" actId="1035"/>
          <ac:grpSpMkLst>
            <pc:docMk/>
            <pc:sldMk cId="0" sldId="322"/>
            <ac:grpSpMk id="22535" creationId="{9C473C71-63D3-45D6-824E-D04975EC4B9C}"/>
          </ac:grpSpMkLst>
        </pc:grpChg>
        <pc:grpChg chg="mod">
          <ac:chgData name="Lei Wu" userId="f083b2a8aea23a2f" providerId="LiveId" clId="{B01C844B-1BE7-44FB-AD2F-31D73309F938}" dt="2021-03-14T21:21:51.269" v="2386" actId="1035"/>
          <ac:grpSpMkLst>
            <pc:docMk/>
            <pc:sldMk cId="0" sldId="322"/>
            <ac:grpSpMk id="22538" creationId="{4000137B-2AF7-464A-A1AE-91B031DF4229}"/>
          </ac:grpSpMkLst>
        </pc:grpChg>
        <pc:grpChg chg="mod">
          <ac:chgData name="Lei Wu" userId="f083b2a8aea23a2f" providerId="LiveId" clId="{B01C844B-1BE7-44FB-AD2F-31D73309F938}" dt="2021-03-14T21:21:51.269" v="2386" actId="1035"/>
          <ac:grpSpMkLst>
            <pc:docMk/>
            <pc:sldMk cId="0" sldId="322"/>
            <ac:grpSpMk id="22539" creationId="{3F515088-8316-43AD-8410-B69B16DD3E39}"/>
          </ac:grpSpMkLst>
        </pc:grpChg>
        <pc:grpChg chg="mod">
          <ac:chgData name="Lei Wu" userId="f083b2a8aea23a2f" providerId="LiveId" clId="{B01C844B-1BE7-44FB-AD2F-31D73309F938}" dt="2021-03-14T21:21:51.269" v="2386" actId="1035"/>
          <ac:grpSpMkLst>
            <pc:docMk/>
            <pc:sldMk cId="0" sldId="322"/>
            <ac:grpSpMk id="22540" creationId="{E1075C0D-0E6D-4294-BAF4-1F84A4AEB791}"/>
          </ac:grpSpMkLst>
        </pc:grpChg>
        <pc:grpChg chg="mod">
          <ac:chgData name="Lei Wu" userId="f083b2a8aea23a2f" providerId="LiveId" clId="{B01C844B-1BE7-44FB-AD2F-31D73309F938}" dt="2021-03-14T21:21:51.269" v="2386" actId="1035"/>
          <ac:grpSpMkLst>
            <pc:docMk/>
            <pc:sldMk cId="0" sldId="322"/>
            <ac:grpSpMk id="22541" creationId="{4CC694AC-A47A-456C-B261-CD87893BF032}"/>
          </ac:grpSpMkLst>
        </pc:grpChg>
        <pc:grpChg chg="mod">
          <ac:chgData name="Lei Wu" userId="f083b2a8aea23a2f" providerId="LiveId" clId="{B01C844B-1BE7-44FB-AD2F-31D73309F938}" dt="2021-03-14T21:21:51.269" v="2386" actId="1035"/>
          <ac:grpSpMkLst>
            <pc:docMk/>
            <pc:sldMk cId="0" sldId="322"/>
            <ac:grpSpMk id="22542" creationId="{C9D14ADA-2E08-4B95-88F2-B8D6AC48AD22}"/>
          </ac:grpSpMkLst>
        </pc:grpChg>
        <pc:grpChg chg="mod">
          <ac:chgData name="Lei Wu" userId="f083b2a8aea23a2f" providerId="LiveId" clId="{B01C844B-1BE7-44FB-AD2F-31D73309F938}" dt="2021-03-14T21:21:51.269" v="2386" actId="1035"/>
          <ac:grpSpMkLst>
            <pc:docMk/>
            <pc:sldMk cId="0" sldId="322"/>
            <ac:grpSpMk id="22543" creationId="{5026D28C-C8F1-4110-AD01-1BC772249E95}"/>
          </ac:grpSpMkLst>
        </pc:grpChg>
      </pc:sldChg>
      <pc:sldChg chg="add">
        <pc:chgData name="Lei Wu" userId="f083b2a8aea23a2f" providerId="LiveId" clId="{B01C844B-1BE7-44FB-AD2F-31D73309F938}" dt="2021-03-15T23:21:35.122" v="6223"/>
        <pc:sldMkLst>
          <pc:docMk/>
          <pc:sldMk cId="1011993453" sldId="336"/>
        </pc:sldMkLst>
      </pc:sldChg>
      <pc:sldChg chg="addSp delSp modSp add del mod">
        <pc:chgData name="Lei Wu" userId="f083b2a8aea23a2f" providerId="LiveId" clId="{B01C844B-1BE7-44FB-AD2F-31D73309F938}" dt="2021-03-15T23:21:29.549" v="6222" actId="2696"/>
        <pc:sldMkLst>
          <pc:docMk/>
          <pc:sldMk cId="1024626476" sldId="336"/>
        </pc:sldMkLst>
        <pc:spChg chg="add mod">
          <ac:chgData name="Lei Wu" userId="f083b2a8aea23a2f" providerId="LiveId" clId="{B01C844B-1BE7-44FB-AD2F-31D73309F938}" dt="2021-03-15T22:32:07.657" v="5965" actId="404"/>
          <ac:spMkLst>
            <pc:docMk/>
            <pc:sldMk cId="1024626476" sldId="336"/>
            <ac:spMk id="63" creationId="{E3BDC1A1-0618-4420-880F-D5EADB983339}"/>
          </ac:spMkLst>
        </pc:spChg>
        <pc:spChg chg="mod">
          <ac:chgData name="Lei Wu" userId="f083b2a8aea23a2f" providerId="LiveId" clId="{B01C844B-1BE7-44FB-AD2F-31D73309F938}" dt="2021-03-15T22:31:21.305" v="5957" actId="1076"/>
          <ac:spMkLst>
            <pc:docMk/>
            <pc:sldMk cId="1024626476" sldId="336"/>
            <ac:spMk id="188" creationId="{7479A94A-30B5-4A72-AB76-08CB89AE84B8}"/>
          </ac:spMkLst>
        </pc:spChg>
        <pc:spChg chg="mod">
          <ac:chgData name="Lei Wu" userId="f083b2a8aea23a2f" providerId="LiveId" clId="{B01C844B-1BE7-44FB-AD2F-31D73309F938}" dt="2021-03-15T22:31:21.305" v="5957" actId="1076"/>
          <ac:spMkLst>
            <pc:docMk/>
            <pc:sldMk cId="1024626476" sldId="336"/>
            <ac:spMk id="189" creationId="{E9589D73-0DB1-4BE4-8320-D9644DAC9935}"/>
          </ac:spMkLst>
        </pc:spChg>
        <pc:spChg chg="mod">
          <ac:chgData name="Lei Wu" userId="f083b2a8aea23a2f" providerId="LiveId" clId="{B01C844B-1BE7-44FB-AD2F-31D73309F938}" dt="2021-03-15T22:31:21.305" v="5957" actId="1076"/>
          <ac:spMkLst>
            <pc:docMk/>
            <pc:sldMk cId="1024626476" sldId="336"/>
            <ac:spMk id="190" creationId="{3BCB0DF6-3A58-4E82-AE67-9AFE2045B493}"/>
          </ac:spMkLst>
        </pc:spChg>
        <pc:spChg chg="mod">
          <ac:chgData name="Lei Wu" userId="f083b2a8aea23a2f" providerId="LiveId" clId="{B01C844B-1BE7-44FB-AD2F-31D73309F938}" dt="2021-03-15T22:31:21.305" v="5957" actId="1076"/>
          <ac:spMkLst>
            <pc:docMk/>
            <pc:sldMk cId="1024626476" sldId="336"/>
            <ac:spMk id="191" creationId="{459D4539-22B8-43E8-9DFB-591878DC9D98}"/>
          </ac:spMkLst>
        </pc:spChg>
        <pc:spChg chg="mod">
          <ac:chgData name="Lei Wu" userId="f083b2a8aea23a2f" providerId="LiveId" clId="{B01C844B-1BE7-44FB-AD2F-31D73309F938}" dt="2021-03-15T22:31:21.305" v="5957" actId="1076"/>
          <ac:spMkLst>
            <pc:docMk/>
            <pc:sldMk cId="1024626476" sldId="336"/>
            <ac:spMk id="192" creationId="{889978C6-FA24-423C-BB79-0677F30D02E0}"/>
          </ac:spMkLst>
        </pc:spChg>
        <pc:spChg chg="mod">
          <ac:chgData name="Lei Wu" userId="f083b2a8aea23a2f" providerId="LiveId" clId="{B01C844B-1BE7-44FB-AD2F-31D73309F938}" dt="2021-03-15T22:31:21.305" v="5957" actId="1076"/>
          <ac:spMkLst>
            <pc:docMk/>
            <pc:sldMk cId="1024626476" sldId="336"/>
            <ac:spMk id="193" creationId="{E6041C30-F4F2-4B43-BD0D-3B627F3A5F80}"/>
          </ac:spMkLst>
        </pc:spChg>
        <pc:spChg chg="mod">
          <ac:chgData name="Lei Wu" userId="f083b2a8aea23a2f" providerId="LiveId" clId="{B01C844B-1BE7-44FB-AD2F-31D73309F938}" dt="2021-03-15T22:31:21.305" v="5957" actId="1076"/>
          <ac:spMkLst>
            <pc:docMk/>
            <pc:sldMk cId="1024626476" sldId="336"/>
            <ac:spMk id="194" creationId="{C9347CE5-6BD3-489B-8873-2932E8EDD163}"/>
          </ac:spMkLst>
        </pc:spChg>
        <pc:spChg chg="mod">
          <ac:chgData name="Lei Wu" userId="f083b2a8aea23a2f" providerId="LiveId" clId="{B01C844B-1BE7-44FB-AD2F-31D73309F938}" dt="2021-03-15T22:31:21.305" v="5957" actId="1076"/>
          <ac:spMkLst>
            <pc:docMk/>
            <pc:sldMk cId="1024626476" sldId="336"/>
            <ac:spMk id="195" creationId="{E802D30D-3592-4DCF-8E9C-4EA1188AD3EC}"/>
          </ac:spMkLst>
        </pc:spChg>
        <pc:spChg chg="mod">
          <ac:chgData name="Lei Wu" userId="f083b2a8aea23a2f" providerId="LiveId" clId="{B01C844B-1BE7-44FB-AD2F-31D73309F938}" dt="2021-03-15T22:31:21.305" v="5957" actId="1076"/>
          <ac:spMkLst>
            <pc:docMk/>
            <pc:sldMk cId="1024626476" sldId="336"/>
            <ac:spMk id="196" creationId="{126886AB-97EE-4798-BD41-6C571B1AA9AE}"/>
          </ac:spMkLst>
        </pc:spChg>
        <pc:spChg chg="mod">
          <ac:chgData name="Lei Wu" userId="f083b2a8aea23a2f" providerId="LiveId" clId="{B01C844B-1BE7-44FB-AD2F-31D73309F938}" dt="2021-03-15T22:31:21.305" v="5957" actId="1076"/>
          <ac:spMkLst>
            <pc:docMk/>
            <pc:sldMk cId="1024626476" sldId="336"/>
            <ac:spMk id="197" creationId="{64AD7D4B-D870-492B-AD10-0AEC5DCDC6E3}"/>
          </ac:spMkLst>
        </pc:spChg>
        <pc:spChg chg="mod">
          <ac:chgData name="Lei Wu" userId="f083b2a8aea23a2f" providerId="LiveId" clId="{B01C844B-1BE7-44FB-AD2F-31D73309F938}" dt="2021-03-15T22:31:21.305" v="5957" actId="1076"/>
          <ac:spMkLst>
            <pc:docMk/>
            <pc:sldMk cId="1024626476" sldId="336"/>
            <ac:spMk id="198" creationId="{A00637FC-AAFD-4434-805D-87E488F5BF83}"/>
          </ac:spMkLst>
        </pc:spChg>
        <pc:spChg chg="mod">
          <ac:chgData name="Lei Wu" userId="f083b2a8aea23a2f" providerId="LiveId" clId="{B01C844B-1BE7-44FB-AD2F-31D73309F938}" dt="2021-03-15T22:31:21.305" v="5957" actId="1076"/>
          <ac:spMkLst>
            <pc:docMk/>
            <pc:sldMk cId="1024626476" sldId="336"/>
            <ac:spMk id="199" creationId="{165B1688-2B35-4E93-B922-DEFBA610DDC1}"/>
          </ac:spMkLst>
        </pc:spChg>
        <pc:spChg chg="mod">
          <ac:chgData name="Lei Wu" userId="f083b2a8aea23a2f" providerId="LiveId" clId="{B01C844B-1BE7-44FB-AD2F-31D73309F938}" dt="2021-03-15T22:31:21.305" v="5957" actId="1076"/>
          <ac:spMkLst>
            <pc:docMk/>
            <pc:sldMk cId="1024626476" sldId="336"/>
            <ac:spMk id="200" creationId="{207B69C5-583C-460E-A741-59472968D386}"/>
          </ac:spMkLst>
        </pc:spChg>
        <pc:spChg chg="mod">
          <ac:chgData name="Lei Wu" userId="f083b2a8aea23a2f" providerId="LiveId" clId="{B01C844B-1BE7-44FB-AD2F-31D73309F938}" dt="2021-03-15T22:31:21.305" v="5957" actId="1076"/>
          <ac:spMkLst>
            <pc:docMk/>
            <pc:sldMk cId="1024626476" sldId="336"/>
            <ac:spMk id="201" creationId="{2D9EE8D6-3EF9-44DE-8BAF-8AD42290B173}"/>
          </ac:spMkLst>
        </pc:spChg>
        <pc:spChg chg="mod">
          <ac:chgData name="Lei Wu" userId="f083b2a8aea23a2f" providerId="LiveId" clId="{B01C844B-1BE7-44FB-AD2F-31D73309F938}" dt="2021-03-15T22:31:21.305" v="5957" actId="1076"/>
          <ac:spMkLst>
            <pc:docMk/>
            <pc:sldMk cId="1024626476" sldId="336"/>
            <ac:spMk id="202" creationId="{86D4B1F6-4471-485A-A707-BD7D0C809636}"/>
          </ac:spMkLst>
        </pc:spChg>
        <pc:spChg chg="mod">
          <ac:chgData name="Lei Wu" userId="f083b2a8aea23a2f" providerId="LiveId" clId="{B01C844B-1BE7-44FB-AD2F-31D73309F938}" dt="2021-03-15T22:31:21.305" v="5957" actId="1076"/>
          <ac:spMkLst>
            <pc:docMk/>
            <pc:sldMk cId="1024626476" sldId="336"/>
            <ac:spMk id="203" creationId="{2095B722-EA32-47B6-BC24-E7B9AF510CAD}"/>
          </ac:spMkLst>
        </pc:spChg>
        <pc:spChg chg="mod">
          <ac:chgData name="Lei Wu" userId="f083b2a8aea23a2f" providerId="LiveId" clId="{B01C844B-1BE7-44FB-AD2F-31D73309F938}" dt="2021-03-15T22:31:21.305" v="5957" actId="1076"/>
          <ac:spMkLst>
            <pc:docMk/>
            <pc:sldMk cId="1024626476" sldId="336"/>
            <ac:spMk id="204" creationId="{362034FB-2924-4665-A914-FEF1CA8D9A70}"/>
          </ac:spMkLst>
        </pc:spChg>
        <pc:spChg chg="mod">
          <ac:chgData name="Lei Wu" userId="f083b2a8aea23a2f" providerId="LiveId" clId="{B01C844B-1BE7-44FB-AD2F-31D73309F938}" dt="2021-03-15T22:31:21.305" v="5957" actId="1076"/>
          <ac:spMkLst>
            <pc:docMk/>
            <pc:sldMk cId="1024626476" sldId="336"/>
            <ac:spMk id="205" creationId="{BEF3EB56-93EF-490C-B9B1-309BBA5B1971}"/>
          </ac:spMkLst>
        </pc:spChg>
        <pc:spChg chg="mod">
          <ac:chgData name="Lei Wu" userId="f083b2a8aea23a2f" providerId="LiveId" clId="{B01C844B-1BE7-44FB-AD2F-31D73309F938}" dt="2021-03-15T22:31:21.305" v="5957" actId="1076"/>
          <ac:spMkLst>
            <pc:docMk/>
            <pc:sldMk cId="1024626476" sldId="336"/>
            <ac:spMk id="206" creationId="{29D0A20F-2923-46C5-A43B-FBCF00091DC5}"/>
          </ac:spMkLst>
        </pc:spChg>
        <pc:spChg chg="mod">
          <ac:chgData name="Lei Wu" userId="f083b2a8aea23a2f" providerId="LiveId" clId="{B01C844B-1BE7-44FB-AD2F-31D73309F938}" dt="2021-03-15T22:31:21.305" v="5957" actId="1076"/>
          <ac:spMkLst>
            <pc:docMk/>
            <pc:sldMk cId="1024626476" sldId="336"/>
            <ac:spMk id="207" creationId="{05F532A7-D628-4F70-A95E-2B939C6072E4}"/>
          </ac:spMkLst>
        </pc:spChg>
        <pc:spChg chg="mod">
          <ac:chgData name="Lei Wu" userId="f083b2a8aea23a2f" providerId="LiveId" clId="{B01C844B-1BE7-44FB-AD2F-31D73309F938}" dt="2021-03-15T22:31:21.305" v="5957" actId="1076"/>
          <ac:spMkLst>
            <pc:docMk/>
            <pc:sldMk cId="1024626476" sldId="336"/>
            <ac:spMk id="208" creationId="{31D1C1BA-5296-4504-9C98-987F387F5498}"/>
          </ac:spMkLst>
        </pc:spChg>
        <pc:spChg chg="mod">
          <ac:chgData name="Lei Wu" userId="f083b2a8aea23a2f" providerId="LiveId" clId="{B01C844B-1BE7-44FB-AD2F-31D73309F938}" dt="2021-03-15T22:31:21.305" v="5957" actId="1076"/>
          <ac:spMkLst>
            <pc:docMk/>
            <pc:sldMk cId="1024626476" sldId="336"/>
            <ac:spMk id="209" creationId="{4FBE293E-58E7-4230-901F-3D7EEF5A634A}"/>
          </ac:spMkLst>
        </pc:spChg>
        <pc:spChg chg="mod">
          <ac:chgData name="Lei Wu" userId="f083b2a8aea23a2f" providerId="LiveId" clId="{B01C844B-1BE7-44FB-AD2F-31D73309F938}" dt="2021-03-15T22:31:21.305" v="5957" actId="1076"/>
          <ac:spMkLst>
            <pc:docMk/>
            <pc:sldMk cId="1024626476" sldId="336"/>
            <ac:spMk id="210" creationId="{A3658131-9812-4EE3-8247-72614677FB43}"/>
          </ac:spMkLst>
        </pc:spChg>
        <pc:spChg chg="mod">
          <ac:chgData name="Lei Wu" userId="f083b2a8aea23a2f" providerId="LiveId" clId="{B01C844B-1BE7-44FB-AD2F-31D73309F938}" dt="2021-03-15T22:31:21.305" v="5957" actId="1076"/>
          <ac:spMkLst>
            <pc:docMk/>
            <pc:sldMk cId="1024626476" sldId="336"/>
            <ac:spMk id="211" creationId="{11FE7CBF-2588-45AB-BC04-E079E5CA6682}"/>
          </ac:spMkLst>
        </pc:spChg>
        <pc:spChg chg="mod">
          <ac:chgData name="Lei Wu" userId="f083b2a8aea23a2f" providerId="LiveId" clId="{B01C844B-1BE7-44FB-AD2F-31D73309F938}" dt="2021-03-15T22:31:21.305" v="5957" actId="1076"/>
          <ac:spMkLst>
            <pc:docMk/>
            <pc:sldMk cId="1024626476" sldId="336"/>
            <ac:spMk id="212" creationId="{7992497B-5854-48ED-86C2-0582A0A4AC2C}"/>
          </ac:spMkLst>
        </pc:spChg>
        <pc:spChg chg="mod">
          <ac:chgData name="Lei Wu" userId="f083b2a8aea23a2f" providerId="LiveId" clId="{B01C844B-1BE7-44FB-AD2F-31D73309F938}" dt="2021-03-15T22:31:21.305" v="5957" actId="1076"/>
          <ac:spMkLst>
            <pc:docMk/>
            <pc:sldMk cId="1024626476" sldId="336"/>
            <ac:spMk id="213" creationId="{84897A90-5DF1-4417-A98D-BF1C0F735F19}"/>
          </ac:spMkLst>
        </pc:spChg>
        <pc:spChg chg="mod">
          <ac:chgData name="Lei Wu" userId="f083b2a8aea23a2f" providerId="LiveId" clId="{B01C844B-1BE7-44FB-AD2F-31D73309F938}" dt="2021-03-15T22:31:21.305" v="5957" actId="1076"/>
          <ac:spMkLst>
            <pc:docMk/>
            <pc:sldMk cId="1024626476" sldId="336"/>
            <ac:spMk id="214" creationId="{DD3FA057-91F4-41BF-89F0-E8DFF46CF765}"/>
          </ac:spMkLst>
        </pc:spChg>
        <pc:spChg chg="mod">
          <ac:chgData name="Lei Wu" userId="f083b2a8aea23a2f" providerId="LiveId" clId="{B01C844B-1BE7-44FB-AD2F-31D73309F938}" dt="2021-03-15T22:31:21.305" v="5957" actId="1076"/>
          <ac:spMkLst>
            <pc:docMk/>
            <pc:sldMk cId="1024626476" sldId="336"/>
            <ac:spMk id="215" creationId="{4D830EFD-12E5-468E-92B8-3E76B658DADB}"/>
          </ac:spMkLst>
        </pc:spChg>
        <pc:spChg chg="mod">
          <ac:chgData name="Lei Wu" userId="f083b2a8aea23a2f" providerId="LiveId" clId="{B01C844B-1BE7-44FB-AD2F-31D73309F938}" dt="2021-03-15T22:31:21.305" v="5957" actId="1076"/>
          <ac:spMkLst>
            <pc:docMk/>
            <pc:sldMk cId="1024626476" sldId="336"/>
            <ac:spMk id="217" creationId="{37029BD2-8070-4BA6-AAD1-5712E71EAD81}"/>
          </ac:spMkLst>
        </pc:spChg>
        <pc:spChg chg="mod">
          <ac:chgData name="Lei Wu" userId="f083b2a8aea23a2f" providerId="LiveId" clId="{B01C844B-1BE7-44FB-AD2F-31D73309F938}" dt="2021-03-15T22:31:21.305" v="5957" actId="1076"/>
          <ac:spMkLst>
            <pc:docMk/>
            <pc:sldMk cId="1024626476" sldId="336"/>
            <ac:spMk id="219" creationId="{0E0A99C9-0B7A-4FE4-A346-8C196C3F0FD5}"/>
          </ac:spMkLst>
        </pc:spChg>
        <pc:spChg chg="mod">
          <ac:chgData name="Lei Wu" userId="f083b2a8aea23a2f" providerId="LiveId" clId="{B01C844B-1BE7-44FB-AD2F-31D73309F938}" dt="2021-03-15T22:31:21.305" v="5957" actId="1076"/>
          <ac:spMkLst>
            <pc:docMk/>
            <pc:sldMk cId="1024626476" sldId="336"/>
            <ac:spMk id="220" creationId="{92BEEE1B-A8CD-4D13-BEF4-67F0424BE5FD}"/>
          </ac:spMkLst>
        </pc:spChg>
        <pc:spChg chg="mod">
          <ac:chgData name="Lei Wu" userId="f083b2a8aea23a2f" providerId="LiveId" clId="{B01C844B-1BE7-44FB-AD2F-31D73309F938}" dt="2021-03-15T22:31:21.305" v="5957" actId="1076"/>
          <ac:spMkLst>
            <pc:docMk/>
            <pc:sldMk cId="1024626476" sldId="336"/>
            <ac:spMk id="221" creationId="{A9846B3C-F1C5-492E-8484-406DF8FD7BD8}"/>
          </ac:spMkLst>
        </pc:spChg>
        <pc:spChg chg="mod">
          <ac:chgData name="Lei Wu" userId="f083b2a8aea23a2f" providerId="LiveId" clId="{B01C844B-1BE7-44FB-AD2F-31D73309F938}" dt="2021-03-15T22:31:21.305" v="5957" actId="1076"/>
          <ac:spMkLst>
            <pc:docMk/>
            <pc:sldMk cId="1024626476" sldId="336"/>
            <ac:spMk id="222" creationId="{8513B381-248F-4350-B0A2-212BB6632F87}"/>
          </ac:spMkLst>
        </pc:spChg>
        <pc:spChg chg="mod">
          <ac:chgData name="Lei Wu" userId="f083b2a8aea23a2f" providerId="LiveId" clId="{B01C844B-1BE7-44FB-AD2F-31D73309F938}" dt="2021-03-15T22:31:21.305" v="5957" actId="1076"/>
          <ac:spMkLst>
            <pc:docMk/>
            <pc:sldMk cId="1024626476" sldId="336"/>
            <ac:spMk id="223" creationId="{EF2BD937-21D9-4303-A1A3-1B27C18BB724}"/>
          </ac:spMkLst>
        </pc:spChg>
        <pc:spChg chg="mod">
          <ac:chgData name="Lei Wu" userId="f083b2a8aea23a2f" providerId="LiveId" clId="{B01C844B-1BE7-44FB-AD2F-31D73309F938}" dt="2021-03-15T22:31:21.305" v="5957" actId="1076"/>
          <ac:spMkLst>
            <pc:docMk/>
            <pc:sldMk cId="1024626476" sldId="336"/>
            <ac:spMk id="224" creationId="{96F9E1A0-4512-4C6C-9B62-FAEDEF3CCF1A}"/>
          </ac:spMkLst>
        </pc:spChg>
        <pc:spChg chg="mod">
          <ac:chgData name="Lei Wu" userId="f083b2a8aea23a2f" providerId="LiveId" clId="{B01C844B-1BE7-44FB-AD2F-31D73309F938}" dt="2021-03-15T22:31:21.305" v="5957" actId="1076"/>
          <ac:spMkLst>
            <pc:docMk/>
            <pc:sldMk cId="1024626476" sldId="336"/>
            <ac:spMk id="225" creationId="{ED91EA05-197D-49B8-B2F5-F497204794C9}"/>
          </ac:spMkLst>
        </pc:spChg>
        <pc:spChg chg="mod">
          <ac:chgData name="Lei Wu" userId="f083b2a8aea23a2f" providerId="LiveId" clId="{B01C844B-1BE7-44FB-AD2F-31D73309F938}" dt="2021-03-15T22:31:21.305" v="5957" actId="1076"/>
          <ac:spMkLst>
            <pc:docMk/>
            <pc:sldMk cId="1024626476" sldId="336"/>
            <ac:spMk id="226" creationId="{62CF22CF-2F07-47A0-A20E-635E8E3C1EF9}"/>
          </ac:spMkLst>
        </pc:spChg>
        <pc:spChg chg="mod">
          <ac:chgData name="Lei Wu" userId="f083b2a8aea23a2f" providerId="LiveId" clId="{B01C844B-1BE7-44FB-AD2F-31D73309F938}" dt="2021-03-15T22:31:21.305" v="5957" actId="1076"/>
          <ac:spMkLst>
            <pc:docMk/>
            <pc:sldMk cId="1024626476" sldId="336"/>
            <ac:spMk id="227" creationId="{881DA371-D4B0-4A4F-B4F0-2E60D0C8CBF7}"/>
          </ac:spMkLst>
        </pc:spChg>
        <pc:spChg chg="mod">
          <ac:chgData name="Lei Wu" userId="f083b2a8aea23a2f" providerId="LiveId" clId="{B01C844B-1BE7-44FB-AD2F-31D73309F938}" dt="2021-03-15T22:31:21.305" v="5957" actId="1076"/>
          <ac:spMkLst>
            <pc:docMk/>
            <pc:sldMk cId="1024626476" sldId="336"/>
            <ac:spMk id="228" creationId="{3AEEF0B8-4087-4FF2-88DB-201006BF1165}"/>
          </ac:spMkLst>
        </pc:spChg>
        <pc:spChg chg="mod">
          <ac:chgData name="Lei Wu" userId="f083b2a8aea23a2f" providerId="LiveId" clId="{B01C844B-1BE7-44FB-AD2F-31D73309F938}" dt="2021-03-15T22:31:21.305" v="5957" actId="1076"/>
          <ac:spMkLst>
            <pc:docMk/>
            <pc:sldMk cId="1024626476" sldId="336"/>
            <ac:spMk id="229" creationId="{22B6B07E-FDBE-46B4-ADF4-5ECA09C12A9E}"/>
          </ac:spMkLst>
        </pc:spChg>
        <pc:spChg chg="mod">
          <ac:chgData name="Lei Wu" userId="f083b2a8aea23a2f" providerId="LiveId" clId="{B01C844B-1BE7-44FB-AD2F-31D73309F938}" dt="2021-03-15T22:31:21.305" v="5957" actId="1076"/>
          <ac:spMkLst>
            <pc:docMk/>
            <pc:sldMk cId="1024626476" sldId="336"/>
            <ac:spMk id="230" creationId="{2A86D672-66CD-4844-B3A7-A750B57F2B08}"/>
          </ac:spMkLst>
        </pc:spChg>
        <pc:spChg chg="mod">
          <ac:chgData name="Lei Wu" userId="f083b2a8aea23a2f" providerId="LiveId" clId="{B01C844B-1BE7-44FB-AD2F-31D73309F938}" dt="2021-03-15T22:31:21.305" v="5957" actId="1076"/>
          <ac:spMkLst>
            <pc:docMk/>
            <pc:sldMk cId="1024626476" sldId="336"/>
            <ac:spMk id="231" creationId="{C73C7456-EE85-4E53-8459-7C16EDD665E0}"/>
          </ac:spMkLst>
        </pc:spChg>
        <pc:spChg chg="mod">
          <ac:chgData name="Lei Wu" userId="f083b2a8aea23a2f" providerId="LiveId" clId="{B01C844B-1BE7-44FB-AD2F-31D73309F938}" dt="2021-03-15T22:31:21.305" v="5957" actId="1076"/>
          <ac:spMkLst>
            <pc:docMk/>
            <pc:sldMk cId="1024626476" sldId="336"/>
            <ac:spMk id="232" creationId="{3859314A-00DF-4061-9082-EF7B536F3D5E}"/>
          </ac:spMkLst>
        </pc:spChg>
        <pc:spChg chg="mod">
          <ac:chgData name="Lei Wu" userId="f083b2a8aea23a2f" providerId="LiveId" clId="{B01C844B-1BE7-44FB-AD2F-31D73309F938}" dt="2021-03-15T22:31:21.305" v="5957" actId="1076"/>
          <ac:spMkLst>
            <pc:docMk/>
            <pc:sldMk cId="1024626476" sldId="336"/>
            <ac:spMk id="233" creationId="{D47E6943-7F18-455E-ABF3-4C5C4734963A}"/>
          </ac:spMkLst>
        </pc:spChg>
        <pc:spChg chg="mod">
          <ac:chgData name="Lei Wu" userId="f083b2a8aea23a2f" providerId="LiveId" clId="{B01C844B-1BE7-44FB-AD2F-31D73309F938}" dt="2021-03-15T22:31:21.305" v="5957" actId="1076"/>
          <ac:spMkLst>
            <pc:docMk/>
            <pc:sldMk cId="1024626476" sldId="336"/>
            <ac:spMk id="235" creationId="{4B06189B-4EB5-4D08-8C3F-409D93F66915}"/>
          </ac:spMkLst>
        </pc:spChg>
        <pc:spChg chg="mod">
          <ac:chgData name="Lei Wu" userId="f083b2a8aea23a2f" providerId="LiveId" clId="{B01C844B-1BE7-44FB-AD2F-31D73309F938}" dt="2021-03-15T22:31:21.305" v="5957" actId="1076"/>
          <ac:spMkLst>
            <pc:docMk/>
            <pc:sldMk cId="1024626476" sldId="336"/>
            <ac:spMk id="236" creationId="{6AC9F313-637E-4400-81A7-79506A65C2F7}"/>
          </ac:spMkLst>
        </pc:spChg>
        <pc:spChg chg="mod">
          <ac:chgData name="Lei Wu" userId="f083b2a8aea23a2f" providerId="LiveId" clId="{B01C844B-1BE7-44FB-AD2F-31D73309F938}" dt="2021-03-15T22:31:21.305" v="5957" actId="1076"/>
          <ac:spMkLst>
            <pc:docMk/>
            <pc:sldMk cId="1024626476" sldId="336"/>
            <ac:spMk id="237" creationId="{EA69206B-767D-4F37-B0E4-1788953648F7}"/>
          </ac:spMkLst>
        </pc:spChg>
        <pc:spChg chg="mod">
          <ac:chgData name="Lei Wu" userId="f083b2a8aea23a2f" providerId="LiveId" clId="{B01C844B-1BE7-44FB-AD2F-31D73309F938}" dt="2021-03-15T22:32:38.202" v="5972" actId="20577"/>
          <ac:spMkLst>
            <pc:docMk/>
            <pc:sldMk cId="1024626476" sldId="336"/>
            <ac:spMk id="24579" creationId="{227B4450-169E-4AF4-9C7E-D57B90582B93}"/>
          </ac:spMkLst>
        </pc:spChg>
        <pc:spChg chg="del mod">
          <ac:chgData name="Lei Wu" userId="f083b2a8aea23a2f" providerId="LiveId" clId="{B01C844B-1BE7-44FB-AD2F-31D73309F938}" dt="2021-03-15T22:31:14.695" v="5956" actId="478"/>
          <ac:spMkLst>
            <pc:docMk/>
            <pc:sldMk cId="1024626476" sldId="336"/>
            <ac:spMk id="24580" creationId="{BF07967E-C47C-45A3-B5EA-F9205AB3BDBE}"/>
          </ac:spMkLst>
        </pc:spChg>
        <pc:spChg chg="del mod">
          <ac:chgData name="Lei Wu" userId="f083b2a8aea23a2f" providerId="LiveId" clId="{B01C844B-1BE7-44FB-AD2F-31D73309F938}" dt="2021-03-15T22:31:56.899" v="5962" actId="478"/>
          <ac:spMkLst>
            <pc:docMk/>
            <pc:sldMk cId="1024626476" sldId="336"/>
            <ac:spMk id="24581" creationId="{FAC0E64D-AF23-4B8D-B360-AFF457CCC575}"/>
          </ac:spMkLst>
        </pc:spChg>
        <pc:spChg chg="mod">
          <ac:chgData name="Lei Wu" userId="f083b2a8aea23a2f" providerId="LiveId" clId="{B01C844B-1BE7-44FB-AD2F-31D73309F938}" dt="2021-03-15T22:31:27.095" v="5958" actId="1076"/>
          <ac:spMkLst>
            <pc:docMk/>
            <pc:sldMk cId="1024626476" sldId="336"/>
            <ac:spMk id="24583" creationId="{856658F4-66ED-48F7-84DB-77C4E2D8CB71}"/>
          </ac:spMkLst>
        </pc:spChg>
        <pc:spChg chg="mod">
          <ac:chgData name="Lei Wu" userId="f083b2a8aea23a2f" providerId="LiveId" clId="{B01C844B-1BE7-44FB-AD2F-31D73309F938}" dt="2021-03-15T22:31:27.095" v="5958" actId="1076"/>
          <ac:spMkLst>
            <pc:docMk/>
            <pc:sldMk cId="1024626476" sldId="336"/>
            <ac:spMk id="24584" creationId="{95512DE2-B620-4D79-B5A2-16F6670B94B9}"/>
          </ac:spMkLst>
        </pc:spChg>
        <pc:spChg chg="mod">
          <ac:chgData name="Lei Wu" userId="f083b2a8aea23a2f" providerId="LiveId" clId="{B01C844B-1BE7-44FB-AD2F-31D73309F938}" dt="2021-03-15T22:31:27.095" v="5958" actId="1076"/>
          <ac:spMkLst>
            <pc:docMk/>
            <pc:sldMk cId="1024626476" sldId="336"/>
            <ac:spMk id="24585" creationId="{27D70D22-AB2D-46EE-9B0C-9EB91C50B77F}"/>
          </ac:spMkLst>
        </pc:spChg>
        <pc:spChg chg="mod">
          <ac:chgData name="Lei Wu" userId="f083b2a8aea23a2f" providerId="LiveId" clId="{B01C844B-1BE7-44FB-AD2F-31D73309F938}" dt="2021-03-15T22:31:27.095" v="5958" actId="1076"/>
          <ac:spMkLst>
            <pc:docMk/>
            <pc:sldMk cId="1024626476" sldId="336"/>
            <ac:spMk id="24586" creationId="{225DC9C9-19C4-4B67-99D4-3D0BC26FC81D}"/>
          </ac:spMkLst>
        </pc:spChg>
        <pc:spChg chg="mod">
          <ac:chgData name="Lei Wu" userId="f083b2a8aea23a2f" providerId="LiveId" clId="{B01C844B-1BE7-44FB-AD2F-31D73309F938}" dt="2021-03-15T22:31:21.305" v="5957" actId="1076"/>
          <ac:spMkLst>
            <pc:docMk/>
            <pc:sldMk cId="1024626476" sldId="336"/>
            <ac:spMk id="24616" creationId="{48E3861C-CBE7-49D6-9483-426EF9011571}"/>
          </ac:spMkLst>
        </pc:spChg>
        <pc:spChg chg="mod">
          <ac:chgData name="Lei Wu" userId="f083b2a8aea23a2f" providerId="LiveId" clId="{B01C844B-1BE7-44FB-AD2F-31D73309F938}" dt="2021-03-15T22:31:21.305" v="5957" actId="1076"/>
          <ac:spMkLst>
            <pc:docMk/>
            <pc:sldMk cId="1024626476" sldId="336"/>
            <ac:spMk id="24618" creationId="{B717EB61-B7E4-4003-9214-20BFB1DD79AC}"/>
          </ac:spMkLst>
        </pc:spChg>
        <pc:spChg chg="mod">
          <ac:chgData name="Lei Wu" userId="f083b2a8aea23a2f" providerId="LiveId" clId="{B01C844B-1BE7-44FB-AD2F-31D73309F938}" dt="2021-03-15T22:31:21.305" v="5957" actId="1076"/>
          <ac:spMkLst>
            <pc:docMk/>
            <pc:sldMk cId="1024626476" sldId="336"/>
            <ac:spMk id="24634" creationId="{F7691B5A-2C90-42AB-A15A-09B4C78FE274}"/>
          </ac:spMkLst>
        </pc:spChg>
        <pc:grpChg chg="mod">
          <ac:chgData name="Lei Wu" userId="f083b2a8aea23a2f" providerId="LiveId" clId="{B01C844B-1BE7-44FB-AD2F-31D73309F938}" dt="2021-03-15T22:31:21.305" v="5957" actId="1076"/>
          <ac:grpSpMkLst>
            <pc:docMk/>
            <pc:sldMk cId="1024626476" sldId="336"/>
            <ac:grpSpMk id="24587" creationId="{62351017-A273-4936-81AF-A5030020CBBC}"/>
          </ac:grpSpMkLst>
        </pc:grpChg>
      </pc:sldChg>
      <pc:sldChg chg="add del">
        <pc:chgData name="Lei Wu" userId="f083b2a8aea23a2f" providerId="LiveId" clId="{B01C844B-1BE7-44FB-AD2F-31D73309F938}" dt="2021-03-14T10:16:11.036" v="69" actId="47"/>
        <pc:sldMkLst>
          <pc:docMk/>
          <pc:sldMk cId="0" sldId="414"/>
        </pc:sldMkLst>
      </pc:sldChg>
      <pc:sldChg chg="addSp delSp modSp add del mod addAnim delAnim modNotesTx">
        <pc:chgData name="Lei Wu" userId="f083b2a8aea23a2f" providerId="LiveId" clId="{B01C844B-1BE7-44FB-AD2F-31D73309F938}" dt="2021-03-15T18:31:31.061" v="3009" actId="2696"/>
        <pc:sldMkLst>
          <pc:docMk/>
          <pc:sldMk cId="0" sldId="415"/>
        </pc:sldMkLst>
        <pc:spChg chg="add del">
          <ac:chgData name="Lei Wu" userId="f083b2a8aea23a2f" providerId="LiveId" clId="{B01C844B-1BE7-44FB-AD2F-31D73309F938}" dt="2021-03-14T10:19:16.377" v="103" actId="478"/>
          <ac:spMkLst>
            <pc:docMk/>
            <pc:sldMk cId="0" sldId="415"/>
            <ac:spMk id="3" creationId="{4AF55984-8D77-4731-A311-7BB3EC9BF334}"/>
          </ac:spMkLst>
        </pc:spChg>
        <pc:spChg chg="mod">
          <ac:chgData name="Lei Wu" userId="f083b2a8aea23a2f" providerId="LiveId" clId="{B01C844B-1BE7-44FB-AD2F-31D73309F938}" dt="2021-03-14T10:21:11.538" v="161" actId="1076"/>
          <ac:spMkLst>
            <pc:docMk/>
            <pc:sldMk cId="0" sldId="415"/>
            <ac:spMk id="39940" creationId="{E7F45BAE-BD79-49AB-8DC3-F042C22E844C}"/>
          </ac:spMkLst>
        </pc:spChg>
        <pc:spChg chg="mod">
          <ac:chgData name="Lei Wu" userId="f083b2a8aea23a2f" providerId="LiveId" clId="{B01C844B-1BE7-44FB-AD2F-31D73309F938}" dt="2021-03-14T10:19:22.847" v="130" actId="1036"/>
          <ac:spMkLst>
            <pc:docMk/>
            <pc:sldMk cId="0" sldId="415"/>
            <ac:spMk id="39941" creationId="{C16A74A3-39DE-49A7-809D-8E356946E1A5}"/>
          </ac:spMkLst>
        </pc:spChg>
        <pc:spChg chg="mod">
          <ac:chgData name="Lei Wu" userId="f083b2a8aea23a2f" providerId="LiveId" clId="{B01C844B-1BE7-44FB-AD2F-31D73309F938}" dt="2021-03-14T10:19:22.847" v="130" actId="1036"/>
          <ac:spMkLst>
            <pc:docMk/>
            <pc:sldMk cId="0" sldId="415"/>
            <ac:spMk id="39942" creationId="{770C2809-B932-4BC6-9C88-4708234D02B7}"/>
          </ac:spMkLst>
        </pc:spChg>
        <pc:picChg chg="mod">
          <ac:chgData name="Lei Wu" userId="f083b2a8aea23a2f" providerId="LiveId" clId="{B01C844B-1BE7-44FB-AD2F-31D73309F938}" dt="2021-03-14T10:19:22.847" v="130" actId="1036"/>
          <ac:picMkLst>
            <pc:docMk/>
            <pc:sldMk cId="0" sldId="415"/>
            <ac:picMk id="39939" creationId="{CA5427D0-91F7-4EDF-B1A7-17B67E12AC2C}"/>
          </ac:picMkLst>
        </pc:picChg>
      </pc:sldChg>
      <pc:sldChg chg="add del">
        <pc:chgData name="Lei Wu" userId="f083b2a8aea23a2f" providerId="LiveId" clId="{B01C844B-1BE7-44FB-AD2F-31D73309F938}" dt="2021-03-15T20:34:59.661" v="3904" actId="47"/>
        <pc:sldMkLst>
          <pc:docMk/>
          <pc:sldMk cId="3501879071" sldId="415"/>
        </pc:sldMkLst>
      </pc:sldChg>
      <pc:sldChg chg="delSp modSp add del mod modTransition modNotesTx">
        <pc:chgData name="Lei Wu" userId="f083b2a8aea23a2f" providerId="LiveId" clId="{B01C844B-1BE7-44FB-AD2F-31D73309F938}" dt="2021-03-15T20:33:51.903" v="3897" actId="2696"/>
        <pc:sldMkLst>
          <pc:docMk/>
          <pc:sldMk cId="0" sldId="477"/>
        </pc:sldMkLst>
        <pc:spChg chg="del mod">
          <ac:chgData name="Lei Wu" userId="f083b2a8aea23a2f" providerId="LiveId" clId="{B01C844B-1BE7-44FB-AD2F-31D73309F938}" dt="2021-03-14T20:35:02.474" v="1824" actId="478"/>
          <ac:spMkLst>
            <pc:docMk/>
            <pc:sldMk cId="0" sldId="477"/>
            <ac:spMk id="9" creationId="{00000000-0000-0000-0000-000000000000}"/>
          </ac:spMkLst>
        </pc:spChg>
        <pc:spChg chg="mod">
          <ac:chgData name="Lei Wu" userId="f083b2a8aea23a2f" providerId="LiveId" clId="{B01C844B-1BE7-44FB-AD2F-31D73309F938}" dt="2021-03-15T20:33:23.011" v="3896" actId="20577"/>
          <ac:spMkLst>
            <pc:docMk/>
            <pc:sldMk cId="0" sldId="477"/>
            <ac:spMk id="345090" creationId="{00000000-0000-0000-0000-000000000000}"/>
          </ac:spMkLst>
        </pc:spChg>
        <pc:spChg chg="mod">
          <ac:chgData name="Lei Wu" userId="f083b2a8aea23a2f" providerId="LiveId" clId="{B01C844B-1BE7-44FB-AD2F-31D73309F938}" dt="2021-03-14T20:52:06.539" v="1978" actId="14100"/>
          <ac:spMkLst>
            <pc:docMk/>
            <pc:sldMk cId="0" sldId="477"/>
            <ac:spMk id="345091" creationId="{00000000-0000-0000-0000-000000000000}"/>
          </ac:spMkLst>
        </pc:spChg>
        <pc:spChg chg="mod">
          <ac:chgData name="Lei Wu" userId="f083b2a8aea23a2f" providerId="LiveId" clId="{B01C844B-1BE7-44FB-AD2F-31D73309F938}" dt="2021-03-14T20:34:01.878" v="1760" actId="207"/>
          <ac:spMkLst>
            <pc:docMk/>
            <pc:sldMk cId="0" sldId="477"/>
            <ac:spMk id="345093" creationId="{00000000-0000-0000-0000-000000000000}"/>
          </ac:spMkLst>
        </pc:spChg>
        <pc:grpChg chg="mod">
          <ac:chgData name="Lei Wu" userId="f083b2a8aea23a2f" providerId="LiveId" clId="{B01C844B-1BE7-44FB-AD2F-31D73309F938}" dt="2021-03-14T20:34:58.377" v="1823" actId="1035"/>
          <ac:grpSpMkLst>
            <pc:docMk/>
            <pc:sldMk cId="0" sldId="477"/>
            <ac:grpSpMk id="345109" creationId="{00000000-0000-0000-0000-000000000000}"/>
          </ac:grpSpMkLst>
        </pc:grpChg>
      </pc:sldChg>
      <pc:sldChg chg="add del">
        <pc:chgData name="Lei Wu" userId="f083b2a8aea23a2f" providerId="LiveId" clId="{B01C844B-1BE7-44FB-AD2F-31D73309F938}" dt="2021-03-15T20:33:56.748" v="3899"/>
        <pc:sldMkLst>
          <pc:docMk/>
          <pc:sldMk cId="1724766068" sldId="477"/>
        </pc:sldMkLst>
      </pc:sldChg>
      <pc:sldChg chg="delSp modSp add del mod ord modTransition">
        <pc:chgData name="Lei Wu" userId="f083b2a8aea23a2f" providerId="LiveId" clId="{B01C844B-1BE7-44FB-AD2F-31D73309F938}" dt="2021-03-15T20:13:01.957" v="3700" actId="47"/>
        <pc:sldMkLst>
          <pc:docMk/>
          <pc:sldMk cId="0" sldId="478"/>
        </pc:sldMkLst>
        <pc:spChg chg="del mod">
          <ac:chgData name="Lei Wu" userId="f083b2a8aea23a2f" providerId="LiveId" clId="{B01C844B-1BE7-44FB-AD2F-31D73309F938}" dt="2021-03-14T20:40:43.181" v="1895" actId="478"/>
          <ac:spMkLst>
            <pc:docMk/>
            <pc:sldMk cId="0" sldId="478"/>
            <ac:spMk id="40" creationId="{00000000-0000-0000-0000-000000000000}"/>
          </ac:spMkLst>
        </pc:spChg>
        <pc:spChg chg="mod">
          <ac:chgData name="Lei Wu" userId="f083b2a8aea23a2f" providerId="LiveId" clId="{B01C844B-1BE7-44FB-AD2F-31D73309F938}" dt="2021-03-14T20:40:56.569" v="1914" actId="14100"/>
          <ac:spMkLst>
            <pc:docMk/>
            <pc:sldMk cId="0" sldId="478"/>
            <ac:spMk id="346114" creationId="{00000000-0000-0000-0000-000000000000}"/>
          </ac:spMkLst>
        </pc:spChg>
        <pc:spChg chg="mod">
          <ac:chgData name="Lei Wu" userId="f083b2a8aea23a2f" providerId="LiveId" clId="{B01C844B-1BE7-44FB-AD2F-31D73309F938}" dt="2021-03-14T20:40:11.404" v="1891" actId="207"/>
          <ac:spMkLst>
            <pc:docMk/>
            <pc:sldMk cId="0" sldId="478"/>
            <ac:spMk id="346117" creationId="{00000000-0000-0000-0000-000000000000}"/>
          </ac:spMkLst>
        </pc:spChg>
        <pc:spChg chg="mod">
          <ac:chgData name="Lei Wu" userId="f083b2a8aea23a2f" providerId="LiveId" clId="{B01C844B-1BE7-44FB-AD2F-31D73309F938}" dt="2021-03-14T20:40:11.404" v="1891" actId="207"/>
          <ac:spMkLst>
            <pc:docMk/>
            <pc:sldMk cId="0" sldId="478"/>
            <ac:spMk id="346118" creationId="{00000000-0000-0000-0000-000000000000}"/>
          </ac:spMkLst>
        </pc:spChg>
        <pc:spChg chg="mod">
          <ac:chgData name="Lei Wu" userId="f083b2a8aea23a2f" providerId="LiveId" clId="{B01C844B-1BE7-44FB-AD2F-31D73309F938}" dt="2021-03-14T20:40:11.404" v="1891" actId="207"/>
          <ac:spMkLst>
            <pc:docMk/>
            <pc:sldMk cId="0" sldId="478"/>
            <ac:spMk id="346121" creationId="{00000000-0000-0000-0000-000000000000}"/>
          </ac:spMkLst>
        </pc:spChg>
        <pc:spChg chg="mod">
          <ac:chgData name="Lei Wu" userId="f083b2a8aea23a2f" providerId="LiveId" clId="{B01C844B-1BE7-44FB-AD2F-31D73309F938}" dt="2021-03-14T20:40:11.404" v="1891" actId="207"/>
          <ac:spMkLst>
            <pc:docMk/>
            <pc:sldMk cId="0" sldId="478"/>
            <ac:spMk id="346122" creationId="{00000000-0000-0000-0000-000000000000}"/>
          </ac:spMkLst>
        </pc:spChg>
        <pc:spChg chg="mod">
          <ac:chgData name="Lei Wu" userId="f083b2a8aea23a2f" providerId="LiveId" clId="{B01C844B-1BE7-44FB-AD2F-31D73309F938}" dt="2021-03-14T20:40:11.404" v="1891" actId="207"/>
          <ac:spMkLst>
            <pc:docMk/>
            <pc:sldMk cId="0" sldId="478"/>
            <ac:spMk id="346129" creationId="{00000000-0000-0000-0000-000000000000}"/>
          </ac:spMkLst>
        </pc:spChg>
        <pc:spChg chg="mod">
          <ac:chgData name="Lei Wu" userId="f083b2a8aea23a2f" providerId="LiveId" clId="{B01C844B-1BE7-44FB-AD2F-31D73309F938}" dt="2021-03-14T20:40:11.404" v="1891" actId="207"/>
          <ac:spMkLst>
            <pc:docMk/>
            <pc:sldMk cId="0" sldId="478"/>
            <ac:spMk id="346130" creationId="{00000000-0000-0000-0000-000000000000}"/>
          </ac:spMkLst>
        </pc:spChg>
        <pc:spChg chg="mod">
          <ac:chgData name="Lei Wu" userId="f083b2a8aea23a2f" providerId="LiveId" clId="{B01C844B-1BE7-44FB-AD2F-31D73309F938}" dt="2021-03-14T20:40:11.404" v="1891" actId="207"/>
          <ac:spMkLst>
            <pc:docMk/>
            <pc:sldMk cId="0" sldId="478"/>
            <ac:spMk id="346131" creationId="{00000000-0000-0000-0000-000000000000}"/>
          </ac:spMkLst>
        </pc:spChg>
        <pc:spChg chg="mod">
          <ac:chgData name="Lei Wu" userId="f083b2a8aea23a2f" providerId="LiveId" clId="{B01C844B-1BE7-44FB-AD2F-31D73309F938}" dt="2021-03-14T20:40:11.404" v="1891" actId="207"/>
          <ac:spMkLst>
            <pc:docMk/>
            <pc:sldMk cId="0" sldId="478"/>
            <ac:spMk id="346132" creationId="{00000000-0000-0000-0000-000000000000}"/>
          </ac:spMkLst>
        </pc:spChg>
        <pc:spChg chg="mod">
          <ac:chgData name="Lei Wu" userId="f083b2a8aea23a2f" providerId="LiveId" clId="{B01C844B-1BE7-44FB-AD2F-31D73309F938}" dt="2021-03-14T20:40:11.404" v="1891" actId="207"/>
          <ac:spMkLst>
            <pc:docMk/>
            <pc:sldMk cId="0" sldId="478"/>
            <ac:spMk id="346133" creationId="{00000000-0000-0000-0000-000000000000}"/>
          </ac:spMkLst>
        </pc:spChg>
        <pc:spChg chg="mod">
          <ac:chgData name="Lei Wu" userId="f083b2a8aea23a2f" providerId="LiveId" clId="{B01C844B-1BE7-44FB-AD2F-31D73309F938}" dt="2021-03-14T20:40:50.034" v="1913" actId="1035"/>
          <ac:spMkLst>
            <pc:docMk/>
            <pc:sldMk cId="0" sldId="478"/>
            <ac:spMk id="346134" creationId="{00000000-0000-0000-0000-000000000000}"/>
          </ac:spMkLst>
        </pc:spChg>
        <pc:spChg chg="mod">
          <ac:chgData name="Lei Wu" userId="f083b2a8aea23a2f" providerId="LiveId" clId="{B01C844B-1BE7-44FB-AD2F-31D73309F938}" dt="2021-03-14T20:40:11.404" v="1891" actId="207"/>
          <ac:spMkLst>
            <pc:docMk/>
            <pc:sldMk cId="0" sldId="478"/>
            <ac:spMk id="346135" creationId="{00000000-0000-0000-0000-000000000000}"/>
          </ac:spMkLst>
        </pc:spChg>
        <pc:spChg chg="mod">
          <ac:chgData name="Lei Wu" userId="f083b2a8aea23a2f" providerId="LiveId" clId="{B01C844B-1BE7-44FB-AD2F-31D73309F938}" dt="2021-03-14T20:40:11.404" v="1891" actId="207"/>
          <ac:spMkLst>
            <pc:docMk/>
            <pc:sldMk cId="0" sldId="478"/>
            <ac:spMk id="346137" creationId="{00000000-0000-0000-0000-000000000000}"/>
          </ac:spMkLst>
        </pc:spChg>
        <pc:spChg chg="mod">
          <ac:chgData name="Lei Wu" userId="f083b2a8aea23a2f" providerId="LiveId" clId="{B01C844B-1BE7-44FB-AD2F-31D73309F938}" dt="2021-03-14T20:40:11.404" v="1891" actId="207"/>
          <ac:spMkLst>
            <pc:docMk/>
            <pc:sldMk cId="0" sldId="478"/>
            <ac:spMk id="346138" creationId="{00000000-0000-0000-0000-000000000000}"/>
          </ac:spMkLst>
        </pc:spChg>
        <pc:spChg chg="mod">
          <ac:chgData name="Lei Wu" userId="f083b2a8aea23a2f" providerId="LiveId" clId="{B01C844B-1BE7-44FB-AD2F-31D73309F938}" dt="2021-03-14T20:40:11.404" v="1891" actId="207"/>
          <ac:spMkLst>
            <pc:docMk/>
            <pc:sldMk cId="0" sldId="478"/>
            <ac:spMk id="346139" creationId="{00000000-0000-0000-0000-000000000000}"/>
          </ac:spMkLst>
        </pc:spChg>
        <pc:spChg chg="mod">
          <ac:chgData name="Lei Wu" userId="f083b2a8aea23a2f" providerId="LiveId" clId="{B01C844B-1BE7-44FB-AD2F-31D73309F938}" dt="2021-03-14T20:40:11.404" v="1891" actId="207"/>
          <ac:spMkLst>
            <pc:docMk/>
            <pc:sldMk cId="0" sldId="478"/>
            <ac:spMk id="346140" creationId="{00000000-0000-0000-0000-000000000000}"/>
          </ac:spMkLst>
        </pc:spChg>
        <pc:spChg chg="mod">
          <ac:chgData name="Lei Wu" userId="f083b2a8aea23a2f" providerId="LiveId" clId="{B01C844B-1BE7-44FB-AD2F-31D73309F938}" dt="2021-03-14T20:40:11.404" v="1891" actId="207"/>
          <ac:spMkLst>
            <pc:docMk/>
            <pc:sldMk cId="0" sldId="478"/>
            <ac:spMk id="346141" creationId="{00000000-0000-0000-0000-000000000000}"/>
          </ac:spMkLst>
        </pc:spChg>
        <pc:spChg chg="mod">
          <ac:chgData name="Lei Wu" userId="f083b2a8aea23a2f" providerId="LiveId" clId="{B01C844B-1BE7-44FB-AD2F-31D73309F938}" dt="2021-03-14T20:40:11.404" v="1891" actId="207"/>
          <ac:spMkLst>
            <pc:docMk/>
            <pc:sldMk cId="0" sldId="478"/>
            <ac:spMk id="346142" creationId="{00000000-0000-0000-0000-000000000000}"/>
          </ac:spMkLst>
        </pc:spChg>
        <pc:spChg chg="mod">
          <ac:chgData name="Lei Wu" userId="f083b2a8aea23a2f" providerId="LiveId" clId="{B01C844B-1BE7-44FB-AD2F-31D73309F938}" dt="2021-03-14T20:40:11.404" v="1891" actId="207"/>
          <ac:spMkLst>
            <pc:docMk/>
            <pc:sldMk cId="0" sldId="478"/>
            <ac:spMk id="346143" creationId="{00000000-0000-0000-0000-000000000000}"/>
          </ac:spMkLst>
        </pc:spChg>
        <pc:spChg chg="mod">
          <ac:chgData name="Lei Wu" userId="f083b2a8aea23a2f" providerId="LiveId" clId="{B01C844B-1BE7-44FB-AD2F-31D73309F938}" dt="2021-03-14T20:40:33.572" v="1893" actId="692"/>
          <ac:spMkLst>
            <pc:docMk/>
            <pc:sldMk cId="0" sldId="478"/>
            <ac:spMk id="346144" creationId="{00000000-0000-0000-0000-000000000000}"/>
          </ac:spMkLst>
        </pc:spChg>
        <pc:spChg chg="mod">
          <ac:chgData name="Lei Wu" userId="f083b2a8aea23a2f" providerId="LiveId" clId="{B01C844B-1BE7-44FB-AD2F-31D73309F938}" dt="2021-03-14T20:40:33.572" v="1893" actId="692"/>
          <ac:spMkLst>
            <pc:docMk/>
            <pc:sldMk cId="0" sldId="478"/>
            <ac:spMk id="346145" creationId="{00000000-0000-0000-0000-000000000000}"/>
          </ac:spMkLst>
        </pc:spChg>
        <pc:spChg chg="mod">
          <ac:chgData name="Lei Wu" userId="f083b2a8aea23a2f" providerId="LiveId" clId="{B01C844B-1BE7-44FB-AD2F-31D73309F938}" dt="2021-03-14T20:40:11.404" v="1891" actId="207"/>
          <ac:spMkLst>
            <pc:docMk/>
            <pc:sldMk cId="0" sldId="478"/>
            <ac:spMk id="346146" creationId="{00000000-0000-0000-0000-000000000000}"/>
          </ac:spMkLst>
        </pc:spChg>
        <pc:spChg chg="mod">
          <ac:chgData name="Lei Wu" userId="f083b2a8aea23a2f" providerId="LiveId" clId="{B01C844B-1BE7-44FB-AD2F-31D73309F938}" dt="2021-03-14T20:40:50.034" v="1913" actId="1035"/>
          <ac:spMkLst>
            <pc:docMk/>
            <pc:sldMk cId="0" sldId="478"/>
            <ac:spMk id="346147" creationId="{00000000-0000-0000-0000-000000000000}"/>
          </ac:spMkLst>
        </pc:spChg>
        <pc:spChg chg="mod">
          <ac:chgData name="Lei Wu" userId="f083b2a8aea23a2f" providerId="LiveId" clId="{B01C844B-1BE7-44FB-AD2F-31D73309F938}" dt="2021-03-14T20:40:50.034" v="1913" actId="1035"/>
          <ac:spMkLst>
            <pc:docMk/>
            <pc:sldMk cId="0" sldId="478"/>
            <ac:spMk id="346148" creationId="{00000000-0000-0000-0000-000000000000}"/>
          </ac:spMkLst>
        </pc:spChg>
        <pc:spChg chg="mod">
          <ac:chgData name="Lei Wu" userId="f083b2a8aea23a2f" providerId="LiveId" clId="{B01C844B-1BE7-44FB-AD2F-31D73309F938}" dt="2021-03-14T20:40:50.034" v="1913" actId="1035"/>
          <ac:spMkLst>
            <pc:docMk/>
            <pc:sldMk cId="0" sldId="478"/>
            <ac:spMk id="346149" creationId="{00000000-0000-0000-0000-000000000000}"/>
          </ac:spMkLst>
        </pc:spChg>
        <pc:spChg chg="mod">
          <ac:chgData name="Lei Wu" userId="f083b2a8aea23a2f" providerId="LiveId" clId="{B01C844B-1BE7-44FB-AD2F-31D73309F938}" dt="2021-03-14T20:40:50.034" v="1913" actId="1035"/>
          <ac:spMkLst>
            <pc:docMk/>
            <pc:sldMk cId="0" sldId="478"/>
            <ac:spMk id="346150" creationId="{00000000-0000-0000-0000-000000000000}"/>
          </ac:spMkLst>
        </pc:spChg>
        <pc:spChg chg="mod">
          <ac:chgData name="Lei Wu" userId="f083b2a8aea23a2f" providerId="LiveId" clId="{B01C844B-1BE7-44FB-AD2F-31D73309F938}" dt="2021-03-14T20:40:50.034" v="1913" actId="1035"/>
          <ac:spMkLst>
            <pc:docMk/>
            <pc:sldMk cId="0" sldId="478"/>
            <ac:spMk id="346152" creationId="{00000000-0000-0000-0000-000000000000}"/>
          </ac:spMkLst>
        </pc:spChg>
        <pc:spChg chg="mod">
          <ac:chgData name="Lei Wu" userId="f083b2a8aea23a2f" providerId="LiveId" clId="{B01C844B-1BE7-44FB-AD2F-31D73309F938}" dt="2021-03-14T20:40:50.034" v="1913" actId="1035"/>
          <ac:spMkLst>
            <pc:docMk/>
            <pc:sldMk cId="0" sldId="478"/>
            <ac:spMk id="346153" creationId="{00000000-0000-0000-0000-000000000000}"/>
          </ac:spMkLst>
        </pc:spChg>
        <pc:spChg chg="mod">
          <ac:chgData name="Lei Wu" userId="f083b2a8aea23a2f" providerId="LiveId" clId="{B01C844B-1BE7-44FB-AD2F-31D73309F938}" dt="2021-03-14T20:40:50.034" v="1913" actId="1035"/>
          <ac:spMkLst>
            <pc:docMk/>
            <pc:sldMk cId="0" sldId="478"/>
            <ac:spMk id="346154" creationId="{00000000-0000-0000-0000-000000000000}"/>
          </ac:spMkLst>
        </pc:spChg>
        <pc:spChg chg="mod">
          <ac:chgData name="Lei Wu" userId="f083b2a8aea23a2f" providerId="LiveId" clId="{B01C844B-1BE7-44FB-AD2F-31D73309F938}" dt="2021-03-14T20:40:50.034" v="1913" actId="1035"/>
          <ac:spMkLst>
            <pc:docMk/>
            <pc:sldMk cId="0" sldId="478"/>
            <ac:spMk id="346155" creationId="{00000000-0000-0000-0000-000000000000}"/>
          </ac:spMkLst>
        </pc:spChg>
        <pc:spChg chg="mod">
          <ac:chgData name="Lei Wu" userId="f083b2a8aea23a2f" providerId="LiveId" clId="{B01C844B-1BE7-44FB-AD2F-31D73309F938}" dt="2021-03-14T20:40:50.034" v="1913" actId="1035"/>
          <ac:spMkLst>
            <pc:docMk/>
            <pc:sldMk cId="0" sldId="478"/>
            <ac:spMk id="346156" creationId="{00000000-0000-0000-0000-000000000000}"/>
          </ac:spMkLst>
        </pc:spChg>
        <pc:spChg chg="mod">
          <ac:chgData name="Lei Wu" userId="f083b2a8aea23a2f" providerId="LiveId" clId="{B01C844B-1BE7-44FB-AD2F-31D73309F938}" dt="2021-03-14T20:40:50.034" v="1913" actId="1035"/>
          <ac:spMkLst>
            <pc:docMk/>
            <pc:sldMk cId="0" sldId="478"/>
            <ac:spMk id="346157" creationId="{00000000-0000-0000-0000-000000000000}"/>
          </ac:spMkLst>
        </pc:spChg>
        <pc:spChg chg="mod">
          <ac:chgData name="Lei Wu" userId="f083b2a8aea23a2f" providerId="LiveId" clId="{B01C844B-1BE7-44FB-AD2F-31D73309F938}" dt="2021-03-14T20:40:50.034" v="1913" actId="1035"/>
          <ac:spMkLst>
            <pc:docMk/>
            <pc:sldMk cId="0" sldId="478"/>
            <ac:spMk id="346158" creationId="{00000000-0000-0000-0000-000000000000}"/>
          </ac:spMkLst>
        </pc:spChg>
        <pc:grpChg chg="mod">
          <ac:chgData name="Lei Wu" userId="f083b2a8aea23a2f" providerId="LiveId" clId="{B01C844B-1BE7-44FB-AD2F-31D73309F938}" dt="2021-03-14T20:40:50.034" v="1913" actId="1035"/>
          <ac:grpSpMkLst>
            <pc:docMk/>
            <pc:sldMk cId="0" sldId="478"/>
            <ac:grpSpMk id="346127" creationId="{00000000-0000-0000-0000-000000000000}"/>
          </ac:grpSpMkLst>
        </pc:grpChg>
        <pc:grpChg chg="mod">
          <ac:chgData name="Lei Wu" userId="f083b2a8aea23a2f" providerId="LiveId" clId="{B01C844B-1BE7-44FB-AD2F-31D73309F938}" dt="2021-03-14T20:40:11.404" v="1891" actId="207"/>
          <ac:grpSpMkLst>
            <pc:docMk/>
            <pc:sldMk cId="0" sldId="478"/>
            <ac:grpSpMk id="346128" creationId="{00000000-0000-0000-0000-000000000000}"/>
          </ac:grpSpMkLst>
        </pc:grpChg>
        <pc:picChg chg="mod">
          <ac:chgData name="Lei Wu" userId="f083b2a8aea23a2f" providerId="LiveId" clId="{B01C844B-1BE7-44FB-AD2F-31D73309F938}" dt="2021-03-14T20:40:11.404" v="1891" actId="207"/>
          <ac:picMkLst>
            <pc:docMk/>
            <pc:sldMk cId="0" sldId="478"/>
            <ac:picMk id="346120" creationId="{00000000-0000-0000-0000-000000000000}"/>
          </ac:picMkLst>
        </pc:picChg>
      </pc:sldChg>
      <pc:sldChg chg="addSp delSp modSp add del mod modTransition modNotesTx">
        <pc:chgData name="Lei Wu" userId="f083b2a8aea23a2f" providerId="LiveId" clId="{B01C844B-1BE7-44FB-AD2F-31D73309F938}" dt="2021-03-15T21:05:26.564" v="4164" actId="47"/>
        <pc:sldMkLst>
          <pc:docMk/>
          <pc:sldMk cId="0" sldId="479"/>
        </pc:sldMkLst>
        <pc:spChg chg="mod">
          <ac:chgData name="Lei Wu" userId="f083b2a8aea23a2f" providerId="LiveId" clId="{B01C844B-1BE7-44FB-AD2F-31D73309F938}" dt="2021-03-14T20:43:03.993" v="1937" actId="1076"/>
          <ac:spMkLst>
            <pc:docMk/>
            <pc:sldMk cId="0" sldId="479"/>
            <ac:spMk id="2" creationId="{00000000-0000-0000-0000-000000000000}"/>
          </ac:spMkLst>
        </pc:spChg>
        <pc:spChg chg="del mod">
          <ac:chgData name="Lei Wu" userId="f083b2a8aea23a2f" providerId="LiveId" clId="{B01C844B-1BE7-44FB-AD2F-31D73309F938}" dt="2021-03-14T20:42:58.465" v="1936" actId="478"/>
          <ac:spMkLst>
            <pc:docMk/>
            <pc:sldMk cId="0" sldId="479"/>
            <ac:spMk id="21" creationId="{00000000-0000-0000-0000-000000000000}"/>
          </ac:spMkLst>
        </pc:spChg>
        <pc:spChg chg="mod">
          <ac:chgData name="Lei Wu" userId="f083b2a8aea23a2f" providerId="LiveId" clId="{B01C844B-1BE7-44FB-AD2F-31D73309F938}" dt="2021-03-15T20:13:24.071" v="3702"/>
          <ac:spMkLst>
            <pc:docMk/>
            <pc:sldMk cId="0" sldId="479"/>
            <ac:spMk id="22" creationId="{CD98595C-AEC4-4448-93C6-2373A09E3AC5}"/>
          </ac:spMkLst>
        </pc:spChg>
        <pc:spChg chg="mod">
          <ac:chgData name="Lei Wu" userId="f083b2a8aea23a2f" providerId="LiveId" clId="{B01C844B-1BE7-44FB-AD2F-31D73309F938}" dt="2021-03-15T20:13:24.071" v="3702"/>
          <ac:spMkLst>
            <pc:docMk/>
            <pc:sldMk cId="0" sldId="479"/>
            <ac:spMk id="23" creationId="{22656773-390B-43C5-A1CA-F7A98284E649}"/>
          </ac:spMkLst>
        </pc:spChg>
        <pc:spChg chg="mod">
          <ac:chgData name="Lei Wu" userId="f083b2a8aea23a2f" providerId="LiveId" clId="{B01C844B-1BE7-44FB-AD2F-31D73309F938}" dt="2021-03-15T20:18:14.961" v="3817" actId="14100"/>
          <ac:spMkLst>
            <pc:docMk/>
            <pc:sldMk cId="0" sldId="479"/>
            <ac:spMk id="24" creationId="{2BA25E9D-37D5-4B34-99F5-FED7D74A0B38}"/>
          </ac:spMkLst>
        </pc:spChg>
        <pc:spChg chg="mod">
          <ac:chgData name="Lei Wu" userId="f083b2a8aea23a2f" providerId="LiveId" clId="{B01C844B-1BE7-44FB-AD2F-31D73309F938}" dt="2021-03-15T20:18:18.741" v="3818" actId="14100"/>
          <ac:spMkLst>
            <pc:docMk/>
            <pc:sldMk cId="0" sldId="479"/>
            <ac:spMk id="25" creationId="{1F5131EA-C839-4840-BABA-5D7BB6C6D5C1}"/>
          </ac:spMkLst>
        </pc:spChg>
        <pc:spChg chg="mod">
          <ac:chgData name="Lei Wu" userId="f083b2a8aea23a2f" providerId="LiveId" clId="{B01C844B-1BE7-44FB-AD2F-31D73309F938}" dt="2021-03-15T20:13:24.071" v="3702"/>
          <ac:spMkLst>
            <pc:docMk/>
            <pc:sldMk cId="0" sldId="479"/>
            <ac:spMk id="26" creationId="{25BF3794-5BE8-442A-841D-C7C4EB2B7DBE}"/>
          </ac:spMkLst>
        </pc:spChg>
        <pc:spChg chg="mod">
          <ac:chgData name="Lei Wu" userId="f083b2a8aea23a2f" providerId="LiveId" clId="{B01C844B-1BE7-44FB-AD2F-31D73309F938}" dt="2021-03-15T20:13:24.071" v="3702"/>
          <ac:spMkLst>
            <pc:docMk/>
            <pc:sldMk cId="0" sldId="479"/>
            <ac:spMk id="27" creationId="{84383644-BCEF-46AD-95DC-4D2F277E3B24}"/>
          </ac:spMkLst>
        </pc:spChg>
        <pc:spChg chg="mod">
          <ac:chgData name="Lei Wu" userId="f083b2a8aea23a2f" providerId="LiveId" clId="{B01C844B-1BE7-44FB-AD2F-31D73309F938}" dt="2021-03-15T20:13:24.071" v="3702"/>
          <ac:spMkLst>
            <pc:docMk/>
            <pc:sldMk cId="0" sldId="479"/>
            <ac:spMk id="28" creationId="{C891477D-E7A2-44DB-B562-B14A2FD546A3}"/>
          </ac:spMkLst>
        </pc:spChg>
        <pc:spChg chg="mod">
          <ac:chgData name="Lei Wu" userId="f083b2a8aea23a2f" providerId="LiveId" clId="{B01C844B-1BE7-44FB-AD2F-31D73309F938}" dt="2021-03-15T20:13:24.071" v="3702"/>
          <ac:spMkLst>
            <pc:docMk/>
            <pc:sldMk cId="0" sldId="479"/>
            <ac:spMk id="29" creationId="{D39CB4E1-A516-466C-8892-AB22DA38091C}"/>
          </ac:spMkLst>
        </pc:spChg>
        <pc:spChg chg="mod">
          <ac:chgData name="Lei Wu" userId="f083b2a8aea23a2f" providerId="LiveId" clId="{B01C844B-1BE7-44FB-AD2F-31D73309F938}" dt="2021-03-15T20:13:24.071" v="3702"/>
          <ac:spMkLst>
            <pc:docMk/>
            <pc:sldMk cId="0" sldId="479"/>
            <ac:spMk id="30" creationId="{AB28A8C4-4CA6-4AE4-A149-1DFF2AB6B100}"/>
          </ac:spMkLst>
        </pc:spChg>
        <pc:spChg chg="mod">
          <ac:chgData name="Lei Wu" userId="f083b2a8aea23a2f" providerId="LiveId" clId="{B01C844B-1BE7-44FB-AD2F-31D73309F938}" dt="2021-03-15T20:13:24.071" v="3702"/>
          <ac:spMkLst>
            <pc:docMk/>
            <pc:sldMk cId="0" sldId="479"/>
            <ac:spMk id="31" creationId="{FAEC8BE7-7357-4D0A-9822-CD16A66D831C}"/>
          </ac:spMkLst>
        </pc:spChg>
        <pc:spChg chg="mod">
          <ac:chgData name="Lei Wu" userId="f083b2a8aea23a2f" providerId="LiveId" clId="{B01C844B-1BE7-44FB-AD2F-31D73309F938}" dt="2021-03-15T20:13:24.071" v="3702"/>
          <ac:spMkLst>
            <pc:docMk/>
            <pc:sldMk cId="0" sldId="479"/>
            <ac:spMk id="32" creationId="{1056DAD8-AAA2-4207-AE3D-07DFE2B91FAF}"/>
          </ac:spMkLst>
        </pc:spChg>
        <pc:spChg chg="mod">
          <ac:chgData name="Lei Wu" userId="f083b2a8aea23a2f" providerId="LiveId" clId="{B01C844B-1BE7-44FB-AD2F-31D73309F938}" dt="2021-03-15T20:13:24.071" v="3702"/>
          <ac:spMkLst>
            <pc:docMk/>
            <pc:sldMk cId="0" sldId="479"/>
            <ac:spMk id="33" creationId="{4A4602D0-183D-43E5-AE1A-AB1FF9A48CAB}"/>
          </ac:spMkLst>
        </pc:spChg>
        <pc:spChg chg="mod">
          <ac:chgData name="Lei Wu" userId="f083b2a8aea23a2f" providerId="LiveId" clId="{B01C844B-1BE7-44FB-AD2F-31D73309F938}" dt="2021-03-15T20:13:24.071" v="3702"/>
          <ac:spMkLst>
            <pc:docMk/>
            <pc:sldMk cId="0" sldId="479"/>
            <ac:spMk id="34" creationId="{7FB4EEE4-EBA4-4B3C-9328-C36F23432EC2}"/>
          </ac:spMkLst>
        </pc:spChg>
        <pc:spChg chg="mod">
          <ac:chgData name="Lei Wu" userId="f083b2a8aea23a2f" providerId="LiveId" clId="{B01C844B-1BE7-44FB-AD2F-31D73309F938}" dt="2021-03-14T20:42:01.537" v="1924" actId="207"/>
          <ac:spMkLst>
            <pc:docMk/>
            <pc:sldMk cId="0" sldId="479"/>
            <ac:spMk id="347138" creationId="{00000000-0000-0000-0000-000000000000}"/>
          </ac:spMkLst>
        </pc:spChg>
        <pc:spChg chg="mod">
          <ac:chgData name="Lei Wu" userId="f083b2a8aea23a2f" providerId="LiveId" clId="{B01C844B-1BE7-44FB-AD2F-31D73309F938}" dt="2021-03-15T20:26:01.469" v="3843" actId="20577"/>
          <ac:spMkLst>
            <pc:docMk/>
            <pc:sldMk cId="0" sldId="479"/>
            <ac:spMk id="347139" creationId="{00000000-0000-0000-0000-000000000000}"/>
          </ac:spMkLst>
        </pc:spChg>
        <pc:spChg chg="mod">
          <ac:chgData name="Lei Wu" userId="f083b2a8aea23a2f" providerId="LiveId" clId="{B01C844B-1BE7-44FB-AD2F-31D73309F938}" dt="2021-03-14T20:50:49.796" v="1970" actId="2711"/>
          <ac:spMkLst>
            <pc:docMk/>
            <pc:sldMk cId="0" sldId="479"/>
            <ac:spMk id="347146" creationId="{00000000-0000-0000-0000-000000000000}"/>
          </ac:spMkLst>
        </pc:spChg>
        <pc:spChg chg="mod">
          <ac:chgData name="Lei Wu" userId="f083b2a8aea23a2f" providerId="LiveId" clId="{B01C844B-1BE7-44FB-AD2F-31D73309F938}" dt="2021-03-14T20:50:49.796" v="1970" actId="2711"/>
          <ac:spMkLst>
            <pc:docMk/>
            <pc:sldMk cId="0" sldId="479"/>
            <ac:spMk id="347147" creationId="{00000000-0000-0000-0000-000000000000}"/>
          </ac:spMkLst>
        </pc:spChg>
        <pc:spChg chg="mod">
          <ac:chgData name="Lei Wu" userId="f083b2a8aea23a2f" providerId="LiveId" clId="{B01C844B-1BE7-44FB-AD2F-31D73309F938}" dt="2021-03-14T20:50:49.796" v="1970" actId="2711"/>
          <ac:spMkLst>
            <pc:docMk/>
            <pc:sldMk cId="0" sldId="479"/>
            <ac:spMk id="347148" creationId="{00000000-0000-0000-0000-000000000000}"/>
          </ac:spMkLst>
        </pc:spChg>
        <pc:spChg chg="mod">
          <ac:chgData name="Lei Wu" userId="f083b2a8aea23a2f" providerId="LiveId" clId="{B01C844B-1BE7-44FB-AD2F-31D73309F938}" dt="2021-03-14T20:50:49.796" v="1970" actId="2711"/>
          <ac:spMkLst>
            <pc:docMk/>
            <pc:sldMk cId="0" sldId="479"/>
            <ac:spMk id="347149" creationId="{00000000-0000-0000-0000-000000000000}"/>
          </ac:spMkLst>
        </pc:spChg>
        <pc:spChg chg="mod">
          <ac:chgData name="Lei Wu" userId="f083b2a8aea23a2f" providerId="LiveId" clId="{B01C844B-1BE7-44FB-AD2F-31D73309F938}" dt="2021-03-14T20:50:49.796" v="1970" actId="2711"/>
          <ac:spMkLst>
            <pc:docMk/>
            <pc:sldMk cId="0" sldId="479"/>
            <ac:spMk id="347150" creationId="{00000000-0000-0000-0000-000000000000}"/>
          </ac:spMkLst>
        </pc:spChg>
        <pc:spChg chg="mod">
          <ac:chgData name="Lei Wu" userId="f083b2a8aea23a2f" providerId="LiveId" clId="{B01C844B-1BE7-44FB-AD2F-31D73309F938}" dt="2021-03-14T20:50:49.796" v="1970" actId="2711"/>
          <ac:spMkLst>
            <pc:docMk/>
            <pc:sldMk cId="0" sldId="479"/>
            <ac:spMk id="347151" creationId="{00000000-0000-0000-0000-000000000000}"/>
          </ac:spMkLst>
        </pc:spChg>
        <pc:spChg chg="mod">
          <ac:chgData name="Lei Wu" userId="f083b2a8aea23a2f" providerId="LiveId" clId="{B01C844B-1BE7-44FB-AD2F-31D73309F938}" dt="2021-03-14T20:50:49.796" v="1970" actId="2711"/>
          <ac:spMkLst>
            <pc:docMk/>
            <pc:sldMk cId="0" sldId="479"/>
            <ac:spMk id="347159" creationId="{00000000-0000-0000-0000-000000000000}"/>
          </ac:spMkLst>
        </pc:spChg>
        <pc:spChg chg="mod">
          <ac:chgData name="Lei Wu" userId="f083b2a8aea23a2f" providerId="LiveId" clId="{B01C844B-1BE7-44FB-AD2F-31D73309F938}" dt="2021-03-14T20:50:49.796" v="1970" actId="2711"/>
          <ac:spMkLst>
            <pc:docMk/>
            <pc:sldMk cId="0" sldId="479"/>
            <ac:spMk id="347160" creationId="{00000000-0000-0000-0000-000000000000}"/>
          </ac:spMkLst>
        </pc:spChg>
        <pc:spChg chg="mod">
          <ac:chgData name="Lei Wu" userId="f083b2a8aea23a2f" providerId="LiveId" clId="{B01C844B-1BE7-44FB-AD2F-31D73309F938}" dt="2021-03-14T20:50:49.796" v="1970" actId="2711"/>
          <ac:spMkLst>
            <pc:docMk/>
            <pc:sldMk cId="0" sldId="479"/>
            <ac:spMk id="347161" creationId="{00000000-0000-0000-0000-000000000000}"/>
          </ac:spMkLst>
        </pc:spChg>
        <pc:spChg chg="mod">
          <ac:chgData name="Lei Wu" userId="f083b2a8aea23a2f" providerId="LiveId" clId="{B01C844B-1BE7-44FB-AD2F-31D73309F938}" dt="2021-03-14T20:50:49.796" v="1970" actId="2711"/>
          <ac:spMkLst>
            <pc:docMk/>
            <pc:sldMk cId="0" sldId="479"/>
            <ac:spMk id="347162" creationId="{00000000-0000-0000-0000-000000000000}"/>
          </ac:spMkLst>
        </pc:spChg>
        <pc:spChg chg="mod">
          <ac:chgData name="Lei Wu" userId="f083b2a8aea23a2f" providerId="LiveId" clId="{B01C844B-1BE7-44FB-AD2F-31D73309F938}" dt="2021-03-14T20:50:49.796" v="1970" actId="2711"/>
          <ac:spMkLst>
            <pc:docMk/>
            <pc:sldMk cId="0" sldId="479"/>
            <ac:spMk id="347163" creationId="{00000000-0000-0000-0000-000000000000}"/>
          </ac:spMkLst>
        </pc:spChg>
        <pc:spChg chg="mod">
          <ac:chgData name="Lei Wu" userId="f083b2a8aea23a2f" providerId="LiveId" clId="{B01C844B-1BE7-44FB-AD2F-31D73309F938}" dt="2021-03-14T20:50:49.796" v="1970" actId="2711"/>
          <ac:spMkLst>
            <pc:docMk/>
            <pc:sldMk cId="0" sldId="479"/>
            <ac:spMk id="347165" creationId="{00000000-0000-0000-0000-000000000000}"/>
          </ac:spMkLst>
        </pc:spChg>
        <pc:spChg chg="mod">
          <ac:chgData name="Lei Wu" userId="f083b2a8aea23a2f" providerId="LiveId" clId="{B01C844B-1BE7-44FB-AD2F-31D73309F938}" dt="2021-03-14T20:50:49.796" v="1970" actId="2711"/>
          <ac:spMkLst>
            <pc:docMk/>
            <pc:sldMk cId="0" sldId="479"/>
            <ac:spMk id="347166" creationId="{00000000-0000-0000-0000-000000000000}"/>
          </ac:spMkLst>
        </pc:spChg>
        <pc:spChg chg="mod">
          <ac:chgData name="Lei Wu" userId="f083b2a8aea23a2f" providerId="LiveId" clId="{B01C844B-1BE7-44FB-AD2F-31D73309F938}" dt="2021-03-15T20:17:28.219" v="3806" actId="58"/>
          <ac:spMkLst>
            <pc:docMk/>
            <pc:sldMk cId="0" sldId="479"/>
            <ac:spMk id="347168" creationId="{00000000-0000-0000-0000-000000000000}"/>
          </ac:spMkLst>
        </pc:spChg>
        <pc:grpChg chg="add mod">
          <ac:chgData name="Lei Wu" userId="f083b2a8aea23a2f" providerId="LiveId" clId="{B01C844B-1BE7-44FB-AD2F-31D73309F938}" dt="2021-03-15T20:13:29.487" v="3703" actId="1076"/>
          <ac:grpSpMkLst>
            <pc:docMk/>
            <pc:sldMk cId="0" sldId="479"/>
            <ac:grpSpMk id="21" creationId="{F803794C-8C56-4CCC-BC8F-0CBED3973AAD}"/>
          </ac:grpSpMkLst>
        </pc:grpChg>
        <pc:grpChg chg="del mod">
          <ac:chgData name="Lei Wu" userId="f083b2a8aea23a2f" providerId="LiveId" clId="{B01C844B-1BE7-44FB-AD2F-31D73309F938}" dt="2021-03-15T20:13:18.045" v="3701" actId="478"/>
          <ac:grpSpMkLst>
            <pc:docMk/>
            <pc:sldMk cId="0" sldId="479"/>
            <ac:grpSpMk id="347167" creationId="{00000000-0000-0000-0000-000000000000}"/>
          </ac:grpSpMkLst>
        </pc:grpChg>
      </pc:sldChg>
      <pc:sldChg chg="add del modTransition">
        <pc:chgData name="Lei Wu" userId="f083b2a8aea23a2f" providerId="LiveId" clId="{B01C844B-1BE7-44FB-AD2F-31D73309F938}" dt="2021-03-14T20:33:22.981" v="1753" actId="47"/>
        <pc:sldMkLst>
          <pc:docMk/>
          <pc:sldMk cId="0" sldId="482"/>
        </pc:sldMkLst>
      </pc:sldChg>
      <pc:sldChg chg="addSp delSp modSp add del mod modTransition">
        <pc:chgData name="Lei Wu" userId="f083b2a8aea23a2f" providerId="LiveId" clId="{B01C844B-1BE7-44FB-AD2F-31D73309F938}" dt="2021-03-15T21:27:00.901" v="5163" actId="2696"/>
        <pc:sldMkLst>
          <pc:docMk/>
          <pc:sldMk cId="4279174941" sldId="483"/>
        </pc:sldMkLst>
        <pc:spChg chg="del mod">
          <ac:chgData name="Lei Wu" userId="f083b2a8aea23a2f" providerId="LiveId" clId="{B01C844B-1BE7-44FB-AD2F-31D73309F938}" dt="2021-03-14T20:49:52.081" v="1964" actId="478"/>
          <ac:spMkLst>
            <pc:docMk/>
            <pc:sldMk cId="4279174941" sldId="483"/>
            <ac:spMk id="5" creationId="{00000000-0000-0000-0000-000000000000}"/>
          </ac:spMkLst>
        </pc:spChg>
        <pc:spChg chg="del mod">
          <ac:chgData name="Lei Wu" userId="f083b2a8aea23a2f" providerId="LiveId" clId="{B01C844B-1BE7-44FB-AD2F-31D73309F938}" dt="2021-03-14T20:47:42.474" v="1944" actId="478"/>
          <ac:spMkLst>
            <pc:docMk/>
            <pc:sldMk cId="4279174941" sldId="483"/>
            <ac:spMk id="6" creationId="{00000000-0000-0000-0000-000000000000}"/>
          </ac:spMkLst>
        </pc:spChg>
        <pc:spChg chg="add del mod">
          <ac:chgData name="Lei Wu" userId="f083b2a8aea23a2f" providerId="LiveId" clId="{B01C844B-1BE7-44FB-AD2F-31D73309F938}" dt="2021-03-14T20:49:06.232" v="1957"/>
          <ac:spMkLst>
            <pc:docMk/>
            <pc:sldMk cId="4279174941" sldId="483"/>
            <ac:spMk id="7" creationId="{06578301-D004-4135-B217-0598A76B4D95}"/>
          </ac:spMkLst>
        </pc:spChg>
        <pc:spChg chg="add del mod">
          <ac:chgData name="Lei Wu" userId="f083b2a8aea23a2f" providerId="LiveId" clId="{B01C844B-1BE7-44FB-AD2F-31D73309F938}" dt="2021-03-14T20:49:26.049" v="1960"/>
          <ac:spMkLst>
            <pc:docMk/>
            <pc:sldMk cId="4279174941" sldId="483"/>
            <ac:spMk id="8" creationId="{2E186182-BC77-48B7-B209-8A87E9E53563}"/>
          </ac:spMkLst>
        </pc:spChg>
        <pc:spChg chg="add mod">
          <ac:chgData name="Lei Wu" userId="f083b2a8aea23a2f" providerId="LiveId" clId="{B01C844B-1BE7-44FB-AD2F-31D73309F938}" dt="2021-03-14T20:50:10.865" v="1969" actId="20577"/>
          <ac:spMkLst>
            <pc:docMk/>
            <pc:sldMk cId="4279174941" sldId="483"/>
            <ac:spMk id="9" creationId="{E18150D0-5888-45A1-BD6F-0634AFE09CF6}"/>
          </ac:spMkLst>
        </pc:spChg>
        <pc:picChg chg="mod">
          <ac:chgData name="Lei Wu" userId="f083b2a8aea23a2f" providerId="LiveId" clId="{B01C844B-1BE7-44FB-AD2F-31D73309F938}" dt="2021-03-14T20:49:57.657" v="1966" actId="1076"/>
          <ac:picMkLst>
            <pc:docMk/>
            <pc:sldMk cId="4279174941" sldId="483"/>
            <ac:picMk id="351241" creationId="{00000000-0000-0000-0000-000000000000}"/>
          </ac:picMkLst>
        </pc:picChg>
      </pc:sldChg>
      <pc:sldChg chg="addSp delSp modSp add mod ord modTransition modAnim modNotesTx">
        <pc:chgData name="Lei Wu" userId="f083b2a8aea23a2f" providerId="LiveId" clId="{B01C844B-1BE7-44FB-AD2F-31D73309F938}" dt="2021-03-15T21:25:26.503" v="5155" actId="20577"/>
        <pc:sldMkLst>
          <pc:docMk/>
          <pc:sldMk cId="0" sldId="495"/>
        </pc:sldMkLst>
        <pc:spChg chg="add del mod">
          <ac:chgData name="Lei Wu" userId="f083b2a8aea23a2f" providerId="LiveId" clId="{B01C844B-1BE7-44FB-AD2F-31D73309F938}" dt="2021-03-14T20:51:53.439" v="1977" actId="478"/>
          <ac:spMkLst>
            <pc:docMk/>
            <pc:sldMk cId="0" sldId="495"/>
            <ac:spMk id="2" creationId="{A4E85393-0397-49C2-AC82-43153A808D4C}"/>
          </ac:spMkLst>
        </pc:spChg>
        <pc:spChg chg="add del mod">
          <ac:chgData name="Lei Wu" userId="f083b2a8aea23a2f" providerId="LiveId" clId="{B01C844B-1BE7-44FB-AD2F-31D73309F938}" dt="2021-03-15T19:59:39.510" v="3608" actId="478"/>
          <ac:spMkLst>
            <pc:docMk/>
            <pc:sldMk cId="0" sldId="495"/>
            <ac:spMk id="2" creationId="{BA0AB4D5-0F11-442F-9B4D-90AA25B1E1DB}"/>
          </ac:spMkLst>
        </pc:spChg>
        <pc:spChg chg="add del mod">
          <ac:chgData name="Lei Wu" userId="f083b2a8aea23a2f" providerId="LiveId" clId="{B01C844B-1BE7-44FB-AD2F-31D73309F938}" dt="2021-03-15T20:00:28.583" v="3644" actId="478"/>
          <ac:spMkLst>
            <pc:docMk/>
            <pc:sldMk cId="0" sldId="495"/>
            <ac:spMk id="3" creationId="{8E67762E-92DA-4A11-9DEC-1222B5D23560}"/>
          </ac:spMkLst>
        </pc:spChg>
        <pc:spChg chg="add del">
          <ac:chgData name="Lei Wu" userId="f083b2a8aea23a2f" providerId="LiveId" clId="{B01C844B-1BE7-44FB-AD2F-31D73309F938}" dt="2021-03-15T21:00:20.764" v="4122" actId="11529"/>
          <ac:spMkLst>
            <pc:docMk/>
            <pc:sldMk cId="0" sldId="495"/>
            <ac:spMk id="5" creationId="{4792CE78-4777-407F-B4FD-6E6DDB90112B}"/>
          </ac:spMkLst>
        </pc:spChg>
        <pc:spChg chg="add mod">
          <ac:chgData name="Lei Wu" userId="f083b2a8aea23a2f" providerId="LiveId" clId="{B01C844B-1BE7-44FB-AD2F-31D73309F938}" dt="2021-03-15T21:08:30.131" v="4246" actId="1035"/>
          <ac:spMkLst>
            <pc:docMk/>
            <pc:sldMk cId="0" sldId="495"/>
            <ac:spMk id="6" creationId="{95C1FFBF-71C0-40C1-9928-2208BAA6058E}"/>
          </ac:spMkLst>
        </pc:spChg>
        <pc:spChg chg="add mod">
          <ac:chgData name="Lei Wu" userId="f083b2a8aea23a2f" providerId="LiveId" clId="{B01C844B-1BE7-44FB-AD2F-31D73309F938}" dt="2021-03-15T21:24:56.558" v="5136" actId="20577"/>
          <ac:spMkLst>
            <pc:docMk/>
            <pc:sldMk cId="0" sldId="495"/>
            <ac:spMk id="22" creationId="{F3371330-4693-43F0-83E3-00A0DDF02272}"/>
          </ac:spMkLst>
        </pc:spChg>
        <pc:spChg chg="del mod">
          <ac:chgData name="Lei Wu" userId="f083b2a8aea23a2f" providerId="LiveId" clId="{B01C844B-1BE7-44FB-AD2F-31D73309F938}" dt="2021-03-14T20:36:31.529" v="1840" actId="478"/>
          <ac:spMkLst>
            <pc:docMk/>
            <pc:sldMk cId="0" sldId="495"/>
            <ac:spMk id="23" creationId="{00000000-0000-0000-0000-000000000000}"/>
          </ac:spMkLst>
        </pc:spChg>
        <pc:spChg chg="add mod">
          <ac:chgData name="Lei Wu" userId="f083b2a8aea23a2f" providerId="LiveId" clId="{B01C844B-1BE7-44FB-AD2F-31D73309F938}" dt="2021-03-15T21:25:12.211" v="5147" actId="20577"/>
          <ac:spMkLst>
            <pc:docMk/>
            <pc:sldMk cId="0" sldId="495"/>
            <ac:spMk id="25" creationId="{BE77400C-2B29-4485-BB7C-7811497B482B}"/>
          </ac:spMkLst>
        </pc:spChg>
        <pc:spChg chg="add mod">
          <ac:chgData name="Lei Wu" userId="f083b2a8aea23a2f" providerId="LiveId" clId="{B01C844B-1BE7-44FB-AD2F-31D73309F938}" dt="2021-03-15T21:09:08.122" v="4262" actId="58"/>
          <ac:spMkLst>
            <pc:docMk/>
            <pc:sldMk cId="0" sldId="495"/>
            <ac:spMk id="28" creationId="{F635D22F-D59A-49BD-9111-96A6EC09462E}"/>
          </ac:spMkLst>
        </pc:spChg>
        <pc:spChg chg="add del mod">
          <ac:chgData name="Lei Wu" userId="f083b2a8aea23a2f" providerId="LiveId" clId="{B01C844B-1BE7-44FB-AD2F-31D73309F938}" dt="2021-03-15T20:00:25.465" v="3643" actId="478"/>
          <ac:spMkLst>
            <pc:docMk/>
            <pc:sldMk cId="0" sldId="495"/>
            <ac:spMk id="368642" creationId="{00000000-0000-0000-0000-000000000000}"/>
          </ac:spMkLst>
        </pc:spChg>
        <pc:spChg chg="del mod">
          <ac:chgData name="Lei Wu" userId="f083b2a8aea23a2f" providerId="LiveId" clId="{B01C844B-1BE7-44FB-AD2F-31D73309F938}" dt="2021-03-14T20:51:47.222" v="1976" actId="478"/>
          <ac:spMkLst>
            <pc:docMk/>
            <pc:sldMk cId="0" sldId="495"/>
            <ac:spMk id="368643" creationId="{00000000-0000-0000-0000-000000000000}"/>
          </ac:spMkLst>
        </pc:spChg>
        <pc:spChg chg="mod">
          <ac:chgData name="Lei Wu" userId="f083b2a8aea23a2f" providerId="LiveId" clId="{B01C844B-1BE7-44FB-AD2F-31D73309F938}" dt="2021-03-14T20:36:10.488" v="1833" actId="207"/>
          <ac:spMkLst>
            <pc:docMk/>
            <pc:sldMk cId="0" sldId="495"/>
            <ac:spMk id="368646" creationId="{00000000-0000-0000-0000-000000000000}"/>
          </ac:spMkLst>
        </pc:spChg>
        <pc:spChg chg="mod topLvl">
          <ac:chgData name="Lei Wu" userId="f083b2a8aea23a2f" providerId="LiveId" clId="{B01C844B-1BE7-44FB-AD2F-31D73309F938}" dt="2021-03-15T21:08:30.131" v="4246" actId="1035"/>
          <ac:spMkLst>
            <pc:docMk/>
            <pc:sldMk cId="0" sldId="495"/>
            <ac:spMk id="368660" creationId="{00000000-0000-0000-0000-000000000000}"/>
          </ac:spMkLst>
        </pc:spChg>
        <pc:spChg chg="mod topLvl">
          <ac:chgData name="Lei Wu" userId="f083b2a8aea23a2f" providerId="LiveId" clId="{B01C844B-1BE7-44FB-AD2F-31D73309F938}" dt="2021-03-15T21:25:18.929" v="5151" actId="20577"/>
          <ac:spMkLst>
            <pc:docMk/>
            <pc:sldMk cId="0" sldId="495"/>
            <ac:spMk id="368661" creationId="{00000000-0000-0000-0000-000000000000}"/>
          </ac:spMkLst>
        </pc:spChg>
        <pc:spChg chg="mod topLvl">
          <ac:chgData name="Lei Wu" userId="f083b2a8aea23a2f" providerId="LiveId" clId="{B01C844B-1BE7-44FB-AD2F-31D73309F938}" dt="2021-03-15T21:08:30.131" v="4246" actId="1035"/>
          <ac:spMkLst>
            <pc:docMk/>
            <pc:sldMk cId="0" sldId="495"/>
            <ac:spMk id="368662" creationId="{00000000-0000-0000-0000-000000000000}"/>
          </ac:spMkLst>
        </pc:spChg>
        <pc:spChg chg="mod topLvl">
          <ac:chgData name="Lei Wu" userId="f083b2a8aea23a2f" providerId="LiveId" clId="{B01C844B-1BE7-44FB-AD2F-31D73309F938}" dt="2021-03-15T21:08:30.131" v="4246" actId="1035"/>
          <ac:spMkLst>
            <pc:docMk/>
            <pc:sldMk cId="0" sldId="495"/>
            <ac:spMk id="368663" creationId="{00000000-0000-0000-0000-000000000000}"/>
          </ac:spMkLst>
        </pc:spChg>
        <pc:spChg chg="mod topLvl">
          <ac:chgData name="Lei Wu" userId="f083b2a8aea23a2f" providerId="LiveId" clId="{B01C844B-1BE7-44FB-AD2F-31D73309F938}" dt="2021-03-15T21:08:30.131" v="4246" actId="1035"/>
          <ac:spMkLst>
            <pc:docMk/>
            <pc:sldMk cId="0" sldId="495"/>
            <ac:spMk id="368664" creationId="{00000000-0000-0000-0000-000000000000}"/>
          </ac:spMkLst>
        </pc:spChg>
        <pc:spChg chg="mod topLvl">
          <ac:chgData name="Lei Wu" userId="f083b2a8aea23a2f" providerId="LiveId" clId="{B01C844B-1BE7-44FB-AD2F-31D73309F938}" dt="2021-03-15T21:08:30.131" v="4246" actId="1035"/>
          <ac:spMkLst>
            <pc:docMk/>
            <pc:sldMk cId="0" sldId="495"/>
            <ac:spMk id="368665" creationId="{00000000-0000-0000-0000-000000000000}"/>
          </ac:spMkLst>
        </pc:spChg>
        <pc:spChg chg="mod topLvl">
          <ac:chgData name="Lei Wu" userId="f083b2a8aea23a2f" providerId="LiveId" clId="{B01C844B-1BE7-44FB-AD2F-31D73309F938}" dt="2021-03-15T21:08:30.131" v="4246" actId="1035"/>
          <ac:spMkLst>
            <pc:docMk/>
            <pc:sldMk cId="0" sldId="495"/>
            <ac:spMk id="368666" creationId="{00000000-0000-0000-0000-000000000000}"/>
          </ac:spMkLst>
        </pc:spChg>
        <pc:spChg chg="mod topLvl">
          <ac:chgData name="Lei Wu" userId="f083b2a8aea23a2f" providerId="LiveId" clId="{B01C844B-1BE7-44FB-AD2F-31D73309F938}" dt="2021-03-15T21:08:30.131" v="4246" actId="1035"/>
          <ac:spMkLst>
            <pc:docMk/>
            <pc:sldMk cId="0" sldId="495"/>
            <ac:spMk id="368667" creationId="{00000000-0000-0000-0000-000000000000}"/>
          </ac:spMkLst>
        </pc:spChg>
        <pc:spChg chg="mod topLvl">
          <ac:chgData name="Lei Wu" userId="f083b2a8aea23a2f" providerId="LiveId" clId="{B01C844B-1BE7-44FB-AD2F-31D73309F938}" dt="2021-03-15T21:08:30.131" v="4246" actId="1035"/>
          <ac:spMkLst>
            <pc:docMk/>
            <pc:sldMk cId="0" sldId="495"/>
            <ac:spMk id="368668" creationId="{00000000-0000-0000-0000-000000000000}"/>
          </ac:spMkLst>
        </pc:spChg>
        <pc:spChg chg="mod topLvl">
          <ac:chgData name="Lei Wu" userId="f083b2a8aea23a2f" providerId="LiveId" clId="{B01C844B-1BE7-44FB-AD2F-31D73309F938}" dt="2021-03-15T21:08:30.131" v="4246" actId="1035"/>
          <ac:spMkLst>
            <pc:docMk/>
            <pc:sldMk cId="0" sldId="495"/>
            <ac:spMk id="368669" creationId="{00000000-0000-0000-0000-000000000000}"/>
          </ac:spMkLst>
        </pc:spChg>
        <pc:spChg chg="mod topLvl">
          <ac:chgData name="Lei Wu" userId="f083b2a8aea23a2f" providerId="LiveId" clId="{B01C844B-1BE7-44FB-AD2F-31D73309F938}" dt="2021-03-15T21:08:30.131" v="4246" actId="1035"/>
          <ac:spMkLst>
            <pc:docMk/>
            <pc:sldMk cId="0" sldId="495"/>
            <ac:spMk id="368670" creationId="{00000000-0000-0000-0000-000000000000}"/>
          </ac:spMkLst>
        </pc:spChg>
        <pc:spChg chg="mod topLvl">
          <ac:chgData name="Lei Wu" userId="f083b2a8aea23a2f" providerId="LiveId" clId="{B01C844B-1BE7-44FB-AD2F-31D73309F938}" dt="2021-03-15T21:08:30.131" v="4246" actId="1035"/>
          <ac:spMkLst>
            <pc:docMk/>
            <pc:sldMk cId="0" sldId="495"/>
            <ac:spMk id="368671" creationId="{00000000-0000-0000-0000-000000000000}"/>
          </ac:spMkLst>
        </pc:spChg>
        <pc:spChg chg="mod topLvl">
          <ac:chgData name="Lei Wu" userId="f083b2a8aea23a2f" providerId="LiveId" clId="{B01C844B-1BE7-44FB-AD2F-31D73309F938}" dt="2021-03-15T21:08:30.131" v="4246" actId="1035"/>
          <ac:spMkLst>
            <pc:docMk/>
            <pc:sldMk cId="0" sldId="495"/>
            <ac:spMk id="368672" creationId="{00000000-0000-0000-0000-000000000000}"/>
          </ac:spMkLst>
        </pc:spChg>
        <pc:grpChg chg="del mod">
          <ac:chgData name="Lei Wu" userId="f083b2a8aea23a2f" providerId="LiveId" clId="{B01C844B-1BE7-44FB-AD2F-31D73309F938}" dt="2021-03-15T19:59:03.999" v="3594" actId="478"/>
          <ac:grpSpMkLst>
            <pc:docMk/>
            <pc:sldMk cId="0" sldId="495"/>
            <ac:grpSpMk id="368644" creationId="{00000000-0000-0000-0000-000000000000}"/>
          </ac:grpSpMkLst>
        </pc:grpChg>
        <pc:grpChg chg="del mod">
          <ac:chgData name="Lei Wu" userId="f083b2a8aea23a2f" providerId="LiveId" clId="{B01C844B-1BE7-44FB-AD2F-31D73309F938}" dt="2021-03-15T21:02:24.785" v="4132" actId="165"/>
          <ac:grpSpMkLst>
            <pc:docMk/>
            <pc:sldMk cId="0" sldId="495"/>
            <ac:grpSpMk id="368659" creationId="{00000000-0000-0000-0000-000000000000}"/>
          </ac:grpSpMkLst>
        </pc:grpChg>
      </pc:sldChg>
      <pc:sldChg chg="modSp add mod">
        <pc:chgData name="Lei Wu" userId="f083b2a8aea23a2f" providerId="LiveId" clId="{B01C844B-1BE7-44FB-AD2F-31D73309F938}" dt="2021-03-16T00:02:04.900" v="7400" actId="58"/>
        <pc:sldMkLst>
          <pc:docMk/>
          <pc:sldMk cId="2363052851" sldId="535"/>
        </pc:sldMkLst>
        <pc:spChg chg="mod">
          <ac:chgData name="Lei Wu" userId="f083b2a8aea23a2f" providerId="LiveId" clId="{B01C844B-1BE7-44FB-AD2F-31D73309F938}" dt="2021-03-16T00:02:04.900" v="7400" actId="58"/>
          <ac:spMkLst>
            <pc:docMk/>
            <pc:sldMk cId="2363052851" sldId="535"/>
            <ac:spMk id="344066" creationId="{00000000-0000-0000-0000-000000000000}"/>
          </ac:spMkLst>
        </pc:spChg>
      </pc:sldChg>
      <pc:sldChg chg="modSp add del mod modTransition modNotesTx">
        <pc:chgData name="Lei Wu" userId="f083b2a8aea23a2f" providerId="LiveId" clId="{B01C844B-1BE7-44FB-AD2F-31D73309F938}" dt="2021-03-15T22:20:34.155" v="5891" actId="2696"/>
        <pc:sldMkLst>
          <pc:docMk/>
          <pc:sldMk cId="3418912864" sldId="535"/>
        </pc:sldMkLst>
        <pc:spChg chg="mod">
          <ac:chgData name="Lei Wu" userId="f083b2a8aea23a2f" providerId="LiveId" clId="{B01C844B-1BE7-44FB-AD2F-31D73309F938}" dt="2021-03-14T20:31:57.406" v="1745"/>
          <ac:spMkLst>
            <pc:docMk/>
            <pc:sldMk cId="3418912864" sldId="535"/>
            <ac:spMk id="6" creationId="{00000000-0000-0000-0000-000000000000}"/>
          </ac:spMkLst>
        </pc:spChg>
        <pc:spChg chg="mod">
          <ac:chgData name="Lei Wu" userId="f083b2a8aea23a2f" providerId="LiveId" clId="{B01C844B-1BE7-44FB-AD2F-31D73309F938}" dt="2021-03-14T20:35:24.448" v="1827"/>
          <ac:spMkLst>
            <pc:docMk/>
            <pc:sldMk cId="3418912864" sldId="535"/>
            <ac:spMk id="344066" creationId="{00000000-0000-0000-0000-000000000000}"/>
          </ac:spMkLst>
        </pc:spChg>
        <pc:spChg chg="mod">
          <ac:chgData name="Lei Wu" userId="f083b2a8aea23a2f" providerId="LiveId" clId="{B01C844B-1BE7-44FB-AD2F-31D73309F938}" dt="2021-03-14T20:35:34.352" v="1828" actId="14100"/>
          <ac:spMkLst>
            <pc:docMk/>
            <pc:sldMk cId="3418912864" sldId="535"/>
            <ac:spMk id="344067" creationId="{00000000-0000-0000-0000-000000000000}"/>
          </ac:spMkLst>
        </pc:spChg>
      </pc:sldChg>
      <pc:sldChg chg="addSp delSp modSp add del mod modTransition">
        <pc:chgData name="Lei Wu" userId="f083b2a8aea23a2f" providerId="LiveId" clId="{B01C844B-1BE7-44FB-AD2F-31D73309F938}" dt="2021-03-15T20:30:05.343" v="3864" actId="2696"/>
        <pc:sldMkLst>
          <pc:docMk/>
          <pc:sldMk cId="262809223" sldId="536"/>
        </pc:sldMkLst>
        <pc:spChg chg="del mod">
          <ac:chgData name="Lei Wu" userId="f083b2a8aea23a2f" providerId="LiveId" clId="{B01C844B-1BE7-44FB-AD2F-31D73309F938}" dt="2021-03-14T20:34:27.894" v="1802" actId="478"/>
          <ac:spMkLst>
            <pc:docMk/>
            <pc:sldMk cId="262809223" sldId="536"/>
            <ac:spMk id="11" creationId="{00000000-0000-0000-0000-000000000000}"/>
          </ac:spMkLst>
        </pc:spChg>
        <pc:spChg chg="mod">
          <ac:chgData name="Lei Wu" userId="f083b2a8aea23a2f" providerId="LiveId" clId="{B01C844B-1BE7-44FB-AD2F-31D73309F938}" dt="2021-03-15T19:57:01.059" v="3591" actId="58"/>
          <ac:spMkLst>
            <pc:docMk/>
            <pc:sldMk cId="262809223" sldId="536"/>
            <ac:spMk id="350210" creationId="{00000000-0000-0000-0000-000000000000}"/>
          </ac:spMkLst>
        </pc:spChg>
        <pc:spChg chg="mod">
          <ac:chgData name="Lei Wu" userId="f083b2a8aea23a2f" providerId="LiveId" clId="{B01C844B-1BE7-44FB-AD2F-31D73309F938}" dt="2021-03-14T20:51:31.094" v="1973" actId="14100"/>
          <ac:spMkLst>
            <pc:docMk/>
            <pc:sldMk cId="262809223" sldId="536"/>
            <ac:spMk id="350211" creationId="{00000000-0000-0000-0000-000000000000}"/>
          </ac:spMkLst>
        </pc:spChg>
        <pc:spChg chg="mod">
          <ac:chgData name="Lei Wu" userId="f083b2a8aea23a2f" providerId="LiveId" clId="{B01C844B-1BE7-44FB-AD2F-31D73309F938}" dt="2021-03-14T20:33:58.322" v="1759" actId="207"/>
          <ac:spMkLst>
            <pc:docMk/>
            <pc:sldMk cId="262809223" sldId="536"/>
            <ac:spMk id="350214" creationId="{00000000-0000-0000-0000-000000000000}"/>
          </ac:spMkLst>
        </pc:spChg>
        <pc:spChg chg="del mod">
          <ac:chgData name="Lei Wu" userId="f083b2a8aea23a2f" providerId="LiveId" clId="{B01C844B-1BE7-44FB-AD2F-31D73309F938}" dt="2021-03-15T19:41:59.934" v="3471" actId="478"/>
          <ac:spMkLst>
            <pc:docMk/>
            <pc:sldMk cId="262809223" sldId="536"/>
            <ac:spMk id="350226" creationId="{00000000-0000-0000-0000-000000000000}"/>
          </ac:spMkLst>
        </pc:spChg>
        <pc:spChg chg="del mod">
          <ac:chgData name="Lei Wu" userId="f083b2a8aea23a2f" providerId="LiveId" clId="{B01C844B-1BE7-44FB-AD2F-31D73309F938}" dt="2021-03-15T19:41:59.065" v="3470" actId="478"/>
          <ac:spMkLst>
            <pc:docMk/>
            <pc:sldMk cId="262809223" sldId="536"/>
            <ac:spMk id="350228" creationId="{00000000-0000-0000-0000-000000000000}"/>
          </ac:spMkLst>
        </pc:spChg>
        <pc:grpChg chg="del mod">
          <ac:chgData name="Lei Wu" userId="f083b2a8aea23a2f" providerId="LiveId" clId="{B01C844B-1BE7-44FB-AD2F-31D73309F938}" dt="2021-03-15T19:41:55.346" v="3469" actId="478"/>
          <ac:grpSpMkLst>
            <pc:docMk/>
            <pc:sldMk cId="262809223" sldId="536"/>
            <ac:grpSpMk id="350212" creationId="{00000000-0000-0000-0000-000000000000}"/>
          </ac:grpSpMkLst>
        </pc:grpChg>
        <pc:graphicFrameChg chg="add del mod">
          <ac:chgData name="Lei Wu" userId="f083b2a8aea23a2f" providerId="LiveId" clId="{B01C844B-1BE7-44FB-AD2F-31D73309F938}" dt="2021-03-15T19:46:10.207" v="3489" actId="478"/>
          <ac:graphicFrameMkLst>
            <pc:docMk/>
            <pc:sldMk cId="262809223" sldId="536"/>
            <ac:graphicFrameMk id="10" creationId="{43A56F27-526B-409E-B848-176CB5E59D1D}"/>
          </ac:graphicFrameMkLst>
        </pc:graphicFrameChg>
        <pc:graphicFrameChg chg="add mod">
          <ac:chgData name="Lei Wu" userId="f083b2a8aea23a2f" providerId="LiveId" clId="{B01C844B-1BE7-44FB-AD2F-31D73309F938}" dt="2021-03-15T20:28:40.706" v="3863" actId="1076"/>
          <ac:graphicFrameMkLst>
            <pc:docMk/>
            <pc:sldMk cId="262809223" sldId="536"/>
            <ac:graphicFrameMk id="11" creationId="{BAAA272D-BA4B-4CB0-97D5-2ED0060F125B}"/>
          </ac:graphicFrameMkLst>
        </pc:graphicFrameChg>
        <pc:graphicFrameChg chg="add del mod">
          <ac:chgData name="Lei Wu" userId="f083b2a8aea23a2f" providerId="LiveId" clId="{B01C844B-1BE7-44FB-AD2F-31D73309F938}" dt="2021-03-15T20:28:36.369" v="3862"/>
          <ac:graphicFrameMkLst>
            <pc:docMk/>
            <pc:sldMk cId="262809223" sldId="536"/>
            <ac:graphicFrameMk id="12" creationId="{EEC3A5BF-11C7-465B-8D56-6753F81EF3CA}"/>
          </ac:graphicFrameMkLst>
        </pc:graphicFrameChg>
      </pc:sldChg>
      <pc:sldChg chg="delSp modSp add mod modNotesTx">
        <pc:chgData name="Lei Wu" userId="f083b2a8aea23a2f" providerId="LiveId" clId="{B01C844B-1BE7-44FB-AD2F-31D73309F938}" dt="2021-03-15T22:20:25.909" v="5890"/>
        <pc:sldMkLst>
          <pc:docMk/>
          <pc:sldMk cId="492831585" sldId="536"/>
        </pc:sldMkLst>
        <pc:spChg chg="mod">
          <ac:chgData name="Lei Wu" userId="f083b2a8aea23a2f" providerId="LiveId" clId="{B01C844B-1BE7-44FB-AD2F-31D73309F938}" dt="2021-03-15T20:31:53.430" v="3877" actId="113"/>
          <ac:spMkLst>
            <pc:docMk/>
            <pc:sldMk cId="492831585" sldId="536"/>
            <ac:spMk id="350210" creationId="{00000000-0000-0000-0000-000000000000}"/>
          </ac:spMkLst>
        </pc:spChg>
        <pc:graphicFrameChg chg="del">
          <ac:chgData name="Lei Wu" userId="f083b2a8aea23a2f" providerId="LiveId" clId="{B01C844B-1BE7-44FB-AD2F-31D73309F938}" dt="2021-03-15T20:31:39.609" v="3875" actId="478"/>
          <ac:graphicFrameMkLst>
            <pc:docMk/>
            <pc:sldMk cId="492831585" sldId="536"/>
            <ac:graphicFrameMk id="11" creationId="{BAAA272D-BA4B-4CB0-97D5-2ED0060F125B}"/>
          </ac:graphicFrameMkLst>
        </pc:graphicFrameChg>
      </pc:sldChg>
      <pc:sldChg chg="modSp mod">
        <pc:chgData name="Lei Wu" userId="f083b2a8aea23a2f" providerId="LiveId" clId="{B01C844B-1BE7-44FB-AD2F-31D73309F938}" dt="2021-03-15T22:18:24.384" v="5889"/>
        <pc:sldMkLst>
          <pc:docMk/>
          <pc:sldMk cId="2426070471" sldId="597"/>
        </pc:sldMkLst>
        <pc:spChg chg="mod">
          <ac:chgData name="Lei Wu" userId="f083b2a8aea23a2f" providerId="LiveId" clId="{B01C844B-1BE7-44FB-AD2F-31D73309F938}" dt="2021-03-15T22:18:24.384" v="5889"/>
          <ac:spMkLst>
            <pc:docMk/>
            <pc:sldMk cId="2426070471" sldId="597"/>
            <ac:spMk id="6" creationId="{9DA74013-E518-4560-A30E-31EF11EDC80A}"/>
          </ac:spMkLst>
        </pc:spChg>
      </pc:sldChg>
      <pc:sldChg chg="add del">
        <pc:chgData name="Lei Wu" userId="f083b2a8aea23a2f" providerId="LiveId" clId="{B01C844B-1BE7-44FB-AD2F-31D73309F938}" dt="2021-03-15T19:35:15.990" v="3155" actId="2696"/>
        <pc:sldMkLst>
          <pc:docMk/>
          <pc:sldMk cId="1356268906" sldId="626"/>
        </pc:sldMkLst>
      </pc:sldChg>
      <pc:sldChg chg="add">
        <pc:chgData name="Lei Wu" userId="f083b2a8aea23a2f" providerId="LiveId" clId="{B01C844B-1BE7-44FB-AD2F-31D73309F938}" dt="2021-03-15T19:35:31.273" v="3158"/>
        <pc:sldMkLst>
          <pc:docMk/>
          <pc:sldMk cId="2455951270" sldId="626"/>
        </pc:sldMkLst>
      </pc:sldChg>
      <pc:sldChg chg="add del">
        <pc:chgData name="Lei Wu" userId="f083b2a8aea23a2f" providerId="LiveId" clId="{B01C844B-1BE7-44FB-AD2F-31D73309F938}" dt="2021-03-15T19:35:28.412" v="3157" actId="2696"/>
        <pc:sldMkLst>
          <pc:docMk/>
          <pc:sldMk cId="2923956432" sldId="626"/>
        </pc:sldMkLst>
      </pc:sldChg>
      <pc:sldChg chg="del">
        <pc:chgData name="Lei Wu" userId="f083b2a8aea23a2f" providerId="LiveId" clId="{B01C844B-1BE7-44FB-AD2F-31D73309F938}" dt="2021-03-15T18:42:59.925" v="3025" actId="2696"/>
        <pc:sldMkLst>
          <pc:docMk/>
          <pc:sldMk cId="2933110515" sldId="626"/>
        </pc:sldMkLst>
      </pc:sldChg>
      <pc:sldChg chg="addSp delSp modSp add del mod">
        <pc:chgData name="Lei Wu" userId="f083b2a8aea23a2f" providerId="LiveId" clId="{B01C844B-1BE7-44FB-AD2F-31D73309F938}" dt="2021-03-15T19:29:39.277" v="3096" actId="20577"/>
        <pc:sldMkLst>
          <pc:docMk/>
          <pc:sldMk cId="0" sldId="649"/>
        </pc:sldMkLst>
        <pc:spChg chg="mod">
          <ac:chgData name="Lei Wu" userId="f083b2a8aea23a2f" providerId="LiveId" clId="{B01C844B-1BE7-44FB-AD2F-31D73309F938}" dt="2021-03-15T19:29:39.277" v="3096" actId="20577"/>
          <ac:spMkLst>
            <pc:docMk/>
            <pc:sldMk cId="0" sldId="649"/>
            <ac:spMk id="3" creationId="{00000000-0000-0000-0000-000000000000}"/>
          </ac:spMkLst>
        </pc:spChg>
        <pc:spChg chg="add del mod">
          <ac:chgData name="Lei Wu" userId="f083b2a8aea23a2f" providerId="LiveId" clId="{B01C844B-1BE7-44FB-AD2F-31D73309F938}" dt="2021-03-14T10:19:36.992" v="132"/>
          <ac:spMkLst>
            <pc:docMk/>
            <pc:sldMk cId="0" sldId="649"/>
            <ac:spMk id="5" creationId="{4FC6D838-DDDC-4B03-A093-7AD88BD42AC7}"/>
          </ac:spMkLst>
        </pc:spChg>
        <pc:spChg chg="add mod">
          <ac:chgData name="Lei Wu" userId="f083b2a8aea23a2f" providerId="LiveId" clId="{B01C844B-1BE7-44FB-AD2F-31D73309F938}" dt="2021-03-14T10:19:40.663" v="134"/>
          <ac:spMkLst>
            <pc:docMk/>
            <pc:sldMk cId="0" sldId="649"/>
            <ac:spMk id="6" creationId="{3C7D7CE6-463B-4177-AA9B-835F44D2DC23}"/>
          </ac:spMkLst>
        </pc:spChg>
        <pc:spChg chg="del">
          <ac:chgData name="Lei Wu" userId="f083b2a8aea23a2f" providerId="LiveId" clId="{B01C844B-1BE7-44FB-AD2F-31D73309F938}" dt="2021-03-14T09:45:38.831" v="1" actId="478"/>
          <ac:spMkLst>
            <pc:docMk/>
            <pc:sldMk cId="0" sldId="649"/>
            <ac:spMk id="7" creationId="{00000000-0000-0000-0000-000000000000}"/>
          </ac:spMkLst>
        </pc:spChg>
        <pc:spChg chg="del">
          <ac:chgData name="Lei Wu" userId="f083b2a8aea23a2f" providerId="LiveId" clId="{B01C844B-1BE7-44FB-AD2F-31D73309F938}" dt="2021-03-14T09:45:29.687" v="0" actId="478"/>
          <ac:spMkLst>
            <pc:docMk/>
            <pc:sldMk cId="0" sldId="649"/>
            <ac:spMk id="8" creationId="{00000000-0000-0000-0000-000000000000}"/>
          </ac:spMkLst>
        </pc:spChg>
        <pc:spChg chg="del">
          <ac:chgData name="Lei Wu" userId="f083b2a8aea23a2f" providerId="LiveId" clId="{B01C844B-1BE7-44FB-AD2F-31D73309F938}" dt="2021-03-14T10:19:40.136" v="133" actId="478"/>
          <ac:spMkLst>
            <pc:docMk/>
            <pc:sldMk cId="0" sldId="649"/>
            <ac:spMk id="9" creationId="{00000000-0000-0000-0000-000000000000}"/>
          </ac:spMkLst>
        </pc:spChg>
      </pc:sldChg>
      <pc:sldChg chg="addSp delSp modSp mod">
        <pc:chgData name="Lei Wu" userId="f083b2a8aea23a2f" providerId="LiveId" clId="{B01C844B-1BE7-44FB-AD2F-31D73309F938}" dt="2021-03-15T22:39:30.660" v="6009" actId="1076"/>
        <pc:sldMkLst>
          <pc:docMk/>
          <pc:sldMk cId="0" sldId="650"/>
        </pc:sldMkLst>
        <pc:spChg chg="del">
          <ac:chgData name="Lei Wu" userId="f083b2a8aea23a2f" providerId="LiveId" clId="{B01C844B-1BE7-44FB-AD2F-31D73309F938}" dt="2021-03-14T20:57:10.870" v="2145" actId="478"/>
          <ac:spMkLst>
            <pc:docMk/>
            <pc:sldMk cId="0" sldId="650"/>
            <ac:spMk id="2" creationId="{00000000-0000-0000-0000-000000000000}"/>
          </ac:spMkLst>
        </pc:spChg>
        <pc:spChg chg="add del mod">
          <ac:chgData name="Lei Wu" userId="f083b2a8aea23a2f" providerId="LiveId" clId="{B01C844B-1BE7-44FB-AD2F-31D73309F938}" dt="2021-03-15T22:38:58.631" v="6001" actId="478"/>
          <ac:spMkLst>
            <pc:docMk/>
            <pc:sldMk cId="0" sldId="650"/>
            <ac:spMk id="2" creationId="{A4C95395-E8D3-4004-AE0C-C3EE7C408C85}"/>
          </ac:spMkLst>
        </pc:spChg>
        <pc:spChg chg="del">
          <ac:chgData name="Lei Wu" userId="f083b2a8aea23a2f" providerId="LiveId" clId="{B01C844B-1BE7-44FB-AD2F-31D73309F938}" dt="2021-03-15T22:38:56.135" v="6000" actId="478"/>
          <ac:spMkLst>
            <pc:docMk/>
            <pc:sldMk cId="0" sldId="650"/>
            <ac:spMk id="3" creationId="{00000000-0000-0000-0000-000000000000}"/>
          </ac:spMkLst>
        </pc:spChg>
        <pc:spChg chg="add del mod">
          <ac:chgData name="Lei Wu" userId="f083b2a8aea23a2f" providerId="LiveId" clId="{B01C844B-1BE7-44FB-AD2F-31D73309F938}" dt="2021-03-14T20:57:14.315" v="2146" actId="478"/>
          <ac:spMkLst>
            <pc:docMk/>
            <pc:sldMk cId="0" sldId="650"/>
            <ac:spMk id="5" creationId="{BC2CEAF6-C63F-4A88-A432-FB271838CE33}"/>
          </ac:spMkLst>
        </pc:spChg>
        <pc:spChg chg="del">
          <ac:chgData name="Lei Wu" userId="f083b2a8aea23a2f" providerId="LiveId" clId="{B01C844B-1BE7-44FB-AD2F-31D73309F938}" dt="2021-03-14T09:49:41.852" v="13" actId="478"/>
          <ac:spMkLst>
            <pc:docMk/>
            <pc:sldMk cId="0" sldId="650"/>
            <ac:spMk id="7" creationId="{00000000-0000-0000-0000-000000000000}"/>
          </ac:spMkLst>
        </pc:spChg>
        <pc:spChg chg="add mod">
          <ac:chgData name="Lei Wu" userId="f083b2a8aea23a2f" providerId="LiveId" clId="{B01C844B-1BE7-44FB-AD2F-31D73309F938}" dt="2021-03-15T22:38:45.585" v="5999"/>
          <ac:spMkLst>
            <pc:docMk/>
            <pc:sldMk cId="0" sldId="650"/>
            <ac:spMk id="7" creationId="{7CC5DA91-844F-4F72-9E27-953058934530}"/>
          </ac:spMkLst>
        </pc:spChg>
        <pc:spChg chg="del">
          <ac:chgData name="Lei Wu" userId="f083b2a8aea23a2f" providerId="LiveId" clId="{B01C844B-1BE7-44FB-AD2F-31D73309F938}" dt="2021-03-14T09:49:38.543" v="12" actId="478"/>
          <ac:spMkLst>
            <pc:docMk/>
            <pc:sldMk cId="0" sldId="650"/>
            <ac:spMk id="8" creationId="{00000000-0000-0000-0000-000000000000}"/>
          </ac:spMkLst>
        </pc:spChg>
        <pc:graphicFrameChg chg="add mod">
          <ac:chgData name="Lei Wu" userId="f083b2a8aea23a2f" providerId="LiveId" clId="{B01C844B-1BE7-44FB-AD2F-31D73309F938}" dt="2021-03-15T22:39:30.660" v="6009" actId="1076"/>
          <ac:graphicFrameMkLst>
            <pc:docMk/>
            <pc:sldMk cId="0" sldId="650"/>
            <ac:graphicFrameMk id="9" creationId="{B3EB7C81-923C-473A-8C21-3AAD0EF92DA7}"/>
          </ac:graphicFrameMkLst>
        </pc:graphicFrameChg>
        <pc:picChg chg="del">
          <ac:chgData name="Lei Wu" userId="f083b2a8aea23a2f" providerId="LiveId" clId="{B01C844B-1BE7-44FB-AD2F-31D73309F938}" dt="2021-03-15T22:38:59.951" v="6002" actId="478"/>
          <ac:picMkLst>
            <pc:docMk/>
            <pc:sldMk cId="0" sldId="650"/>
            <ac:picMk id="4" creationId="{00000000-0000-0000-0000-000000000000}"/>
          </ac:picMkLst>
        </pc:picChg>
      </pc:sldChg>
      <pc:sldChg chg="delSp del mod">
        <pc:chgData name="Lei Wu" userId="f083b2a8aea23a2f" providerId="LiveId" clId="{B01C844B-1BE7-44FB-AD2F-31D73309F938}" dt="2021-03-15T20:35:09.299" v="3905" actId="47"/>
        <pc:sldMkLst>
          <pc:docMk/>
          <pc:sldMk cId="0" sldId="651"/>
        </pc:sldMkLst>
        <pc:spChg chg="del">
          <ac:chgData name="Lei Wu" userId="f083b2a8aea23a2f" providerId="LiveId" clId="{B01C844B-1BE7-44FB-AD2F-31D73309F938}" dt="2021-03-14T09:51:26.802" v="23" actId="478"/>
          <ac:spMkLst>
            <pc:docMk/>
            <pc:sldMk cId="0" sldId="651"/>
            <ac:spMk id="7" creationId="{00000000-0000-0000-0000-000000000000}"/>
          </ac:spMkLst>
        </pc:spChg>
        <pc:spChg chg="del">
          <ac:chgData name="Lei Wu" userId="f083b2a8aea23a2f" providerId="LiveId" clId="{B01C844B-1BE7-44FB-AD2F-31D73309F938}" dt="2021-03-14T09:51:25.081" v="22" actId="478"/>
          <ac:spMkLst>
            <pc:docMk/>
            <pc:sldMk cId="0" sldId="651"/>
            <ac:spMk id="8" creationId="{00000000-0000-0000-0000-000000000000}"/>
          </ac:spMkLst>
        </pc:spChg>
      </pc:sldChg>
      <pc:sldChg chg="modSp add mod">
        <pc:chgData name="Lei Wu" userId="f083b2a8aea23a2f" providerId="LiveId" clId="{B01C844B-1BE7-44FB-AD2F-31D73309F938}" dt="2021-03-15T20:30:46.489" v="3874" actId="1076"/>
        <pc:sldMkLst>
          <pc:docMk/>
          <pc:sldMk cId="3207960852" sldId="652"/>
        </pc:sldMkLst>
        <pc:spChg chg="mod">
          <ac:chgData name="Lei Wu" userId="f083b2a8aea23a2f" providerId="LiveId" clId="{B01C844B-1BE7-44FB-AD2F-31D73309F938}" dt="2021-03-14T10:08:18.633" v="30"/>
          <ac:spMkLst>
            <pc:docMk/>
            <pc:sldMk cId="3207960852" sldId="652"/>
            <ac:spMk id="25" creationId="{30A7E23F-100B-4B27-8B83-5F65129C163F}"/>
          </ac:spMkLst>
        </pc:spChg>
        <pc:spChg chg="mod">
          <ac:chgData name="Lei Wu" userId="f083b2a8aea23a2f" providerId="LiveId" clId="{B01C844B-1BE7-44FB-AD2F-31D73309F938}" dt="2021-03-14T10:08:18.633" v="30"/>
          <ac:spMkLst>
            <pc:docMk/>
            <pc:sldMk cId="3207960852" sldId="652"/>
            <ac:spMk id="26" creationId="{CF900900-B889-497D-BD83-95A3D58E2815}"/>
          </ac:spMkLst>
        </pc:spChg>
        <pc:spChg chg="mod">
          <ac:chgData name="Lei Wu" userId="f083b2a8aea23a2f" providerId="LiveId" clId="{B01C844B-1BE7-44FB-AD2F-31D73309F938}" dt="2021-03-14T10:08:18.633" v="30"/>
          <ac:spMkLst>
            <pc:docMk/>
            <pc:sldMk cId="3207960852" sldId="652"/>
            <ac:spMk id="27" creationId="{DEE0304A-B9A9-4652-96BC-B5F0E0366BBD}"/>
          </ac:spMkLst>
        </pc:spChg>
        <pc:spChg chg="mod">
          <ac:chgData name="Lei Wu" userId="f083b2a8aea23a2f" providerId="LiveId" clId="{B01C844B-1BE7-44FB-AD2F-31D73309F938}" dt="2021-03-14T10:08:18.633" v="30"/>
          <ac:spMkLst>
            <pc:docMk/>
            <pc:sldMk cId="3207960852" sldId="652"/>
            <ac:spMk id="28" creationId="{59AFA613-9D0E-414D-AAC2-1DB0EAFF65BD}"/>
          </ac:spMkLst>
        </pc:spChg>
        <pc:spChg chg="mod">
          <ac:chgData name="Lei Wu" userId="f083b2a8aea23a2f" providerId="LiveId" clId="{B01C844B-1BE7-44FB-AD2F-31D73309F938}" dt="2021-03-14T10:08:18.633" v="30"/>
          <ac:spMkLst>
            <pc:docMk/>
            <pc:sldMk cId="3207960852" sldId="652"/>
            <ac:spMk id="29" creationId="{1E4C0465-1341-4578-8D40-45E7AF8312D9}"/>
          </ac:spMkLst>
        </pc:spChg>
        <pc:spChg chg="mod">
          <ac:chgData name="Lei Wu" userId="f083b2a8aea23a2f" providerId="LiveId" clId="{B01C844B-1BE7-44FB-AD2F-31D73309F938}" dt="2021-03-14T10:08:18.633" v="30"/>
          <ac:spMkLst>
            <pc:docMk/>
            <pc:sldMk cId="3207960852" sldId="652"/>
            <ac:spMk id="30" creationId="{679845C2-AA19-4CBD-9D0D-58E024EB877B}"/>
          </ac:spMkLst>
        </pc:spChg>
        <pc:spChg chg="mod">
          <ac:chgData name="Lei Wu" userId="f083b2a8aea23a2f" providerId="LiveId" clId="{B01C844B-1BE7-44FB-AD2F-31D73309F938}" dt="2021-03-14T10:08:18.633" v="30"/>
          <ac:spMkLst>
            <pc:docMk/>
            <pc:sldMk cId="3207960852" sldId="652"/>
            <ac:spMk id="31" creationId="{577180A3-7F6D-4CC9-AB40-D33FA492B21E}"/>
          </ac:spMkLst>
        </pc:spChg>
        <pc:spChg chg="mod">
          <ac:chgData name="Lei Wu" userId="f083b2a8aea23a2f" providerId="LiveId" clId="{B01C844B-1BE7-44FB-AD2F-31D73309F938}" dt="2021-03-14T10:08:18.633" v="30"/>
          <ac:spMkLst>
            <pc:docMk/>
            <pc:sldMk cId="3207960852" sldId="652"/>
            <ac:spMk id="32" creationId="{34EE9525-BC1A-415F-A096-2FEC1F0F3B55}"/>
          </ac:spMkLst>
        </pc:spChg>
        <pc:spChg chg="mod">
          <ac:chgData name="Lei Wu" userId="f083b2a8aea23a2f" providerId="LiveId" clId="{B01C844B-1BE7-44FB-AD2F-31D73309F938}" dt="2021-03-14T10:08:18.633" v="30"/>
          <ac:spMkLst>
            <pc:docMk/>
            <pc:sldMk cId="3207960852" sldId="652"/>
            <ac:spMk id="33" creationId="{745FD966-D975-4299-84AC-ECF880B2EE86}"/>
          </ac:spMkLst>
        </pc:spChg>
        <pc:spChg chg="mod">
          <ac:chgData name="Lei Wu" userId="f083b2a8aea23a2f" providerId="LiveId" clId="{B01C844B-1BE7-44FB-AD2F-31D73309F938}" dt="2021-03-14T10:08:18.633" v="30"/>
          <ac:spMkLst>
            <pc:docMk/>
            <pc:sldMk cId="3207960852" sldId="652"/>
            <ac:spMk id="34" creationId="{95B4A1F0-A3C2-4219-B5DE-4AC03DCF7BDC}"/>
          </ac:spMkLst>
        </pc:spChg>
        <pc:spChg chg="mod">
          <ac:chgData name="Lei Wu" userId="f083b2a8aea23a2f" providerId="LiveId" clId="{B01C844B-1BE7-44FB-AD2F-31D73309F938}" dt="2021-03-14T10:08:18.633" v="30"/>
          <ac:spMkLst>
            <pc:docMk/>
            <pc:sldMk cId="3207960852" sldId="652"/>
            <ac:spMk id="35" creationId="{2DF31EE1-6627-4D9E-8494-1B4CFACBBE6E}"/>
          </ac:spMkLst>
        </pc:spChg>
        <pc:spChg chg="mod">
          <ac:chgData name="Lei Wu" userId="f083b2a8aea23a2f" providerId="LiveId" clId="{B01C844B-1BE7-44FB-AD2F-31D73309F938}" dt="2021-03-14T10:08:18.633" v="30"/>
          <ac:spMkLst>
            <pc:docMk/>
            <pc:sldMk cId="3207960852" sldId="652"/>
            <ac:spMk id="36" creationId="{3942D90C-4500-4212-85C0-40ED16C74B59}"/>
          </ac:spMkLst>
        </pc:spChg>
        <pc:spChg chg="mod">
          <ac:chgData name="Lei Wu" userId="f083b2a8aea23a2f" providerId="LiveId" clId="{B01C844B-1BE7-44FB-AD2F-31D73309F938}" dt="2021-03-14T10:08:18.633" v="30"/>
          <ac:spMkLst>
            <pc:docMk/>
            <pc:sldMk cId="3207960852" sldId="652"/>
            <ac:spMk id="37" creationId="{6031FB6C-945D-4F82-A810-BA5D8A4B9F5F}"/>
          </ac:spMkLst>
        </pc:spChg>
        <pc:spChg chg="mod">
          <ac:chgData name="Lei Wu" userId="f083b2a8aea23a2f" providerId="LiveId" clId="{B01C844B-1BE7-44FB-AD2F-31D73309F938}" dt="2021-03-14T10:08:18.633" v="30"/>
          <ac:spMkLst>
            <pc:docMk/>
            <pc:sldMk cId="3207960852" sldId="652"/>
            <ac:spMk id="38" creationId="{5C4D9F77-87F0-4BFF-B87C-D9BEAB770629}"/>
          </ac:spMkLst>
        </pc:spChg>
        <pc:spChg chg="mod">
          <ac:chgData name="Lei Wu" userId="f083b2a8aea23a2f" providerId="LiveId" clId="{B01C844B-1BE7-44FB-AD2F-31D73309F938}" dt="2021-03-14T10:08:18.633" v="30"/>
          <ac:spMkLst>
            <pc:docMk/>
            <pc:sldMk cId="3207960852" sldId="652"/>
            <ac:spMk id="39" creationId="{8D97FFD2-1829-4AB4-B94D-26B05CE6E260}"/>
          </ac:spMkLst>
        </pc:spChg>
        <pc:spChg chg="mod">
          <ac:chgData name="Lei Wu" userId="f083b2a8aea23a2f" providerId="LiveId" clId="{B01C844B-1BE7-44FB-AD2F-31D73309F938}" dt="2021-03-14T10:08:18.633" v="30"/>
          <ac:spMkLst>
            <pc:docMk/>
            <pc:sldMk cId="3207960852" sldId="652"/>
            <ac:spMk id="40" creationId="{535B0D9A-A461-41AF-8913-6596D53450FA}"/>
          </ac:spMkLst>
        </pc:spChg>
        <pc:spChg chg="mod">
          <ac:chgData name="Lei Wu" userId="f083b2a8aea23a2f" providerId="LiveId" clId="{B01C844B-1BE7-44FB-AD2F-31D73309F938}" dt="2021-03-14T10:08:18.633" v="30"/>
          <ac:spMkLst>
            <pc:docMk/>
            <pc:sldMk cId="3207960852" sldId="652"/>
            <ac:spMk id="41" creationId="{F3789CCE-A163-40EC-847F-ADCCDBBC0F06}"/>
          </ac:spMkLst>
        </pc:spChg>
        <pc:spChg chg="mod">
          <ac:chgData name="Lei Wu" userId="f083b2a8aea23a2f" providerId="LiveId" clId="{B01C844B-1BE7-44FB-AD2F-31D73309F938}" dt="2021-03-14T10:08:18.633" v="30"/>
          <ac:spMkLst>
            <pc:docMk/>
            <pc:sldMk cId="3207960852" sldId="652"/>
            <ac:spMk id="42" creationId="{E135DA5B-95AD-4E48-BA8C-C4F4CAC6D668}"/>
          </ac:spMkLst>
        </pc:spChg>
        <pc:spChg chg="mod">
          <ac:chgData name="Lei Wu" userId="f083b2a8aea23a2f" providerId="LiveId" clId="{B01C844B-1BE7-44FB-AD2F-31D73309F938}" dt="2021-03-14T10:08:18.633" v="30"/>
          <ac:spMkLst>
            <pc:docMk/>
            <pc:sldMk cId="3207960852" sldId="652"/>
            <ac:spMk id="43" creationId="{27A88D7A-D4B8-4B81-9E57-A39BFD530051}"/>
          </ac:spMkLst>
        </pc:spChg>
        <pc:spChg chg="mod">
          <ac:chgData name="Lei Wu" userId="f083b2a8aea23a2f" providerId="LiveId" clId="{B01C844B-1BE7-44FB-AD2F-31D73309F938}" dt="2021-03-14T10:08:23.655" v="34"/>
          <ac:spMkLst>
            <pc:docMk/>
            <pc:sldMk cId="3207960852" sldId="652"/>
            <ac:spMk id="45" creationId="{61C7D633-A6BC-4E87-9EB4-7D6AB88F5DDB}"/>
          </ac:spMkLst>
        </pc:spChg>
        <pc:spChg chg="mod">
          <ac:chgData name="Lei Wu" userId="f083b2a8aea23a2f" providerId="LiveId" clId="{B01C844B-1BE7-44FB-AD2F-31D73309F938}" dt="2021-03-14T10:08:23.655" v="34"/>
          <ac:spMkLst>
            <pc:docMk/>
            <pc:sldMk cId="3207960852" sldId="652"/>
            <ac:spMk id="46" creationId="{51DABE2E-AADA-42BF-84DB-5CC72B81B931}"/>
          </ac:spMkLst>
        </pc:spChg>
        <pc:spChg chg="mod">
          <ac:chgData name="Lei Wu" userId="f083b2a8aea23a2f" providerId="LiveId" clId="{B01C844B-1BE7-44FB-AD2F-31D73309F938}" dt="2021-03-14T10:08:23.655" v="34"/>
          <ac:spMkLst>
            <pc:docMk/>
            <pc:sldMk cId="3207960852" sldId="652"/>
            <ac:spMk id="47" creationId="{A5CEBCEC-D0F2-4702-95DB-E855866F4AB2}"/>
          </ac:spMkLst>
        </pc:spChg>
        <pc:spChg chg="mod">
          <ac:chgData name="Lei Wu" userId="f083b2a8aea23a2f" providerId="LiveId" clId="{B01C844B-1BE7-44FB-AD2F-31D73309F938}" dt="2021-03-14T10:08:23.655" v="34"/>
          <ac:spMkLst>
            <pc:docMk/>
            <pc:sldMk cId="3207960852" sldId="652"/>
            <ac:spMk id="48" creationId="{07F60FD4-854A-41E6-8F0F-DB1E942418F6}"/>
          </ac:spMkLst>
        </pc:spChg>
        <pc:spChg chg="mod">
          <ac:chgData name="Lei Wu" userId="f083b2a8aea23a2f" providerId="LiveId" clId="{B01C844B-1BE7-44FB-AD2F-31D73309F938}" dt="2021-03-14T10:08:23.655" v="34"/>
          <ac:spMkLst>
            <pc:docMk/>
            <pc:sldMk cId="3207960852" sldId="652"/>
            <ac:spMk id="49" creationId="{7B218AEA-F04C-4F72-98CD-C74239D7A553}"/>
          </ac:spMkLst>
        </pc:spChg>
        <pc:spChg chg="mod">
          <ac:chgData name="Lei Wu" userId="f083b2a8aea23a2f" providerId="LiveId" clId="{B01C844B-1BE7-44FB-AD2F-31D73309F938}" dt="2021-03-14T10:08:23.655" v="34"/>
          <ac:spMkLst>
            <pc:docMk/>
            <pc:sldMk cId="3207960852" sldId="652"/>
            <ac:spMk id="50" creationId="{50EB8CDF-6624-4C4D-B1A5-D3BB56A0D6B0}"/>
          </ac:spMkLst>
        </pc:spChg>
        <pc:spChg chg="mod">
          <ac:chgData name="Lei Wu" userId="f083b2a8aea23a2f" providerId="LiveId" clId="{B01C844B-1BE7-44FB-AD2F-31D73309F938}" dt="2021-03-14T10:08:23.655" v="34"/>
          <ac:spMkLst>
            <pc:docMk/>
            <pc:sldMk cId="3207960852" sldId="652"/>
            <ac:spMk id="51" creationId="{8546B935-CC75-4036-B1D9-1C4A8055D7C3}"/>
          </ac:spMkLst>
        </pc:spChg>
        <pc:spChg chg="mod">
          <ac:chgData name="Lei Wu" userId="f083b2a8aea23a2f" providerId="LiveId" clId="{B01C844B-1BE7-44FB-AD2F-31D73309F938}" dt="2021-03-14T10:08:23.655" v="34"/>
          <ac:spMkLst>
            <pc:docMk/>
            <pc:sldMk cId="3207960852" sldId="652"/>
            <ac:spMk id="52" creationId="{E705F9E5-A431-47E3-BC24-AFBEAA955645}"/>
          </ac:spMkLst>
        </pc:spChg>
        <pc:spChg chg="mod">
          <ac:chgData name="Lei Wu" userId="f083b2a8aea23a2f" providerId="LiveId" clId="{B01C844B-1BE7-44FB-AD2F-31D73309F938}" dt="2021-03-14T10:08:23.655" v="34"/>
          <ac:spMkLst>
            <pc:docMk/>
            <pc:sldMk cId="3207960852" sldId="652"/>
            <ac:spMk id="53" creationId="{12CFEEEC-377A-49C3-9C1F-CFB450DAFE44}"/>
          </ac:spMkLst>
        </pc:spChg>
        <pc:spChg chg="mod">
          <ac:chgData name="Lei Wu" userId="f083b2a8aea23a2f" providerId="LiveId" clId="{B01C844B-1BE7-44FB-AD2F-31D73309F938}" dt="2021-03-14T10:08:23.655" v="34"/>
          <ac:spMkLst>
            <pc:docMk/>
            <pc:sldMk cId="3207960852" sldId="652"/>
            <ac:spMk id="54" creationId="{BC4C1435-5D6A-4C67-913D-9398A8EEADE0}"/>
          </ac:spMkLst>
        </pc:spChg>
        <pc:spChg chg="mod">
          <ac:chgData name="Lei Wu" userId="f083b2a8aea23a2f" providerId="LiveId" clId="{B01C844B-1BE7-44FB-AD2F-31D73309F938}" dt="2021-03-14T10:08:23.655" v="34"/>
          <ac:spMkLst>
            <pc:docMk/>
            <pc:sldMk cId="3207960852" sldId="652"/>
            <ac:spMk id="55" creationId="{4C8B1020-38CC-431E-99E5-D0F7431E8252}"/>
          </ac:spMkLst>
        </pc:spChg>
        <pc:spChg chg="mod">
          <ac:chgData name="Lei Wu" userId="f083b2a8aea23a2f" providerId="LiveId" clId="{B01C844B-1BE7-44FB-AD2F-31D73309F938}" dt="2021-03-14T10:08:23.655" v="34"/>
          <ac:spMkLst>
            <pc:docMk/>
            <pc:sldMk cId="3207960852" sldId="652"/>
            <ac:spMk id="56" creationId="{AA15E13E-C3D2-481B-81AA-7BD0F0DA6918}"/>
          </ac:spMkLst>
        </pc:spChg>
        <pc:spChg chg="mod">
          <ac:chgData name="Lei Wu" userId="f083b2a8aea23a2f" providerId="LiveId" clId="{B01C844B-1BE7-44FB-AD2F-31D73309F938}" dt="2021-03-14T10:08:23.655" v="34"/>
          <ac:spMkLst>
            <pc:docMk/>
            <pc:sldMk cId="3207960852" sldId="652"/>
            <ac:spMk id="57" creationId="{8F52C337-2D3D-4E14-B1AE-807EBDB6D23F}"/>
          </ac:spMkLst>
        </pc:spChg>
        <pc:spChg chg="mod">
          <ac:chgData name="Lei Wu" userId="f083b2a8aea23a2f" providerId="LiveId" clId="{B01C844B-1BE7-44FB-AD2F-31D73309F938}" dt="2021-03-14T10:08:23.655" v="34"/>
          <ac:spMkLst>
            <pc:docMk/>
            <pc:sldMk cId="3207960852" sldId="652"/>
            <ac:spMk id="58" creationId="{F1762DEF-8AF7-45D9-8432-B166DBB869AA}"/>
          </ac:spMkLst>
        </pc:spChg>
        <pc:spChg chg="mod">
          <ac:chgData name="Lei Wu" userId="f083b2a8aea23a2f" providerId="LiveId" clId="{B01C844B-1BE7-44FB-AD2F-31D73309F938}" dt="2021-03-14T10:08:23.655" v="34"/>
          <ac:spMkLst>
            <pc:docMk/>
            <pc:sldMk cId="3207960852" sldId="652"/>
            <ac:spMk id="59" creationId="{F1C07F52-5D00-4024-924E-C210C3287726}"/>
          </ac:spMkLst>
        </pc:spChg>
        <pc:spChg chg="mod">
          <ac:chgData name="Lei Wu" userId="f083b2a8aea23a2f" providerId="LiveId" clId="{B01C844B-1BE7-44FB-AD2F-31D73309F938}" dt="2021-03-14T10:08:23.655" v="34"/>
          <ac:spMkLst>
            <pc:docMk/>
            <pc:sldMk cId="3207960852" sldId="652"/>
            <ac:spMk id="60" creationId="{CE1ABA59-508D-4243-983A-4B2D815532CE}"/>
          </ac:spMkLst>
        </pc:spChg>
        <pc:spChg chg="mod">
          <ac:chgData name="Lei Wu" userId="f083b2a8aea23a2f" providerId="LiveId" clId="{B01C844B-1BE7-44FB-AD2F-31D73309F938}" dt="2021-03-14T10:08:23.655" v="34"/>
          <ac:spMkLst>
            <pc:docMk/>
            <pc:sldMk cId="3207960852" sldId="652"/>
            <ac:spMk id="61" creationId="{64C9E607-E78B-49A0-9CF9-944B91B5B7FE}"/>
          </ac:spMkLst>
        </pc:spChg>
        <pc:spChg chg="mod">
          <ac:chgData name="Lei Wu" userId="f083b2a8aea23a2f" providerId="LiveId" clId="{B01C844B-1BE7-44FB-AD2F-31D73309F938}" dt="2021-03-14T10:08:23.655" v="34"/>
          <ac:spMkLst>
            <pc:docMk/>
            <pc:sldMk cId="3207960852" sldId="652"/>
            <ac:spMk id="62" creationId="{DAB0E59B-86B8-46A7-B5C9-A434ADF7C79D}"/>
          </ac:spMkLst>
        </pc:spChg>
        <pc:spChg chg="mod">
          <ac:chgData name="Lei Wu" userId="f083b2a8aea23a2f" providerId="LiveId" clId="{B01C844B-1BE7-44FB-AD2F-31D73309F938}" dt="2021-03-14T10:08:23.655" v="34"/>
          <ac:spMkLst>
            <pc:docMk/>
            <pc:sldMk cId="3207960852" sldId="652"/>
            <ac:spMk id="63" creationId="{ED6B2A32-57EC-4F5C-A1EF-3BBEA8EB10A4}"/>
          </ac:spMkLst>
        </pc:spChg>
        <pc:spChg chg="add mod">
          <ac:chgData name="Lei Wu" userId="f083b2a8aea23a2f" providerId="LiveId" clId="{B01C844B-1BE7-44FB-AD2F-31D73309F938}" dt="2021-03-14T10:20:04.718" v="137"/>
          <ac:spMkLst>
            <pc:docMk/>
            <pc:sldMk cId="3207960852" sldId="652"/>
            <ac:spMk id="64" creationId="{14635096-4D01-4B37-BE21-367C37DAF13A}"/>
          </ac:spMkLst>
        </pc:spChg>
        <pc:spChg chg="mod">
          <ac:chgData name="Lei Wu" userId="f083b2a8aea23a2f" providerId="LiveId" clId="{B01C844B-1BE7-44FB-AD2F-31D73309F938}" dt="2021-03-14T17:34:36.169" v="1744" actId="20577"/>
          <ac:spMkLst>
            <pc:docMk/>
            <pc:sldMk cId="3207960852" sldId="652"/>
            <ac:spMk id="294914" creationId="{00000000-0000-0000-0000-000000000000}"/>
          </ac:spMkLst>
        </pc:spChg>
        <pc:spChg chg="mod">
          <ac:chgData name="Lei Wu" userId="f083b2a8aea23a2f" providerId="LiveId" clId="{B01C844B-1BE7-44FB-AD2F-31D73309F938}" dt="2021-03-15T20:30:46.489" v="3874" actId="1076"/>
          <ac:spMkLst>
            <pc:docMk/>
            <pc:sldMk cId="3207960852" sldId="652"/>
            <ac:spMk id="294915" creationId="{00000000-0000-0000-0000-000000000000}"/>
          </ac:spMkLst>
        </pc:spChg>
        <pc:grpChg chg="add del mod">
          <ac:chgData name="Lei Wu" userId="f083b2a8aea23a2f" providerId="LiveId" clId="{B01C844B-1BE7-44FB-AD2F-31D73309F938}" dt="2021-03-14T10:08:23.646" v="33"/>
          <ac:grpSpMkLst>
            <pc:docMk/>
            <pc:sldMk cId="3207960852" sldId="652"/>
            <ac:grpSpMk id="24" creationId="{9483D0AF-AE0E-4FB6-B78E-87E25BD2CDE6}"/>
          </ac:grpSpMkLst>
        </pc:grpChg>
        <pc:grpChg chg="add mod">
          <ac:chgData name="Lei Wu" userId="f083b2a8aea23a2f" providerId="LiveId" clId="{B01C844B-1BE7-44FB-AD2F-31D73309F938}" dt="2021-03-14T10:08:32.299" v="35" actId="14100"/>
          <ac:grpSpMkLst>
            <pc:docMk/>
            <pc:sldMk cId="3207960852" sldId="652"/>
            <ac:grpSpMk id="44" creationId="{FE7F02C1-928A-4538-8862-7C889977750A}"/>
          </ac:grpSpMkLst>
        </pc:grpChg>
        <pc:grpChg chg="del">
          <ac:chgData name="Lei Wu" userId="f083b2a8aea23a2f" providerId="LiveId" clId="{B01C844B-1BE7-44FB-AD2F-31D73309F938}" dt="2021-03-14T10:08:18.126" v="29" actId="478"/>
          <ac:grpSpMkLst>
            <pc:docMk/>
            <pc:sldMk cId="3207960852" sldId="652"/>
            <ac:grpSpMk id="294935" creationId="{00000000-0000-0000-0000-000000000000}"/>
          </ac:grpSpMkLst>
        </pc:grpChg>
      </pc:sldChg>
      <pc:sldChg chg="modSp add del mod">
        <pc:chgData name="Lei Wu" userId="f083b2a8aea23a2f" providerId="LiveId" clId="{B01C844B-1BE7-44FB-AD2F-31D73309F938}" dt="2021-03-15T19:30:16.667" v="3099" actId="47"/>
        <pc:sldMkLst>
          <pc:docMk/>
          <pc:sldMk cId="1079845216" sldId="653"/>
        </pc:sldMkLst>
        <pc:spChg chg="mod">
          <ac:chgData name="Lei Wu" userId="f083b2a8aea23a2f" providerId="LiveId" clId="{B01C844B-1BE7-44FB-AD2F-31D73309F938}" dt="2021-03-14T17:16:27.040" v="1637" actId="20577"/>
          <ac:spMkLst>
            <pc:docMk/>
            <pc:sldMk cId="1079845216" sldId="653"/>
            <ac:spMk id="3" creationId="{00000000-0000-0000-0000-000000000000}"/>
          </ac:spMkLst>
        </pc:spChg>
      </pc:sldChg>
      <pc:sldChg chg="add ord">
        <pc:chgData name="Lei Wu" userId="f083b2a8aea23a2f" providerId="LiveId" clId="{B01C844B-1BE7-44FB-AD2F-31D73309F938}" dt="2021-03-15T19:27:06.551" v="3057"/>
        <pc:sldMkLst>
          <pc:docMk/>
          <pc:sldMk cId="3817168658" sldId="654"/>
        </pc:sldMkLst>
        <pc:spChg chg="del">
          <ac:chgData name="Lei Wu" userId="f083b2a8aea23a2f" providerId="LiveId" clId="{B01C844B-1BE7-44FB-AD2F-31D73309F938}" dt="2021-03-14T13:16:27.738" v="384" actId="478"/>
          <ac:spMkLst>
            <pc:docMk/>
            <pc:sldMk cId="3817168658" sldId="654"/>
            <ac:spMk id="15362" creationId="{92BBFD8F-D57C-4C3E-81EF-2102F089CAE6}"/>
          </ac:spMkLst>
        </pc:spChg>
        <pc:spChg chg="mod">
          <ac:chgData name="Lei Wu" userId="f083b2a8aea23a2f" providerId="LiveId" clId="{B01C844B-1BE7-44FB-AD2F-31D73309F938}" dt="2021-03-14T21:09:28.603" v="2265" actId="1076"/>
          <ac:spMkLst>
            <pc:docMk/>
            <pc:sldMk cId="3817168658" sldId="654"/>
            <ac:spMk id="15363" creationId="{FBA766A4-CC84-46E9-A93D-6633C6352049}"/>
          </ac:spMkLst>
        </pc:spChg>
        <pc:spChg chg="mod">
          <ac:chgData name="Lei Wu" userId="f083b2a8aea23a2f" providerId="LiveId" clId="{B01C844B-1BE7-44FB-AD2F-31D73309F938}" dt="2021-03-14T21:09:32.394" v="2266" actId="113"/>
          <ac:spMkLst>
            <pc:docMk/>
            <pc:sldMk cId="3817168658" sldId="654"/>
            <ac:spMk id="15364" creationId="{244DE349-AF4E-4C28-BB5A-D62DE90C18E9}"/>
          </ac:spMkLst>
        </pc:spChg>
      </pc:sldChg>
      <pc:sldChg chg="delSp modSp add mod">
        <pc:chgData name="Lei Wu" userId="f083b2a8aea23a2f" providerId="LiveId" clId="{B01C844B-1BE7-44FB-AD2F-31D73309F938}" dt="2021-03-15T23:45:51.758" v="7207" actId="20577"/>
        <pc:sldMkLst>
          <pc:docMk/>
          <pc:sldMk cId="0" sldId="655"/>
        </pc:sldMkLst>
        <pc:spChg chg="del">
          <ac:chgData name="Lei Wu" userId="f083b2a8aea23a2f" providerId="LiveId" clId="{B01C844B-1BE7-44FB-AD2F-31D73309F938}" dt="2021-03-14T13:16:31.634" v="385" actId="478"/>
          <ac:spMkLst>
            <pc:docMk/>
            <pc:sldMk cId="0" sldId="655"/>
            <ac:spMk id="16386" creationId="{069E6B16-CC56-4220-B9BB-C60E86B0F11F}"/>
          </ac:spMkLst>
        </pc:spChg>
        <pc:spChg chg="mod">
          <ac:chgData name="Lei Wu" userId="f083b2a8aea23a2f" providerId="LiveId" clId="{B01C844B-1BE7-44FB-AD2F-31D73309F938}" dt="2021-03-14T21:09:08.119" v="2262" actId="14100"/>
          <ac:spMkLst>
            <pc:docMk/>
            <pc:sldMk cId="0" sldId="655"/>
            <ac:spMk id="16387" creationId="{C74DEDE2-98C1-44D5-BE0A-C49B86C00214}"/>
          </ac:spMkLst>
        </pc:spChg>
        <pc:spChg chg="mod">
          <ac:chgData name="Lei Wu" userId="f083b2a8aea23a2f" providerId="LiveId" clId="{B01C844B-1BE7-44FB-AD2F-31D73309F938}" dt="2021-03-15T23:45:51.758" v="7207" actId="20577"/>
          <ac:spMkLst>
            <pc:docMk/>
            <pc:sldMk cId="0" sldId="655"/>
            <ac:spMk id="16388" creationId="{B3EC2A91-9FFA-436A-A407-99E488D5B8A1}"/>
          </ac:spMkLst>
        </pc:spChg>
      </pc:sldChg>
      <pc:sldChg chg="delSp modSp add mod">
        <pc:chgData name="Lei Wu" userId="f083b2a8aea23a2f" providerId="LiveId" clId="{B01C844B-1BE7-44FB-AD2F-31D73309F938}" dt="2021-03-14T21:08:43.744" v="2259" actId="1076"/>
        <pc:sldMkLst>
          <pc:docMk/>
          <pc:sldMk cId="0" sldId="656"/>
        </pc:sldMkLst>
        <pc:spChg chg="del">
          <ac:chgData name="Lei Wu" userId="f083b2a8aea23a2f" providerId="LiveId" clId="{B01C844B-1BE7-44FB-AD2F-31D73309F938}" dt="2021-03-14T13:16:36.898" v="386" actId="478"/>
          <ac:spMkLst>
            <pc:docMk/>
            <pc:sldMk cId="0" sldId="656"/>
            <ac:spMk id="17410" creationId="{B3AB9A71-4A7C-44A2-AAD0-CB7CA11E920D}"/>
          </ac:spMkLst>
        </pc:spChg>
        <pc:spChg chg="mod">
          <ac:chgData name="Lei Wu" userId="f083b2a8aea23a2f" providerId="LiveId" clId="{B01C844B-1BE7-44FB-AD2F-31D73309F938}" dt="2021-03-14T21:08:39.725" v="2258" actId="14100"/>
          <ac:spMkLst>
            <pc:docMk/>
            <pc:sldMk cId="0" sldId="656"/>
            <ac:spMk id="17411" creationId="{FB7EE480-BC04-4987-8DCE-497A52A6823E}"/>
          </ac:spMkLst>
        </pc:spChg>
        <pc:spChg chg="mod">
          <ac:chgData name="Lei Wu" userId="f083b2a8aea23a2f" providerId="LiveId" clId="{B01C844B-1BE7-44FB-AD2F-31D73309F938}" dt="2021-03-14T21:08:43.744" v="2259" actId="1076"/>
          <ac:spMkLst>
            <pc:docMk/>
            <pc:sldMk cId="0" sldId="656"/>
            <ac:spMk id="17412" creationId="{9C989B9D-4CF1-4869-8D9F-EE65BDA87E8F}"/>
          </ac:spMkLst>
        </pc:spChg>
      </pc:sldChg>
      <pc:sldChg chg="delSp modSp add del mod">
        <pc:chgData name="Lei Wu" userId="f083b2a8aea23a2f" providerId="LiveId" clId="{B01C844B-1BE7-44FB-AD2F-31D73309F938}" dt="2021-03-14T21:13:07.737" v="2302" actId="47"/>
        <pc:sldMkLst>
          <pc:docMk/>
          <pc:sldMk cId="0" sldId="657"/>
        </pc:sldMkLst>
        <pc:spChg chg="del">
          <ac:chgData name="Lei Wu" userId="f083b2a8aea23a2f" providerId="LiveId" clId="{B01C844B-1BE7-44FB-AD2F-31D73309F938}" dt="2021-03-14T21:05:21.375" v="2238" actId="478"/>
          <ac:spMkLst>
            <pc:docMk/>
            <pc:sldMk cId="0" sldId="657"/>
            <ac:spMk id="18434" creationId="{4F7FA0B2-7E10-4A59-AEBC-C9E4664F24F2}"/>
          </ac:spMkLst>
        </pc:spChg>
        <pc:spChg chg="mod">
          <ac:chgData name="Lei Wu" userId="f083b2a8aea23a2f" providerId="LiveId" clId="{B01C844B-1BE7-44FB-AD2F-31D73309F938}" dt="2021-03-14T21:08:10.204" v="2256" actId="1076"/>
          <ac:spMkLst>
            <pc:docMk/>
            <pc:sldMk cId="0" sldId="657"/>
            <ac:spMk id="18435" creationId="{C563FC49-AE02-4883-BAF3-E96A27EBA67F}"/>
          </ac:spMkLst>
        </pc:spChg>
        <pc:spChg chg="mod">
          <ac:chgData name="Lei Wu" userId="f083b2a8aea23a2f" providerId="LiveId" clId="{B01C844B-1BE7-44FB-AD2F-31D73309F938}" dt="2021-03-14T21:08:06.214" v="2255" actId="14100"/>
          <ac:spMkLst>
            <pc:docMk/>
            <pc:sldMk cId="0" sldId="657"/>
            <ac:spMk id="18436" creationId="{A381735F-F7C8-4DD0-A45D-FE21B482C9F5}"/>
          </ac:spMkLst>
        </pc:spChg>
        <pc:spChg chg="del">
          <ac:chgData name="Lei Wu" userId="f083b2a8aea23a2f" providerId="LiveId" clId="{B01C844B-1BE7-44FB-AD2F-31D73309F938}" dt="2021-03-14T21:05:06.896" v="2231" actId="478"/>
          <ac:spMkLst>
            <pc:docMk/>
            <pc:sldMk cId="0" sldId="657"/>
            <ac:spMk id="18437" creationId="{F24BA7A3-33D9-434F-AC23-474CF657B556}"/>
          </ac:spMkLst>
        </pc:spChg>
        <pc:spChg chg="mod">
          <ac:chgData name="Lei Wu" userId="f083b2a8aea23a2f" providerId="LiveId" clId="{B01C844B-1BE7-44FB-AD2F-31D73309F938}" dt="2021-03-14T21:06:09.916" v="2240" actId="20577"/>
          <ac:spMkLst>
            <pc:docMk/>
            <pc:sldMk cId="0" sldId="657"/>
            <ac:spMk id="18440" creationId="{D00A728F-BA7D-45FF-ADC1-04C632624F9C}"/>
          </ac:spMkLst>
        </pc:spChg>
        <pc:grpChg chg="del">
          <ac:chgData name="Lei Wu" userId="f083b2a8aea23a2f" providerId="LiveId" clId="{B01C844B-1BE7-44FB-AD2F-31D73309F938}" dt="2021-03-14T21:06:14.225" v="2241" actId="478"/>
          <ac:grpSpMkLst>
            <pc:docMk/>
            <pc:sldMk cId="0" sldId="657"/>
            <ac:grpSpMk id="18438" creationId="{F1E6093A-CBEF-498E-98A3-1AE2E8AB55D3}"/>
          </ac:grpSpMkLst>
        </pc:grpChg>
      </pc:sldChg>
      <pc:sldChg chg="addSp delSp modSp add mod">
        <pc:chgData name="Lei Wu" userId="f083b2a8aea23a2f" providerId="LiveId" clId="{B01C844B-1BE7-44FB-AD2F-31D73309F938}" dt="2021-03-14T21:19:24.983" v="2345" actId="14100"/>
        <pc:sldMkLst>
          <pc:docMk/>
          <pc:sldMk cId="0" sldId="658"/>
        </pc:sldMkLst>
        <pc:spChg chg="del">
          <ac:chgData name="Lei Wu" userId="f083b2a8aea23a2f" providerId="LiveId" clId="{B01C844B-1BE7-44FB-AD2F-31D73309F938}" dt="2021-03-14T13:16:45.887" v="388" actId="478"/>
          <ac:spMkLst>
            <pc:docMk/>
            <pc:sldMk cId="0" sldId="658"/>
            <ac:spMk id="20482" creationId="{C7458F94-143C-4F2C-A90D-1FD1D8D288EB}"/>
          </ac:spMkLst>
        </pc:spChg>
        <pc:spChg chg="mod">
          <ac:chgData name="Lei Wu" userId="f083b2a8aea23a2f" providerId="LiveId" clId="{B01C844B-1BE7-44FB-AD2F-31D73309F938}" dt="2021-03-14T21:19:24.983" v="2345" actId="14100"/>
          <ac:spMkLst>
            <pc:docMk/>
            <pc:sldMk cId="0" sldId="658"/>
            <ac:spMk id="20484" creationId="{11D5A144-3EEC-4103-8AEA-90B9E0AE8CD9}"/>
          </ac:spMkLst>
        </pc:spChg>
        <pc:spChg chg="mod">
          <ac:chgData name="Lei Wu" userId="f083b2a8aea23a2f" providerId="LiveId" clId="{B01C844B-1BE7-44FB-AD2F-31D73309F938}" dt="2021-03-14T21:18:16.205" v="2338" actId="113"/>
          <ac:spMkLst>
            <pc:docMk/>
            <pc:sldMk cId="0" sldId="658"/>
            <ac:spMk id="20485" creationId="{3FA65F33-2C0C-4C44-A5E5-7E426DE09531}"/>
          </ac:spMkLst>
        </pc:spChg>
        <pc:spChg chg="mod">
          <ac:chgData name="Lei Wu" userId="f083b2a8aea23a2f" providerId="LiveId" clId="{B01C844B-1BE7-44FB-AD2F-31D73309F938}" dt="2021-03-14T21:12:31.486" v="2301" actId="1036"/>
          <ac:spMkLst>
            <pc:docMk/>
            <pc:sldMk cId="0" sldId="658"/>
            <ac:spMk id="20515" creationId="{8AA39BE4-A22D-4FA6-AE4D-73EB619E7079}"/>
          </ac:spMkLst>
        </pc:spChg>
        <pc:spChg chg="mod">
          <ac:chgData name="Lei Wu" userId="f083b2a8aea23a2f" providerId="LiveId" clId="{B01C844B-1BE7-44FB-AD2F-31D73309F938}" dt="2021-03-14T21:12:31.486" v="2301" actId="1036"/>
          <ac:spMkLst>
            <pc:docMk/>
            <pc:sldMk cId="0" sldId="658"/>
            <ac:spMk id="20516" creationId="{EED994F9-F077-4C66-8E6D-EF9556E02B58}"/>
          </ac:spMkLst>
        </pc:spChg>
        <pc:spChg chg="mod">
          <ac:chgData name="Lei Wu" userId="f083b2a8aea23a2f" providerId="LiveId" clId="{B01C844B-1BE7-44FB-AD2F-31D73309F938}" dt="2021-03-14T21:12:31.486" v="2301" actId="1036"/>
          <ac:spMkLst>
            <pc:docMk/>
            <pc:sldMk cId="0" sldId="658"/>
            <ac:spMk id="20517" creationId="{5B998A9F-C456-4E97-8E79-79CBD575537A}"/>
          </ac:spMkLst>
        </pc:spChg>
        <pc:spChg chg="mod">
          <ac:chgData name="Lei Wu" userId="f083b2a8aea23a2f" providerId="LiveId" clId="{B01C844B-1BE7-44FB-AD2F-31D73309F938}" dt="2021-03-14T21:12:31.486" v="2301" actId="1036"/>
          <ac:spMkLst>
            <pc:docMk/>
            <pc:sldMk cId="0" sldId="658"/>
            <ac:spMk id="20518" creationId="{52684F6E-09BC-4173-A8CA-26D7F37FC572}"/>
          </ac:spMkLst>
        </pc:spChg>
        <pc:spChg chg="mod">
          <ac:chgData name="Lei Wu" userId="f083b2a8aea23a2f" providerId="LiveId" clId="{B01C844B-1BE7-44FB-AD2F-31D73309F938}" dt="2021-03-14T21:12:31.486" v="2301" actId="1036"/>
          <ac:spMkLst>
            <pc:docMk/>
            <pc:sldMk cId="0" sldId="658"/>
            <ac:spMk id="20519" creationId="{60D79D0E-B666-4631-9D49-C7C8D01636F1}"/>
          </ac:spMkLst>
        </pc:spChg>
        <pc:spChg chg="mod">
          <ac:chgData name="Lei Wu" userId="f083b2a8aea23a2f" providerId="LiveId" clId="{B01C844B-1BE7-44FB-AD2F-31D73309F938}" dt="2021-03-14T21:12:31.486" v="2301" actId="1036"/>
          <ac:spMkLst>
            <pc:docMk/>
            <pc:sldMk cId="0" sldId="658"/>
            <ac:spMk id="20520" creationId="{A7733E6B-18F5-4FF1-84C7-DF8ED2EC112E}"/>
          </ac:spMkLst>
        </pc:spChg>
        <pc:spChg chg="mod">
          <ac:chgData name="Lei Wu" userId="f083b2a8aea23a2f" providerId="LiveId" clId="{B01C844B-1BE7-44FB-AD2F-31D73309F938}" dt="2021-03-14T21:12:31.486" v="2301" actId="1036"/>
          <ac:spMkLst>
            <pc:docMk/>
            <pc:sldMk cId="0" sldId="658"/>
            <ac:spMk id="20521" creationId="{50C85B5E-9A28-4FE0-A3BE-6053CAE9BEBB}"/>
          </ac:spMkLst>
        </pc:spChg>
        <pc:spChg chg="mod">
          <ac:chgData name="Lei Wu" userId="f083b2a8aea23a2f" providerId="LiveId" clId="{B01C844B-1BE7-44FB-AD2F-31D73309F938}" dt="2021-03-14T21:12:31.486" v="2301" actId="1036"/>
          <ac:spMkLst>
            <pc:docMk/>
            <pc:sldMk cId="0" sldId="658"/>
            <ac:spMk id="20522" creationId="{5F52BA5F-992F-461C-B266-8912645560AA}"/>
          </ac:spMkLst>
        </pc:spChg>
        <pc:spChg chg="mod">
          <ac:chgData name="Lei Wu" userId="f083b2a8aea23a2f" providerId="LiveId" clId="{B01C844B-1BE7-44FB-AD2F-31D73309F938}" dt="2021-03-14T21:12:31.486" v="2301" actId="1036"/>
          <ac:spMkLst>
            <pc:docMk/>
            <pc:sldMk cId="0" sldId="658"/>
            <ac:spMk id="20523" creationId="{2FE19C4F-359F-451F-8D89-0B703CB3C75E}"/>
          </ac:spMkLst>
        </pc:spChg>
        <pc:spChg chg="mod">
          <ac:chgData name="Lei Wu" userId="f083b2a8aea23a2f" providerId="LiveId" clId="{B01C844B-1BE7-44FB-AD2F-31D73309F938}" dt="2021-03-14T21:12:31.486" v="2301" actId="1036"/>
          <ac:spMkLst>
            <pc:docMk/>
            <pc:sldMk cId="0" sldId="658"/>
            <ac:spMk id="20524" creationId="{BF4C7876-085E-40AB-B3E0-0567E24A263C}"/>
          </ac:spMkLst>
        </pc:spChg>
        <pc:spChg chg="mod">
          <ac:chgData name="Lei Wu" userId="f083b2a8aea23a2f" providerId="LiveId" clId="{B01C844B-1BE7-44FB-AD2F-31D73309F938}" dt="2021-03-14T21:12:31.486" v="2301" actId="1036"/>
          <ac:spMkLst>
            <pc:docMk/>
            <pc:sldMk cId="0" sldId="658"/>
            <ac:spMk id="20525" creationId="{B13F1C2D-EFF8-4FC4-B4F7-FEE73DC33224}"/>
          </ac:spMkLst>
        </pc:spChg>
        <pc:spChg chg="mod">
          <ac:chgData name="Lei Wu" userId="f083b2a8aea23a2f" providerId="LiveId" clId="{B01C844B-1BE7-44FB-AD2F-31D73309F938}" dt="2021-03-14T21:12:31.486" v="2301" actId="1036"/>
          <ac:spMkLst>
            <pc:docMk/>
            <pc:sldMk cId="0" sldId="658"/>
            <ac:spMk id="20526" creationId="{E22AE79F-F597-4E8C-97C2-4C5605DE2626}"/>
          </ac:spMkLst>
        </pc:spChg>
        <pc:spChg chg="mod">
          <ac:chgData name="Lei Wu" userId="f083b2a8aea23a2f" providerId="LiveId" clId="{B01C844B-1BE7-44FB-AD2F-31D73309F938}" dt="2021-03-14T21:12:31.486" v="2301" actId="1036"/>
          <ac:spMkLst>
            <pc:docMk/>
            <pc:sldMk cId="0" sldId="658"/>
            <ac:spMk id="20527" creationId="{46EBEB23-B1F1-45B1-8F51-2EABE9A2CBF3}"/>
          </ac:spMkLst>
        </pc:spChg>
        <pc:spChg chg="mod">
          <ac:chgData name="Lei Wu" userId="f083b2a8aea23a2f" providerId="LiveId" clId="{B01C844B-1BE7-44FB-AD2F-31D73309F938}" dt="2021-03-14T21:12:31.486" v="2301" actId="1036"/>
          <ac:spMkLst>
            <pc:docMk/>
            <pc:sldMk cId="0" sldId="658"/>
            <ac:spMk id="20528" creationId="{833D379C-5BBB-457E-B81A-1C302DABD91E}"/>
          </ac:spMkLst>
        </pc:spChg>
        <pc:spChg chg="mod">
          <ac:chgData name="Lei Wu" userId="f083b2a8aea23a2f" providerId="LiveId" clId="{B01C844B-1BE7-44FB-AD2F-31D73309F938}" dt="2021-03-14T21:12:31.486" v="2301" actId="1036"/>
          <ac:spMkLst>
            <pc:docMk/>
            <pc:sldMk cId="0" sldId="658"/>
            <ac:spMk id="20529" creationId="{1BCEB13A-AB9A-4D7F-91DE-A0EF36743CEE}"/>
          </ac:spMkLst>
        </pc:spChg>
        <pc:spChg chg="mod">
          <ac:chgData name="Lei Wu" userId="f083b2a8aea23a2f" providerId="LiveId" clId="{B01C844B-1BE7-44FB-AD2F-31D73309F938}" dt="2021-03-14T21:12:31.486" v="2301" actId="1036"/>
          <ac:spMkLst>
            <pc:docMk/>
            <pc:sldMk cId="0" sldId="658"/>
            <ac:spMk id="20530" creationId="{35A70747-E7EF-4ABC-8BE9-9EC1C1E3C604}"/>
          </ac:spMkLst>
        </pc:spChg>
        <pc:spChg chg="mod">
          <ac:chgData name="Lei Wu" userId="f083b2a8aea23a2f" providerId="LiveId" clId="{B01C844B-1BE7-44FB-AD2F-31D73309F938}" dt="2021-03-14T21:12:31.486" v="2301" actId="1036"/>
          <ac:spMkLst>
            <pc:docMk/>
            <pc:sldMk cId="0" sldId="658"/>
            <ac:spMk id="20531" creationId="{EC484C7B-6757-4240-A1D1-2FC001F1A6AD}"/>
          </ac:spMkLst>
        </pc:spChg>
        <pc:spChg chg="mod">
          <ac:chgData name="Lei Wu" userId="f083b2a8aea23a2f" providerId="LiveId" clId="{B01C844B-1BE7-44FB-AD2F-31D73309F938}" dt="2021-03-14T21:12:31.486" v="2301" actId="1036"/>
          <ac:spMkLst>
            <pc:docMk/>
            <pc:sldMk cId="0" sldId="658"/>
            <ac:spMk id="20532" creationId="{D0E39F7B-4C75-46B0-86B3-C9BE7EDBC424}"/>
          </ac:spMkLst>
        </pc:spChg>
        <pc:spChg chg="mod">
          <ac:chgData name="Lei Wu" userId="f083b2a8aea23a2f" providerId="LiveId" clId="{B01C844B-1BE7-44FB-AD2F-31D73309F938}" dt="2021-03-14T21:12:31.486" v="2301" actId="1036"/>
          <ac:spMkLst>
            <pc:docMk/>
            <pc:sldMk cId="0" sldId="658"/>
            <ac:spMk id="20533" creationId="{400E27F3-728E-416B-9731-08C30C704912}"/>
          </ac:spMkLst>
        </pc:spChg>
        <pc:spChg chg="mod">
          <ac:chgData name="Lei Wu" userId="f083b2a8aea23a2f" providerId="LiveId" clId="{B01C844B-1BE7-44FB-AD2F-31D73309F938}" dt="2021-03-14T21:12:31.486" v="2301" actId="1036"/>
          <ac:spMkLst>
            <pc:docMk/>
            <pc:sldMk cId="0" sldId="658"/>
            <ac:spMk id="20534" creationId="{81AEE237-50DB-4B9F-A52C-8AD45A1044F4}"/>
          </ac:spMkLst>
        </pc:spChg>
        <pc:spChg chg="mod">
          <ac:chgData name="Lei Wu" userId="f083b2a8aea23a2f" providerId="LiveId" clId="{B01C844B-1BE7-44FB-AD2F-31D73309F938}" dt="2021-03-14T21:12:31.486" v="2301" actId="1036"/>
          <ac:spMkLst>
            <pc:docMk/>
            <pc:sldMk cId="0" sldId="658"/>
            <ac:spMk id="20535" creationId="{C9EC3A79-64A8-4CE7-8613-7B2E24BC4EDF}"/>
          </ac:spMkLst>
        </pc:spChg>
        <pc:spChg chg="mod">
          <ac:chgData name="Lei Wu" userId="f083b2a8aea23a2f" providerId="LiveId" clId="{B01C844B-1BE7-44FB-AD2F-31D73309F938}" dt="2021-03-14T21:12:31.486" v="2301" actId="1036"/>
          <ac:spMkLst>
            <pc:docMk/>
            <pc:sldMk cId="0" sldId="658"/>
            <ac:spMk id="20536" creationId="{4374BBF0-9A79-4959-8315-68E8E750A6E0}"/>
          </ac:spMkLst>
        </pc:spChg>
        <pc:spChg chg="mod">
          <ac:chgData name="Lei Wu" userId="f083b2a8aea23a2f" providerId="LiveId" clId="{B01C844B-1BE7-44FB-AD2F-31D73309F938}" dt="2021-03-14T21:12:31.486" v="2301" actId="1036"/>
          <ac:spMkLst>
            <pc:docMk/>
            <pc:sldMk cId="0" sldId="658"/>
            <ac:spMk id="20537" creationId="{7EEEFE1B-E414-4A2D-85DB-45857E404177}"/>
          </ac:spMkLst>
        </pc:spChg>
        <pc:spChg chg="mod">
          <ac:chgData name="Lei Wu" userId="f083b2a8aea23a2f" providerId="LiveId" clId="{B01C844B-1BE7-44FB-AD2F-31D73309F938}" dt="2021-03-14T21:12:31.486" v="2301" actId="1036"/>
          <ac:spMkLst>
            <pc:docMk/>
            <pc:sldMk cId="0" sldId="658"/>
            <ac:spMk id="20538" creationId="{E8A1F790-1139-40C7-92E2-59EED5982881}"/>
          </ac:spMkLst>
        </pc:spChg>
        <pc:spChg chg="mod">
          <ac:chgData name="Lei Wu" userId="f083b2a8aea23a2f" providerId="LiveId" clId="{B01C844B-1BE7-44FB-AD2F-31D73309F938}" dt="2021-03-14T21:12:31.486" v="2301" actId="1036"/>
          <ac:spMkLst>
            <pc:docMk/>
            <pc:sldMk cId="0" sldId="658"/>
            <ac:spMk id="20539" creationId="{FA465B58-42BC-40AA-B251-92E73BA6E3D5}"/>
          </ac:spMkLst>
        </pc:spChg>
        <pc:spChg chg="mod">
          <ac:chgData name="Lei Wu" userId="f083b2a8aea23a2f" providerId="LiveId" clId="{B01C844B-1BE7-44FB-AD2F-31D73309F938}" dt="2021-03-14T21:12:31.486" v="2301" actId="1036"/>
          <ac:spMkLst>
            <pc:docMk/>
            <pc:sldMk cId="0" sldId="658"/>
            <ac:spMk id="20540" creationId="{92FB6825-8473-43B2-A35A-AE5B89B3833E}"/>
          </ac:spMkLst>
        </pc:spChg>
        <pc:spChg chg="mod">
          <ac:chgData name="Lei Wu" userId="f083b2a8aea23a2f" providerId="LiveId" clId="{B01C844B-1BE7-44FB-AD2F-31D73309F938}" dt="2021-03-14T21:12:31.486" v="2301" actId="1036"/>
          <ac:spMkLst>
            <pc:docMk/>
            <pc:sldMk cId="0" sldId="658"/>
            <ac:spMk id="20541" creationId="{8BB61C20-13B4-4A5D-A97C-3ACAAD2F5F1F}"/>
          </ac:spMkLst>
        </pc:spChg>
        <pc:spChg chg="mod">
          <ac:chgData name="Lei Wu" userId="f083b2a8aea23a2f" providerId="LiveId" clId="{B01C844B-1BE7-44FB-AD2F-31D73309F938}" dt="2021-03-14T21:19:00.227" v="2343" actId="1076"/>
          <ac:spMkLst>
            <pc:docMk/>
            <pc:sldMk cId="0" sldId="658"/>
            <ac:spMk id="20542" creationId="{375A7798-DFB8-4267-BE26-026BC597AE89}"/>
          </ac:spMkLst>
        </pc:spChg>
        <pc:spChg chg="mod">
          <ac:chgData name="Lei Wu" userId="f083b2a8aea23a2f" providerId="LiveId" clId="{B01C844B-1BE7-44FB-AD2F-31D73309F938}" dt="2021-03-14T21:19:00.227" v="2343" actId="1076"/>
          <ac:spMkLst>
            <pc:docMk/>
            <pc:sldMk cId="0" sldId="658"/>
            <ac:spMk id="20543" creationId="{6A6981F8-385D-4EC5-930A-7B1CA3FBF80D}"/>
          </ac:spMkLst>
        </pc:spChg>
        <pc:spChg chg="mod">
          <ac:chgData name="Lei Wu" userId="f083b2a8aea23a2f" providerId="LiveId" clId="{B01C844B-1BE7-44FB-AD2F-31D73309F938}" dt="2021-03-14T21:19:00.227" v="2343" actId="1076"/>
          <ac:spMkLst>
            <pc:docMk/>
            <pc:sldMk cId="0" sldId="658"/>
            <ac:spMk id="20544" creationId="{2F184550-94C9-4651-9C98-417F6EC29D92}"/>
          </ac:spMkLst>
        </pc:spChg>
        <pc:spChg chg="mod">
          <ac:chgData name="Lei Wu" userId="f083b2a8aea23a2f" providerId="LiveId" clId="{B01C844B-1BE7-44FB-AD2F-31D73309F938}" dt="2021-03-14T21:19:00.227" v="2343" actId="1076"/>
          <ac:spMkLst>
            <pc:docMk/>
            <pc:sldMk cId="0" sldId="658"/>
            <ac:spMk id="20545" creationId="{BEECBCE9-B229-4AA0-A354-35B73F295AD5}"/>
          </ac:spMkLst>
        </pc:spChg>
        <pc:spChg chg="mod">
          <ac:chgData name="Lei Wu" userId="f083b2a8aea23a2f" providerId="LiveId" clId="{B01C844B-1BE7-44FB-AD2F-31D73309F938}" dt="2021-03-14T21:19:00.227" v="2343" actId="1076"/>
          <ac:spMkLst>
            <pc:docMk/>
            <pc:sldMk cId="0" sldId="658"/>
            <ac:spMk id="20546" creationId="{67FEAA4A-40D8-40A7-A6F1-C7665D791B41}"/>
          </ac:spMkLst>
        </pc:spChg>
        <pc:spChg chg="mod">
          <ac:chgData name="Lei Wu" userId="f083b2a8aea23a2f" providerId="LiveId" clId="{B01C844B-1BE7-44FB-AD2F-31D73309F938}" dt="2021-03-14T21:19:00.227" v="2343" actId="1076"/>
          <ac:spMkLst>
            <pc:docMk/>
            <pc:sldMk cId="0" sldId="658"/>
            <ac:spMk id="20547" creationId="{7C951E3C-141B-4B00-8B70-54C68BE8FEE8}"/>
          </ac:spMkLst>
        </pc:spChg>
        <pc:spChg chg="mod">
          <ac:chgData name="Lei Wu" userId="f083b2a8aea23a2f" providerId="LiveId" clId="{B01C844B-1BE7-44FB-AD2F-31D73309F938}" dt="2021-03-14T21:19:00.227" v="2343" actId="1076"/>
          <ac:spMkLst>
            <pc:docMk/>
            <pc:sldMk cId="0" sldId="658"/>
            <ac:spMk id="20548" creationId="{3534A935-319C-40F2-84BC-67AEB6306663}"/>
          </ac:spMkLst>
        </pc:spChg>
        <pc:spChg chg="mod">
          <ac:chgData name="Lei Wu" userId="f083b2a8aea23a2f" providerId="LiveId" clId="{B01C844B-1BE7-44FB-AD2F-31D73309F938}" dt="2021-03-14T21:19:00.227" v="2343" actId="1076"/>
          <ac:spMkLst>
            <pc:docMk/>
            <pc:sldMk cId="0" sldId="658"/>
            <ac:spMk id="20549" creationId="{D2C58BF9-BB35-4A73-A68A-723E90599F38}"/>
          </ac:spMkLst>
        </pc:spChg>
        <pc:spChg chg="mod">
          <ac:chgData name="Lei Wu" userId="f083b2a8aea23a2f" providerId="LiveId" clId="{B01C844B-1BE7-44FB-AD2F-31D73309F938}" dt="2021-03-14T21:19:00.227" v="2343" actId="1076"/>
          <ac:spMkLst>
            <pc:docMk/>
            <pc:sldMk cId="0" sldId="658"/>
            <ac:spMk id="20550" creationId="{F7FC534B-B1E2-4F87-8561-67F9EB12C602}"/>
          </ac:spMkLst>
        </pc:spChg>
        <pc:spChg chg="mod">
          <ac:chgData name="Lei Wu" userId="f083b2a8aea23a2f" providerId="LiveId" clId="{B01C844B-1BE7-44FB-AD2F-31D73309F938}" dt="2021-03-14T21:19:00.227" v="2343" actId="1076"/>
          <ac:spMkLst>
            <pc:docMk/>
            <pc:sldMk cId="0" sldId="658"/>
            <ac:spMk id="20551" creationId="{F9FCF42D-AB3C-4D1F-9F6D-FE06C4A0E273}"/>
          </ac:spMkLst>
        </pc:spChg>
        <pc:spChg chg="mod">
          <ac:chgData name="Lei Wu" userId="f083b2a8aea23a2f" providerId="LiveId" clId="{B01C844B-1BE7-44FB-AD2F-31D73309F938}" dt="2021-03-14T21:19:00.227" v="2343" actId="1076"/>
          <ac:spMkLst>
            <pc:docMk/>
            <pc:sldMk cId="0" sldId="658"/>
            <ac:spMk id="20552" creationId="{E42B74CD-1907-43C0-B6A8-8F2299BF950C}"/>
          </ac:spMkLst>
        </pc:spChg>
        <pc:spChg chg="mod">
          <ac:chgData name="Lei Wu" userId="f083b2a8aea23a2f" providerId="LiveId" clId="{B01C844B-1BE7-44FB-AD2F-31D73309F938}" dt="2021-03-14T21:19:00.227" v="2343" actId="1076"/>
          <ac:spMkLst>
            <pc:docMk/>
            <pc:sldMk cId="0" sldId="658"/>
            <ac:spMk id="20553" creationId="{A1CAC671-D141-40ED-A33E-169A377E399D}"/>
          </ac:spMkLst>
        </pc:spChg>
        <pc:spChg chg="mod">
          <ac:chgData name="Lei Wu" userId="f083b2a8aea23a2f" providerId="LiveId" clId="{B01C844B-1BE7-44FB-AD2F-31D73309F938}" dt="2021-03-14T21:19:00.227" v="2343" actId="1076"/>
          <ac:spMkLst>
            <pc:docMk/>
            <pc:sldMk cId="0" sldId="658"/>
            <ac:spMk id="20554" creationId="{04DC4070-59C6-410F-AD09-422179D0D319}"/>
          </ac:spMkLst>
        </pc:spChg>
        <pc:spChg chg="mod">
          <ac:chgData name="Lei Wu" userId="f083b2a8aea23a2f" providerId="LiveId" clId="{B01C844B-1BE7-44FB-AD2F-31D73309F938}" dt="2021-03-14T21:19:00.227" v="2343" actId="1076"/>
          <ac:spMkLst>
            <pc:docMk/>
            <pc:sldMk cId="0" sldId="658"/>
            <ac:spMk id="20555" creationId="{8F0D2396-3197-48C2-B8F4-4853076301E4}"/>
          </ac:spMkLst>
        </pc:spChg>
        <pc:spChg chg="mod">
          <ac:chgData name="Lei Wu" userId="f083b2a8aea23a2f" providerId="LiveId" clId="{B01C844B-1BE7-44FB-AD2F-31D73309F938}" dt="2021-03-14T21:19:00.227" v="2343" actId="1076"/>
          <ac:spMkLst>
            <pc:docMk/>
            <pc:sldMk cId="0" sldId="658"/>
            <ac:spMk id="20556" creationId="{0FD6A2D5-F6E8-42BE-9A45-0B29546F4044}"/>
          </ac:spMkLst>
        </pc:spChg>
        <pc:spChg chg="mod">
          <ac:chgData name="Lei Wu" userId="f083b2a8aea23a2f" providerId="LiveId" clId="{B01C844B-1BE7-44FB-AD2F-31D73309F938}" dt="2021-03-14T21:19:00.227" v="2343" actId="1076"/>
          <ac:spMkLst>
            <pc:docMk/>
            <pc:sldMk cId="0" sldId="658"/>
            <ac:spMk id="20558" creationId="{880D7C38-F080-4AED-A98E-2B9C2B974D33}"/>
          </ac:spMkLst>
        </pc:spChg>
        <pc:spChg chg="mod">
          <ac:chgData name="Lei Wu" userId="f083b2a8aea23a2f" providerId="LiveId" clId="{B01C844B-1BE7-44FB-AD2F-31D73309F938}" dt="2021-03-14T21:19:00.227" v="2343" actId="1076"/>
          <ac:spMkLst>
            <pc:docMk/>
            <pc:sldMk cId="0" sldId="658"/>
            <ac:spMk id="20559" creationId="{F6E40B33-C114-4CFF-960D-BFB3DEC3B0D6}"/>
          </ac:spMkLst>
        </pc:spChg>
        <pc:spChg chg="add del mod">
          <ac:chgData name="Lei Wu" userId="f083b2a8aea23a2f" providerId="LiveId" clId="{B01C844B-1BE7-44FB-AD2F-31D73309F938}" dt="2021-03-14T21:17:59.721" v="2335" actId="478"/>
          <ac:spMkLst>
            <pc:docMk/>
            <pc:sldMk cId="0" sldId="658"/>
            <ac:spMk id="20560" creationId="{08618B8B-BC84-4D81-9A27-1D5AFF7573B8}"/>
          </ac:spMkLst>
        </pc:spChg>
        <pc:spChg chg="add del mod">
          <ac:chgData name="Lei Wu" userId="f083b2a8aea23a2f" providerId="LiveId" clId="{B01C844B-1BE7-44FB-AD2F-31D73309F938}" dt="2021-03-14T21:19:00.227" v="2343" actId="1076"/>
          <ac:spMkLst>
            <pc:docMk/>
            <pc:sldMk cId="0" sldId="658"/>
            <ac:spMk id="20561" creationId="{36D56474-5A5A-474E-90E7-1D615473395C}"/>
          </ac:spMkLst>
        </pc:spChg>
        <pc:grpChg chg="mod">
          <ac:chgData name="Lei Wu" userId="f083b2a8aea23a2f" providerId="LiveId" clId="{B01C844B-1BE7-44FB-AD2F-31D73309F938}" dt="2021-03-14T21:19:00.227" v="2343" actId="1076"/>
          <ac:grpSpMkLst>
            <pc:docMk/>
            <pc:sldMk cId="0" sldId="658"/>
            <ac:grpSpMk id="20483" creationId="{D01D2AB1-4755-4BD6-B56B-C6965C8F6CB5}"/>
          </ac:grpSpMkLst>
        </pc:grpChg>
        <pc:grpChg chg="mod">
          <ac:chgData name="Lei Wu" userId="f083b2a8aea23a2f" providerId="LiveId" clId="{B01C844B-1BE7-44FB-AD2F-31D73309F938}" dt="2021-03-14T21:18:16.205" v="2338" actId="113"/>
          <ac:grpSpMkLst>
            <pc:docMk/>
            <pc:sldMk cId="0" sldId="658"/>
            <ac:grpSpMk id="20486" creationId="{DDDD3E2B-7328-43CE-A126-A1666451560F}"/>
          </ac:grpSpMkLst>
        </pc:grpChg>
        <pc:grpChg chg="add del mod">
          <ac:chgData name="Lei Wu" userId="f083b2a8aea23a2f" providerId="LiveId" clId="{B01C844B-1BE7-44FB-AD2F-31D73309F938}" dt="2021-03-14T21:17:59.721" v="2335" actId="478"/>
          <ac:grpSpMkLst>
            <pc:docMk/>
            <pc:sldMk cId="0" sldId="658"/>
            <ac:grpSpMk id="20557" creationId="{09EC31B3-05A8-4A64-8CBC-ED30862D5409}"/>
          </ac:grpSpMkLst>
        </pc:grpChg>
        <pc:graphicFrameChg chg="mod modGraphic">
          <ac:chgData name="Lei Wu" userId="f083b2a8aea23a2f" providerId="LiveId" clId="{B01C844B-1BE7-44FB-AD2F-31D73309F938}" dt="2021-03-14T21:18:28.039" v="2339" actId="113"/>
          <ac:graphicFrameMkLst>
            <pc:docMk/>
            <pc:sldMk cId="0" sldId="658"/>
            <ac:graphicFrameMk id="229519" creationId="{D3BAC5A3-3724-4431-BF4F-F56BBC01B6CA}"/>
          </ac:graphicFrameMkLst>
        </pc:graphicFrameChg>
      </pc:sldChg>
      <pc:sldChg chg="delSp modSp add mod">
        <pc:chgData name="Lei Wu" userId="f083b2a8aea23a2f" providerId="LiveId" clId="{B01C844B-1BE7-44FB-AD2F-31D73309F938}" dt="2021-03-14T21:13:47.445" v="2306" actId="1076"/>
        <pc:sldMkLst>
          <pc:docMk/>
          <pc:sldMk cId="0" sldId="659"/>
        </pc:sldMkLst>
        <pc:spChg chg="del">
          <ac:chgData name="Lei Wu" userId="f083b2a8aea23a2f" providerId="LiveId" clId="{B01C844B-1BE7-44FB-AD2F-31D73309F938}" dt="2021-03-14T13:16:49.984" v="389" actId="478"/>
          <ac:spMkLst>
            <pc:docMk/>
            <pc:sldMk cId="0" sldId="659"/>
            <ac:spMk id="21506" creationId="{49DAB441-AB0F-469C-AF7C-14FBF2597A8B}"/>
          </ac:spMkLst>
        </pc:spChg>
        <pc:spChg chg="mod">
          <ac:chgData name="Lei Wu" userId="f083b2a8aea23a2f" providerId="LiveId" clId="{B01C844B-1BE7-44FB-AD2F-31D73309F938}" dt="2021-03-14T21:13:47.445" v="2306" actId="1076"/>
          <ac:spMkLst>
            <pc:docMk/>
            <pc:sldMk cId="0" sldId="659"/>
            <ac:spMk id="21507" creationId="{40509336-ACEB-460C-8780-36E7FD868027}"/>
          </ac:spMkLst>
        </pc:spChg>
        <pc:spChg chg="mod">
          <ac:chgData name="Lei Wu" userId="f083b2a8aea23a2f" providerId="LiveId" clId="{B01C844B-1BE7-44FB-AD2F-31D73309F938}" dt="2021-03-14T21:13:44.301" v="2305" actId="14100"/>
          <ac:spMkLst>
            <pc:docMk/>
            <pc:sldMk cId="0" sldId="659"/>
            <ac:spMk id="21508" creationId="{14A730C9-0589-49F8-B2C1-DB4CE418634D}"/>
          </ac:spMkLst>
        </pc:spChg>
      </pc:sldChg>
      <pc:sldChg chg="add del">
        <pc:chgData name="Lei Wu" userId="f083b2a8aea23a2f" providerId="LiveId" clId="{B01C844B-1BE7-44FB-AD2F-31D73309F938}" dt="2021-03-15T21:37:07.524" v="5534" actId="2696"/>
        <pc:sldMkLst>
          <pc:docMk/>
          <pc:sldMk cId="523309455" sldId="660"/>
        </pc:sldMkLst>
      </pc:sldChg>
      <pc:sldChg chg="add del">
        <pc:chgData name="Lei Wu" userId="f083b2a8aea23a2f" providerId="LiveId" clId="{B01C844B-1BE7-44FB-AD2F-31D73309F938}" dt="2021-03-15T19:35:15.990" v="3155" actId="2696"/>
        <pc:sldMkLst>
          <pc:docMk/>
          <pc:sldMk cId="538520974" sldId="660"/>
        </pc:sldMkLst>
        <pc:spChg chg="del">
          <ac:chgData name="Lei Wu" userId="f083b2a8aea23a2f" providerId="LiveId" clId="{B01C844B-1BE7-44FB-AD2F-31D73309F938}" dt="2021-03-14T13:24:07.844" v="456" actId="478"/>
          <ac:spMkLst>
            <pc:docMk/>
            <pc:sldMk cId="538520974" sldId="660"/>
            <ac:spMk id="23554" creationId="{3FE5090E-4AC5-4DFC-958E-0ED228EA5E57}"/>
          </ac:spMkLst>
        </pc:spChg>
        <pc:spChg chg="mod">
          <ac:chgData name="Lei Wu" userId="f083b2a8aea23a2f" providerId="LiveId" clId="{B01C844B-1BE7-44FB-AD2F-31D73309F938}" dt="2021-03-14T13:24:00.713" v="455" actId="14100"/>
          <ac:spMkLst>
            <pc:docMk/>
            <pc:sldMk cId="538520974" sldId="660"/>
            <ac:spMk id="23555" creationId="{BA1A4CCF-3A83-4F29-AF4D-F76DB7170C22}"/>
          </ac:spMkLst>
        </pc:spChg>
      </pc:sldChg>
      <pc:sldChg chg="add del">
        <pc:chgData name="Lei Wu" userId="f083b2a8aea23a2f" providerId="LiveId" clId="{B01C844B-1BE7-44FB-AD2F-31D73309F938}" dt="2021-03-15T22:30:32.602" v="5923" actId="2696"/>
        <pc:sldMkLst>
          <pc:docMk/>
          <pc:sldMk cId="0" sldId="661"/>
        </pc:sldMkLst>
      </pc:sldChg>
      <pc:sldChg chg="add del">
        <pc:chgData name="Lei Wu" userId="f083b2a8aea23a2f" providerId="LiveId" clId="{B01C844B-1BE7-44FB-AD2F-31D73309F938}" dt="2021-03-15T23:21:57.599" v="6224" actId="47"/>
        <pc:sldMkLst>
          <pc:docMk/>
          <pc:sldMk cId="2731514753" sldId="661"/>
        </pc:sldMkLst>
      </pc:sldChg>
      <pc:sldChg chg="delSp modSp add mod">
        <pc:chgData name="Lei Wu" userId="f083b2a8aea23a2f" providerId="LiveId" clId="{B01C844B-1BE7-44FB-AD2F-31D73309F938}" dt="2021-03-14T15:44:12.558" v="1506" actId="20577"/>
        <pc:sldMkLst>
          <pc:docMk/>
          <pc:sldMk cId="0" sldId="662"/>
        </pc:sldMkLst>
        <pc:spChg chg="del">
          <ac:chgData name="Lei Wu" userId="f083b2a8aea23a2f" providerId="LiveId" clId="{B01C844B-1BE7-44FB-AD2F-31D73309F938}" dt="2021-03-14T15:38:25.534" v="1446" actId="478"/>
          <ac:spMkLst>
            <pc:docMk/>
            <pc:sldMk cId="0" sldId="662"/>
            <ac:spMk id="29698" creationId="{D4B626E7-04EA-4785-9DCB-B0F454F0CCE2}"/>
          </ac:spMkLst>
        </pc:spChg>
        <pc:spChg chg="mod">
          <ac:chgData name="Lei Wu" userId="f083b2a8aea23a2f" providerId="LiveId" clId="{B01C844B-1BE7-44FB-AD2F-31D73309F938}" dt="2021-03-14T15:43:45.013" v="1501" actId="404"/>
          <ac:spMkLst>
            <pc:docMk/>
            <pc:sldMk cId="0" sldId="662"/>
            <ac:spMk id="29700" creationId="{3D8E183B-00AF-49EA-ACC4-741355ABFBBD}"/>
          </ac:spMkLst>
        </pc:spChg>
        <pc:spChg chg="mod">
          <ac:chgData name="Lei Wu" userId="f083b2a8aea23a2f" providerId="LiveId" clId="{B01C844B-1BE7-44FB-AD2F-31D73309F938}" dt="2021-03-14T15:44:12.558" v="1506" actId="20577"/>
          <ac:spMkLst>
            <pc:docMk/>
            <pc:sldMk cId="0" sldId="662"/>
            <ac:spMk id="29702" creationId="{BD11CB4B-F3FE-4A03-8237-D9C861E6412A}"/>
          </ac:spMkLst>
        </pc:spChg>
        <pc:spChg chg="del mod">
          <ac:chgData name="Lei Wu" userId="f083b2a8aea23a2f" providerId="LiveId" clId="{B01C844B-1BE7-44FB-AD2F-31D73309F938}" dt="2021-03-14T15:40:49.325" v="1463" actId="478"/>
          <ac:spMkLst>
            <pc:docMk/>
            <pc:sldMk cId="0" sldId="662"/>
            <ac:spMk id="29703" creationId="{E74D11DB-50E2-4B7A-B21B-9E4DF7D78EB2}"/>
          </ac:spMkLst>
        </pc:spChg>
        <pc:spChg chg="mod">
          <ac:chgData name="Lei Wu" userId="f083b2a8aea23a2f" providerId="LiveId" clId="{B01C844B-1BE7-44FB-AD2F-31D73309F938}" dt="2021-03-14T15:43:49.419" v="1502" actId="404"/>
          <ac:spMkLst>
            <pc:docMk/>
            <pc:sldMk cId="0" sldId="662"/>
            <ac:spMk id="29704" creationId="{6ECD40D8-4CBA-4009-9BE1-0948EB42A1B9}"/>
          </ac:spMkLst>
        </pc:spChg>
        <pc:spChg chg="mod">
          <ac:chgData name="Lei Wu" userId="f083b2a8aea23a2f" providerId="LiveId" clId="{B01C844B-1BE7-44FB-AD2F-31D73309F938}" dt="2021-03-14T15:43:49.419" v="1502" actId="404"/>
          <ac:spMkLst>
            <pc:docMk/>
            <pc:sldMk cId="0" sldId="662"/>
            <ac:spMk id="29705" creationId="{E4616894-B61A-4425-B028-04A1448F78A5}"/>
          </ac:spMkLst>
        </pc:spChg>
        <pc:spChg chg="mod">
          <ac:chgData name="Lei Wu" userId="f083b2a8aea23a2f" providerId="LiveId" clId="{B01C844B-1BE7-44FB-AD2F-31D73309F938}" dt="2021-03-14T15:43:49.419" v="1502" actId="404"/>
          <ac:spMkLst>
            <pc:docMk/>
            <pc:sldMk cId="0" sldId="662"/>
            <ac:spMk id="29706" creationId="{B946723D-7C45-4B17-A0B2-E4EBF6B0C515}"/>
          </ac:spMkLst>
        </pc:spChg>
        <pc:spChg chg="mod">
          <ac:chgData name="Lei Wu" userId="f083b2a8aea23a2f" providerId="LiveId" clId="{B01C844B-1BE7-44FB-AD2F-31D73309F938}" dt="2021-03-14T15:43:49.419" v="1502" actId="404"/>
          <ac:spMkLst>
            <pc:docMk/>
            <pc:sldMk cId="0" sldId="662"/>
            <ac:spMk id="29707" creationId="{92AB3A36-364E-487A-B8B8-193DF84BD3B8}"/>
          </ac:spMkLst>
        </pc:spChg>
        <pc:spChg chg="mod">
          <ac:chgData name="Lei Wu" userId="f083b2a8aea23a2f" providerId="LiveId" clId="{B01C844B-1BE7-44FB-AD2F-31D73309F938}" dt="2021-03-14T15:43:49.419" v="1502" actId="404"/>
          <ac:spMkLst>
            <pc:docMk/>
            <pc:sldMk cId="0" sldId="662"/>
            <ac:spMk id="29708" creationId="{82FDFCB0-2EF6-4579-982D-0C9C3EBB3EEF}"/>
          </ac:spMkLst>
        </pc:spChg>
        <pc:spChg chg="mod">
          <ac:chgData name="Lei Wu" userId="f083b2a8aea23a2f" providerId="LiveId" clId="{B01C844B-1BE7-44FB-AD2F-31D73309F938}" dt="2021-03-14T15:43:49.419" v="1502" actId="404"/>
          <ac:spMkLst>
            <pc:docMk/>
            <pc:sldMk cId="0" sldId="662"/>
            <ac:spMk id="29709" creationId="{3EB58B6F-7D1A-46B2-B952-E8AD19619044}"/>
          </ac:spMkLst>
        </pc:spChg>
        <pc:spChg chg="mod">
          <ac:chgData name="Lei Wu" userId="f083b2a8aea23a2f" providerId="LiveId" clId="{B01C844B-1BE7-44FB-AD2F-31D73309F938}" dt="2021-03-14T15:43:49.419" v="1502" actId="404"/>
          <ac:spMkLst>
            <pc:docMk/>
            <pc:sldMk cId="0" sldId="662"/>
            <ac:spMk id="29710" creationId="{3358D201-CD07-4761-85C3-ECBF0FA1971C}"/>
          </ac:spMkLst>
        </pc:spChg>
        <pc:spChg chg="mod">
          <ac:chgData name="Lei Wu" userId="f083b2a8aea23a2f" providerId="LiveId" clId="{B01C844B-1BE7-44FB-AD2F-31D73309F938}" dt="2021-03-14T15:43:49.419" v="1502" actId="404"/>
          <ac:spMkLst>
            <pc:docMk/>
            <pc:sldMk cId="0" sldId="662"/>
            <ac:spMk id="29711" creationId="{7D23E077-9298-4A26-80B0-881CF9F824CC}"/>
          </ac:spMkLst>
        </pc:spChg>
        <pc:grpChg chg="mod">
          <ac:chgData name="Lei Wu" userId="f083b2a8aea23a2f" providerId="LiveId" clId="{B01C844B-1BE7-44FB-AD2F-31D73309F938}" dt="2021-03-14T15:43:49.419" v="1502" actId="404"/>
          <ac:grpSpMkLst>
            <pc:docMk/>
            <pc:sldMk cId="0" sldId="662"/>
            <ac:grpSpMk id="29701" creationId="{800DAEA9-A498-4153-8C0F-8DBA58012762}"/>
          </ac:grpSpMkLst>
        </pc:grpChg>
      </pc:sldChg>
      <pc:sldChg chg="delSp add del mod">
        <pc:chgData name="Lei Wu" userId="f083b2a8aea23a2f" providerId="LiveId" clId="{B01C844B-1BE7-44FB-AD2F-31D73309F938}" dt="2021-03-14T15:48:11.159" v="1574" actId="47"/>
        <pc:sldMkLst>
          <pc:docMk/>
          <pc:sldMk cId="0" sldId="663"/>
        </pc:sldMkLst>
        <pc:spChg chg="del">
          <ac:chgData name="Lei Wu" userId="f083b2a8aea23a2f" providerId="LiveId" clId="{B01C844B-1BE7-44FB-AD2F-31D73309F938}" dt="2021-03-14T15:38:32.893" v="1448" actId="478"/>
          <ac:spMkLst>
            <pc:docMk/>
            <pc:sldMk cId="0" sldId="663"/>
            <ac:spMk id="31746" creationId="{AD46CE6D-B6D1-462C-8152-69C74D96E338}"/>
          </ac:spMkLst>
        </pc:spChg>
      </pc:sldChg>
      <pc:sldChg chg="delSp add mod">
        <pc:chgData name="Lei Wu" userId="f083b2a8aea23a2f" providerId="LiveId" clId="{B01C844B-1BE7-44FB-AD2F-31D73309F938}" dt="2021-03-14T15:48:32.791" v="1577" actId="478"/>
        <pc:sldMkLst>
          <pc:docMk/>
          <pc:sldMk cId="0" sldId="664"/>
        </pc:sldMkLst>
        <pc:spChg chg="del">
          <ac:chgData name="Lei Wu" userId="f083b2a8aea23a2f" providerId="LiveId" clId="{B01C844B-1BE7-44FB-AD2F-31D73309F938}" dt="2021-03-14T15:48:32.791" v="1577" actId="478"/>
          <ac:spMkLst>
            <pc:docMk/>
            <pc:sldMk cId="0" sldId="664"/>
            <ac:spMk id="34818" creationId="{63653A96-02E1-4661-9A47-BF3981B1EA2A}"/>
          </ac:spMkLst>
        </pc:spChg>
      </pc:sldChg>
      <pc:sldChg chg="delSp modSp add del mod">
        <pc:chgData name="Lei Wu" userId="f083b2a8aea23a2f" providerId="LiveId" clId="{B01C844B-1BE7-44FB-AD2F-31D73309F938}" dt="2021-03-14T15:44:22.536" v="1507" actId="47"/>
        <pc:sldMkLst>
          <pc:docMk/>
          <pc:sldMk cId="564007514" sldId="665"/>
        </pc:sldMkLst>
        <pc:spChg chg="del mod">
          <ac:chgData name="Lei Wu" userId="f083b2a8aea23a2f" providerId="LiveId" clId="{B01C844B-1BE7-44FB-AD2F-31D73309F938}" dt="2021-03-14T15:42:28.027" v="1482" actId="478"/>
          <ac:spMkLst>
            <pc:docMk/>
            <pc:sldMk cId="564007514" sldId="665"/>
            <ac:spMk id="29700" creationId="{3D8E183B-00AF-49EA-ACC4-741355ABFBBD}"/>
          </ac:spMkLst>
        </pc:spChg>
        <pc:spChg chg="mod">
          <ac:chgData name="Lei Wu" userId="f083b2a8aea23a2f" providerId="LiveId" clId="{B01C844B-1BE7-44FB-AD2F-31D73309F938}" dt="2021-03-14T15:43:03.817" v="1491" actId="20577"/>
          <ac:spMkLst>
            <pc:docMk/>
            <pc:sldMk cId="564007514" sldId="665"/>
            <ac:spMk id="29702" creationId="{BD11CB4B-F3FE-4A03-8237-D9C861E6412A}"/>
          </ac:spMkLst>
        </pc:spChg>
        <pc:grpChg chg="del">
          <ac:chgData name="Lei Wu" userId="f083b2a8aea23a2f" providerId="LiveId" clId="{B01C844B-1BE7-44FB-AD2F-31D73309F938}" dt="2021-03-14T15:42:25.170" v="1481" actId="478"/>
          <ac:grpSpMkLst>
            <pc:docMk/>
            <pc:sldMk cId="564007514" sldId="665"/>
            <ac:grpSpMk id="29701" creationId="{800DAEA9-A498-4153-8C0F-8DBA58012762}"/>
          </ac:grpSpMkLst>
        </pc:grpChg>
      </pc:sldChg>
      <pc:sldChg chg="modSp add del mod">
        <pc:chgData name="Lei Wu" userId="f083b2a8aea23a2f" providerId="LiveId" clId="{B01C844B-1BE7-44FB-AD2F-31D73309F938}" dt="2021-03-15T19:30:45.343" v="3103" actId="47"/>
        <pc:sldMkLst>
          <pc:docMk/>
          <pc:sldMk cId="2609525645" sldId="665"/>
        </pc:sldMkLst>
        <pc:spChg chg="mod">
          <ac:chgData name="Lei Wu" userId="f083b2a8aea23a2f" providerId="LiveId" clId="{B01C844B-1BE7-44FB-AD2F-31D73309F938}" dt="2021-03-14T17:17:13.419" v="1641" actId="108"/>
          <ac:spMkLst>
            <pc:docMk/>
            <pc:sldMk cId="2609525645" sldId="665"/>
            <ac:spMk id="3" creationId="{00000000-0000-0000-0000-000000000000}"/>
          </ac:spMkLst>
        </pc:spChg>
      </pc:sldChg>
      <pc:sldChg chg="modSp add del mod">
        <pc:chgData name="Lei Wu" userId="f083b2a8aea23a2f" providerId="LiveId" clId="{B01C844B-1BE7-44FB-AD2F-31D73309F938}" dt="2021-03-15T19:31:48.484" v="3109" actId="47"/>
        <pc:sldMkLst>
          <pc:docMk/>
          <pc:sldMk cId="1007003927" sldId="666"/>
        </pc:sldMkLst>
        <pc:spChg chg="mod">
          <ac:chgData name="Lei Wu" userId="f083b2a8aea23a2f" providerId="LiveId" clId="{B01C844B-1BE7-44FB-AD2F-31D73309F938}" dt="2021-03-14T17:17:40.750" v="1645" actId="108"/>
          <ac:spMkLst>
            <pc:docMk/>
            <pc:sldMk cId="1007003927" sldId="666"/>
            <ac:spMk id="3" creationId="{00000000-0000-0000-0000-000000000000}"/>
          </ac:spMkLst>
        </pc:spChg>
      </pc:sldChg>
      <pc:sldChg chg="modSp add del mod">
        <pc:chgData name="Lei Wu" userId="f083b2a8aea23a2f" providerId="LiveId" clId="{B01C844B-1BE7-44FB-AD2F-31D73309F938}" dt="2021-03-15T19:32:47.463" v="3117" actId="47"/>
        <pc:sldMkLst>
          <pc:docMk/>
          <pc:sldMk cId="1303996188" sldId="667"/>
        </pc:sldMkLst>
        <pc:spChg chg="mod">
          <ac:chgData name="Lei Wu" userId="f083b2a8aea23a2f" providerId="LiveId" clId="{B01C844B-1BE7-44FB-AD2F-31D73309F938}" dt="2021-03-14T17:17:57.106" v="1649" actId="108"/>
          <ac:spMkLst>
            <pc:docMk/>
            <pc:sldMk cId="1303996188" sldId="667"/>
            <ac:spMk id="3" creationId="{00000000-0000-0000-0000-000000000000}"/>
          </ac:spMkLst>
        </pc:spChg>
      </pc:sldChg>
      <pc:sldChg chg="modSp add del mod">
        <pc:chgData name="Lei Wu" userId="f083b2a8aea23a2f" providerId="LiveId" clId="{B01C844B-1BE7-44FB-AD2F-31D73309F938}" dt="2021-03-15T19:32:58.014" v="3118" actId="47"/>
        <pc:sldMkLst>
          <pc:docMk/>
          <pc:sldMk cId="3496061651" sldId="668"/>
        </pc:sldMkLst>
        <pc:spChg chg="mod">
          <ac:chgData name="Lei Wu" userId="f083b2a8aea23a2f" providerId="LiveId" clId="{B01C844B-1BE7-44FB-AD2F-31D73309F938}" dt="2021-03-14T17:18:22.391" v="1653" actId="108"/>
          <ac:spMkLst>
            <pc:docMk/>
            <pc:sldMk cId="3496061651" sldId="668"/>
            <ac:spMk id="3" creationId="{00000000-0000-0000-0000-000000000000}"/>
          </ac:spMkLst>
        </pc:spChg>
      </pc:sldChg>
      <pc:sldChg chg="addSp delSp modSp add mod delAnim modAnim modNotesTx">
        <pc:chgData name="Lei Wu" userId="f083b2a8aea23a2f" providerId="LiveId" clId="{B01C844B-1BE7-44FB-AD2F-31D73309F938}" dt="2021-03-15T19:21:18.991" v="3053"/>
        <pc:sldMkLst>
          <pc:docMk/>
          <pc:sldMk cId="2191646669" sldId="669"/>
        </pc:sldMkLst>
        <pc:spChg chg="mod">
          <ac:chgData name="Lei Wu" userId="f083b2a8aea23a2f" providerId="LiveId" clId="{B01C844B-1BE7-44FB-AD2F-31D73309F938}" dt="2021-03-14T17:33:22.201" v="1729" actId="20577"/>
          <ac:spMkLst>
            <pc:docMk/>
            <pc:sldMk cId="2191646669" sldId="669"/>
            <ac:spMk id="2" creationId="{00000000-0000-0000-0000-000000000000}"/>
          </ac:spMkLst>
        </pc:spChg>
        <pc:spChg chg="del">
          <ac:chgData name="Lei Wu" userId="f083b2a8aea23a2f" providerId="LiveId" clId="{B01C844B-1BE7-44FB-AD2F-31D73309F938}" dt="2021-03-14T17:19:31.982" v="1691" actId="478"/>
          <ac:spMkLst>
            <pc:docMk/>
            <pc:sldMk cId="2191646669" sldId="669"/>
            <ac:spMk id="3" creationId="{00000000-0000-0000-0000-000000000000}"/>
          </ac:spMkLst>
        </pc:spChg>
        <pc:spChg chg="add del mod">
          <ac:chgData name="Lei Wu" userId="f083b2a8aea23a2f" providerId="LiveId" clId="{B01C844B-1BE7-44FB-AD2F-31D73309F938}" dt="2021-03-14T17:19:34.355" v="1692" actId="478"/>
          <ac:spMkLst>
            <pc:docMk/>
            <pc:sldMk cId="2191646669" sldId="669"/>
            <ac:spMk id="4" creationId="{36FDF7DC-29BB-4A38-A0AA-5F5C9277C595}"/>
          </ac:spMkLst>
        </pc:spChg>
        <pc:spChg chg="add del mod">
          <ac:chgData name="Lei Wu" userId="f083b2a8aea23a2f" providerId="LiveId" clId="{B01C844B-1BE7-44FB-AD2F-31D73309F938}" dt="2021-03-14T17:31:35.902" v="1714" actId="478"/>
          <ac:spMkLst>
            <pc:docMk/>
            <pc:sldMk cId="2191646669" sldId="669"/>
            <ac:spMk id="5" creationId="{79B2D2EA-2284-4BD9-8E71-E7CC59FB490A}"/>
          </ac:spMkLst>
        </pc:spChg>
        <pc:picChg chg="add mod">
          <ac:chgData name="Lei Wu" userId="f083b2a8aea23a2f" providerId="LiveId" clId="{B01C844B-1BE7-44FB-AD2F-31D73309F938}" dt="2021-03-14T17:31:46.849" v="1719" actId="1076"/>
          <ac:picMkLst>
            <pc:docMk/>
            <pc:sldMk cId="2191646669" sldId="669"/>
            <ac:picMk id="1026" creationId="{70B79BD9-46D7-4245-91ED-31AC87C02F65}"/>
          </ac:picMkLst>
        </pc:picChg>
      </pc:sldChg>
      <pc:sldChg chg="addSp delSp modSp add mod">
        <pc:chgData name="Lei Wu" userId="f083b2a8aea23a2f" providerId="LiveId" clId="{B01C844B-1BE7-44FB-AD2F-31D73309F938}" dt="2021-03-15T18:46:11.004" v="3046" actId="20577"/>
        <pc:sldMkLst>
          <pc:docMk/>
          <pc:sldMk cId="2075621343" sldId="671"/>
        </pc:sldMkLst>
        <pc:spChg chg="mod">
          <ac:chgData name="Lei Wu" userId="f083b2a8aea23a2f" providerId="LiveId" clId="{B01C844B-1BE7-44FB-AD2F-31D73309F938}" dt="2021-03-15T18:46:11.004" v="3046" actId="20577"/>
          <ac:spMkLst>
            <pc:docMk/>
            <pc:sldMk cId="2075621343" sldId="671"/>
            <ac:spMk id="2" creationId="{00000000-0000-0000-0000-000000000000}"/>
          </ac:spMkLst>
        </pc:spChg>
        <pc:spChg chg="del">
          <ac:chgData name="Lei Wu" userId="f083b2a8aea23a2f" providerId="LiveId" clId="{B01C844B-1BE7-44FB-AD2F-31D73309F938}" dt="2021-03-15T18:37:00.523" v="3016" actId="478"/>
          <ac:spMkLst>
            <pc:docMk/>
            <pc:sldMk cId="2075621343" sldId="671"/>
            <ac:spMk id="3" creationId="{D9215F01-24CE-4933-93B2-90633DE6D06A}"/>
          </ac:spMkLst>
        </pc:spChg>
        <pc:spChg chg="add mod">
          <ac:chgData name="Lei Wu" userId="f083b2a8aea23a2f" providerId="LiveId" clId="{B01C844B-1BE7-44FB-AD2F-31D73309F938}" dt="2021-03-15T18:37:16.798" v="3023" actId="15"/>
          <ac:spMkLst>
            <pc:docMk/>
            <pc:sldMk cId="2075621343" sldId="671"/>
            <ac:spMk id="6" creationId="{C8FBFBB5-E0D6-43F7-9F04-45890EC21F10}"/>
          </ac:spMkLst>
        </pc:spChg>
        <pc:picChg chg="del">
          <ac:chgData name="Lei Wu" userId="f083b2a8aea23a2f" providerId="LiveId" clId="{B01C844B-1BE7-44FB-AD2F-31D73309F938}" dt="2021-03-15T18:36:57.908" v="3015" actId="478"/>
          <ac:picMkLst>
            <pc:docMk/>
            <pc:sldMk cId="2075621343" sldId="671"/>
            <ac:picMk id="1026" creationId="{70B79BD9-46D7-4245-91ED-31AC87C02F65}"/>
          </ac:picMkLst>
        </pc:picChg>
      </pc:sldChg>
      <pc:sldChg chg="modSp add del mod ord modNotesTx">
        <pc:chgData name="Lei Wu" userId="f083b2a8aea23a2f" providerId="LiveId" clId="{B01C844B-1BE7-44FB-AD2F-31D73309F938}" dt="2021-03-15T19:20:50.668" v="3051" actId="47"/>
        <pc:sldMkLst>
          <pc:docMk/>
          <pc:sldMk cId="509284734" sldId="672"/>
        </pc:sldMkLst>
        <pc:spChg chg="mod">
          <ac:chgData name="Lei Wu" userId="f083b2a8aea23a2f" providerId="LiveId" clId="{B01C844B-1BE7-44FB-AD2F-31D73309F938}" dt="2021-03-15T18:44:14.927" v="3028"/>
          <ac:spMkLst>
            <pc:docMk/>
            <pc:sldMk cId="509284734" sldId="672"/>
            <ac:spMk id="2" creationId="{00000000-0000-0000-0000-000000000000}"/>
          </ac:spMkLst>
        </pc:spChg>
        <pc:spChg chg="mod">
          <ac:chgData name="Lei Wu" userId="f083b2a8aea23a2f" providerId="LiveId" clId="{B01C844B-1BE7-44FB-AD2F-31D73309F938}" dt="2021-03-15T18:44:25.703" v="3032" actId="15"/>
          <ac:spMkLst>
            <pc:docMk/>
            <pc:sldMk cId="509284734" sldId="672"/>
            <ac:spMk id="6" creationId="{C8FBFBB5-E0D6-43F7-9F04-45890EC21F10}"/>
          </ac:spMkLst>
        </pc:spChg>
      </pc:sldChg>
      <pc:sldChg chg="modSp add mod">
        <pc:chgData name="Lei Wu" userId="f083b2a8aea23a2f" providerId="LiveId" clId="{B01C844B-1BE7-44FB-AD2F-31D73309F938}" dt="2021-03-15T19:30:12.700" v="3098" actId="108"/>
        <pc:sldMkLst>
          <pc:docMk/>
          <pc:sldMk cId="3177460657" sldId="672"/>
        </pc:sldMkLst>
        <pc:spChg chg="mod">
          <ac:chgData name="Lei Wu" userId="f083b2a8aea23a2f" providerId="LiveId" clId="{B01C844B-1BE7-44FB-AD2F-31D73309F938}" dt="2021-03-15T19:30:12.700" v="3098" actId="108"/>
          <ac:spMkLst>
            <pc:docMk/>
            <pc:sldMk cId="3177460657" sldId="672"/>
            <ac:spMk id="3" creationId="{00000000-0000-0000-0000-000000000000}"/>
          </ac:spMkLst>
        </pc:spChg>
      </pc:sldChg>
      <pc:sldChg chg="modSp add mod">
        <pc:chgData name="Lei Wu" userId="f083b2a8aea23a2f" providerId="LiveId" clId="{B01C844B-1BE7-44FB-AD2F-31D73309F938}" dt="2021-03-15T19:30:36.669" v="3102" actId="108"/>
        <pc:sldMkLst>
          <pc:docMk/>
          <pc:sldMk cId="2725195729" sldId="673"/>
        </pc:sldMkLst>
        <pc:spChg chg="mod">
          <ac:chgData name="Lei Wu" userId="f083b2a8aea23a2f" providerId="LiveId" clId="{B01C844B-1BE7-44FB-AD2F-31D73309F938}" dt="2021-03-15T19:30:36.669" v="3102" actId="108"/>
          <ac:spMkLst>
            <pc:docMk/>
            <pc:sldMk cId="2725195729" sldId="673"/>
            <ac:spMk id="3" creationId="{00000000-0000-0000-0000-000000000000}"/>
          </ac:spMkLst>
        </pc:spChg>
      </pc:sldChg>
      <pc:sldChg chg="modSp add mod">
        <pc:chgData name="Lei Wu" userId="f083b2a8aea23a2f" providerId="LiveId" clId="{B01C844B-1BE7-44FB-AD2F-31D73309F938}" dt="2021-03-15T19:31:21.384" v="3106" actId="108"/>
        <pc:sldMkLst>
          <pc:docMk/>
          <pc:sldMk cId="1201786481" sldId="674"/>
        </pc:sldMkLst>
        <pc:spChg chg="mod">
          <ac:chgData name="Lei Wu" userId="f083b2a8aea23a2f" providerId="LiveId" clId="{B01C844B-1BE7-44FB-AD2F-31D73309F938}" dt="2021-03-15T19:31:21.384" v="3106" actId="108"/>
          <ac:spMkLst>
            <pc:docMk/>
            <pc:sldMk cId="1201786481" sldId="674"/>
            <ac:spMk id="3" creationId="{00000000-0000-0000-0000-000000000000}"/>
          </ac:spMkLst>
        </pc:spChg>
      </pc:sldChg>
      <pc:sldChg chg="modSp add del mod">
        <pc:chgData name="Lei Wu" userId="f083b2a8aea23a2f" providerId="LiveId" clId="{B01C844B-1BE7-44FB-AD2F-31D73309F938}" dt="2021-03-15T21:37:08.572" v="5535" actId="2696"/>
        <pc:sldMkLst>
          <pc:docMk/>
          <pc:sldMk cId="2585916516" sldId="675"/>
        </pc:sldMkLst>
        <pc:spChg chg="mod">
          <ac:chgData name="Lei Wu" userId="f083b2a8aea23a2f" providerId="LiveId" clId="{B01C844B-1BE7-44FB-AD2F-31D73309F938}" dt="2021-03-15T19:32:17.273" v="3113" actId="108"/>
          <ac:spMkLst>
            <pc:docMk/>
            <pc:sldMk cId="2585916516" sldId="675"/>
            <ac:spMk id="3" creationId="{00000000-0000-0000-0000-000000000000}"/>
          </ac:spMkLst>
        </pc:spChg>
      </pc:sldChg>
      <pc:sldChg chg="modSp add mod">
        <pc:chgData name="Lei Wu" userId="f083b2a8aea23a2f" providerId="LiveId" clId="{B01C844B-1BE7-44FB-AD2F-31D73309F938}" dt="2021-03-15T19:32:06.331" v="3111" actId="108"/>
        <pc:sldMkLst>
          <pc:docMk/>
          <pc:sldMk cId="2384083877" sldId="676"/>
        </pc:sldMkLst>
        <pc:spChg chg="mod">
          <ac:chgData name="Lei Wu" userId="f083b2a8aea23a2f" providerId="LiveId" clId="{B01C844B-1BE7-44FB-AD2F-31D73309F938}" dt="2021-03-15T19:32:06.331" v="3111" actId="108"/>
          <ac:spMkLst>
            <pc:docMk/>
            <pc:sldMk cId="2384083877" sldId="676"/>
            <ac:spMk id="3" creationId="{00000000-0000-0000-0000-000000000000}"/>
          </ac:spMkLst>
        </pc:spChg>
      </pc:sldChg>
      <pc:sldChg chg="modSp add mod">
        <pc:chgData name="Lei Wu" userId="f083b2a8aea23a2f" providerId="LiveId" clId="{B01C844B-1BE7-44FB-AD2F-31D73309F938}" dt="2021-03-15T19:32:43.598" v="3116" actId="108"/>
        <pc:sldMkLst>
          <pc:docMk/>
          <pc:sldMk cId="2497014082" sldId="677"/>
        </pc:sldMkLst>
        <pc:spChg chg="mod">
          <ac:chgData name="Lei Wu" userId="f083b2a8aea23a2f" providerId="LiveId" clId="{B01C844B-1BE7-44FB-AD2F-31D73309F938}" dt="2021-03-15T19:32:43.598" v="3116" actId="108"/>
          <ac:spMkLst>
            <pc:docMk/>
            <pc:sldMk cId="2497014082" sldId="677"/>
            <ac:spMk id="3" creationId="{00000000-0000-0000-0000-000000000000}"/>
          </ac:spMkLst>
        </pc:spChg>
      </pc:sldChg>
      <pc:sldChg chg="addSp delSp modSp add del mod ord">
        <pc:chgData name="Lei Wu" userId="f083b2a8aea23a2f" providerId="LiveId" clId="{B01C844B-1BE7-44FB-AD2F-31D73309F938}" dt="2021-03-15T20:57:59.824" v="4086" actId="47"/>
        <pc:sldMkLst>
          <pc:docMk/>
          <pc:sldMk cId="2854660409" sldId="678"/>
        </pc:sldMkLst>
        <pc:spChg chg="mod">
          <ac:chgData name="Lei Wu" userId="f083b2a8aea23a2f" providerId="LiveId" clId="{B01C844B-1BE7-44FB-AD2F-31D73309F938}" dt="2021-03-15T20:53:14.219" v="4006" actId="20577"/>
          <ac:spMkLst>
            <pc:docMk/>
            <pc:sldMk cId="2854660409" sldId="678"/>
            <ac:spMk id="350210" creationId="{00000000-0000-0000-0000-000000000000}"/>
          </ac:spMkLst>
        </pc:spChg>
        <pc:spChg chg="mod">
          <ac:chgData name="Lei Wu" userId="f083b2a8aea23a2f" providerId="LiveId" clId="{B01C844B-1BE7-44FB-AD2F-31D73309F938}" dt="2021-03-15T20:54:19.943" v="4047" actId="1076"/>
          <ac:spMkLst>
            <pc:docMk/>
            <pc:sldMk cId="2854660409" sldId="678"/>
            <ac:spMk id="350226" creationId="{00000000-0000-0000-0000-000000000000}"/>
          </ac:spMkLst>
        </pc:spChg>
        <pc:spChg chg="mod">
          <ac:chgData name="Lei Wu" userId="f083b2a8aea23a2f" providerId="LiveId" clId="{B01C844B-1BE7-44FB-AD2F-31D73309F938}" dt="2021-03-15T20:56:38.492" v="4072" actId="948"/>
          <ac:spMkLst>
            <pc:docMk/>
            <pc:sldMk cId="2854660409" sldId="678"/>
            <ac:spMk id="350228" creationId="{00000000-0000-0000-0000-000000000000}"/>
          </ac:spMkLst>
        </pc:spChg>
        <pc:grpChg chg="del">
          <ac:chgData name="Lei Wu" userId="f083b2a8aea23a2f" providerId="LiveId" clId="{B01C844B-1BE7-44FB-AD2F-31D73309F938}" dt="2021-03-15T19:50:12.651" v="3492" actId="478"/>
          <ac:grpSpMkLst>
            <pc:docMk/>
            <pc:sldMk cId="2854660409" sldId="678"/>
            <ac:grpSpMk id="350212" creationId="{00000000-0000-0000-0000-000000000000}"/>
          </ac:grpSpMkLst>
        </pc:grpChg>
        <pc:picChg chg="add del mod">
          <ac:chgData name="Lei Wu" userId="f083b2a8aea23a2f" providerId="LiveId" clId="{B01C844B-1BE7-44FB-AD2F-31D73309F938}" dt="2021-03-15T20:54:03.325" v="4033" actId="478"/>
          <ac:picMkLst>
            <pc:docMk/>
            <pc:sldMk cId="2854660409" sldId="678"/>
            <ac:picMk id="10" creationId="{D0A78B86-7BFA-4280-9D8C-DC023E55F076}"/>
          </ac:picMkLst>
        </pc:picChg>
      </pc:sldChg>
      <pc:sldChg chg="add ord">
        <pc:chgData name="Lei Wu" userId="f083b2a8aea23a2f" providerId="LiveId" clId="{B01C844B-1BE7-44FB-AD2F-31D73309F938}" dt="2021-03-15T20:34:39.472" v="3903"/>
        <pc:sldMkLst>
          <pc:docMk/>
          <pc:sldMk cId="3296749159" sldId="679"/>
        </pc:sldMkLst>
      </pc:sldChg>
      <pc:sldChg chg="addSp modSp add del mod">
        <pc:chgData name="Lei Wu" userId="f083b2a8aea23a2f" providerId="LiveId" clId="{B01C844B-1BE7-44FB-AD2F-31D73309F938}" dt="2021-03-15T20:33:59.982" v="3900" actId="2696"/>
        <pc:sldMkLst>
          <pc:docMk/>
          <pc:sldMk cId="4162684659" sldId="679"/>
        </pc:sldMkLst>
        <pc:spChg chg="mod">
          <ac:chgData name="Lei Wu" userId="f083b2a8aea23a2f" providerId="LiveId" clId="{B01C844B-1BE7-44FB-AD2F-31D73309F938}" dt="2021-03-15T19:43:57.037" v="3486" actId="113"/>
          <ac:spMkLst>
            <pc:docMk/>
            <pc:sldMk cId="4162684659" sldId="679"/>
            <ac:spMk id="350210" creationId="{00000000-0000-0000-0000-000000000000}"/>
          </ac:spMkLst>
        </pc:spChg>
        <pc:spChg chg="mod">
          <ac:chgData name="Lei Wu" userId="f083b2a8aea23a2f" providerId="LiveId" clId="{B01C844B-1BE7-44FB-AD2F-31D73309F938}" dt="2021-03-15T19:43:27" v="3480"/>
          <ac:spMkLst>
            <pc:docMk/>
            <pc:sldMk cId="4162684659" sldId="679"/>
            <ac:spMk id="350211" creationId="{00000000-0000-0000-0000-000000000000}"/>
          </ac:spMkLst>
        </pc:spChg>
        <pc:graphicFrameChg chg="add mod">
          <ac:chgData name="Lei Wu" userId="f083b2a8aea23a2f" providerId="LiveId" clId="{B01C844B-1BE7-44FB-AD2F-31D73309F938}" dt="2021-03-15T19:43:51.347" v="3484" actId="1076"/>
          <ac:graphicFrameMkLst>
            <pc:docMk/>
            <pc:sldMk cId="4162684659" sldId="679"/>
            <ac:graphicFrameMk id="5" creationId="{BD9A0E99-59D8-414C-A684-31A689E7794D}"/>
          </ac:graphicFrameMkLst>
        </pc:graphicFrameChg>
      </pc:sldChg>
      <pc:sldChg chg="addSp delSp modSp add mod ord modNotesTx">
        <pc:chgData name="Lei Wu" userId="f083b2a8aea23a2f" providerId="LiveId" clId="{B01C844B-1BE7-44FB-AD2F-31D73309F938}" dt="2021-03-15T21:08:17.675" v="4225" actId="20577"/>
        <pc:sldMkLst>
          <pc:docMk/>
          <pc:sldMk cId="638522553" sldId="680"/>
        </pc:sldMkLst>
        <pc:spChg chg="del">
          <ac:chgData name="Lei Wu" userId="f083b2a8aea23a2f" providerId="LiveId" clId="{B01C844B-1BE7-44FB-AD2F-31D73309F938}" dt="2021-03-15T20:26:44.136" v="3847" actId="478"/>
          <ac:spMkLst>
            <pc:docMk/>
            <pc:sldMk cId="638522553" sldId="680"/>
            <ac:spMk id="2" creationId="{00000000-0000-0000-0000-000000000000}"/>
          </ac:spMkLst>
        </pc:spChg>
        <pc:spChg chg="add del mod">
          <ac:chgData name="Lei Wu" userId="f083b2a8aea23a2f" providerId="LiveId" clId="{B01C844B-1BE7-44FB-AD2F-31D73309F938}" dt="2021-03-15T20:26:39.388" v="3846" actId="478"/>
          <ac:spMkLst>
            <pc:docMk/>
            <pc:sldMk cId="638522553" sldId="680"/>
            <ac:spMk id="3" creationId="{D78B62B6-1BA3-4395-8EC3-AA491FFB213B}"/>
          </ac:spMkLst>
        </pc:spChg>
        <pc:spChg chg="mod">
          <ac:chgData name="Lei Wu" userId="f083b2a8aea23a2f" providerId="LiveId" clId="{B01C844B-1BE7-44FB-AD2F-31D73309F938}" dt="2021-03-15T20:27:23.117" v="3855" actId="2711"/>
          <ac:spMkLst>
            <pc:docMk/>
            <pc:sldMk cId="638522553" sldId="680"/>
            <ac:spMk id="20" creationId="{8974162E-9AD4-4B98-A46C-AA4296950450}"/>
          </ac:spMkLst>
        </pc:spChg>
        <pc:spChg chg="add mod">
          <ac:chgData name="Lei Wu" userId="f083b2a8aea23a2f" providerId="LiveId" clId="{B01C844B-1BE7-44FB-AD2F-31D73309F938}" dt="2021-03-15T20:52:43.010" v="3982" actId="113"/>
          <ac:spMkLst>
            <pc:docMk/>
            <pc:sldMk cId="638522553" sldId="680"/>
            <ac:spMk id="37" creationId="{751CBE6C-6CAE-4266-864F-FA38484C35D7}"/>
          </ac:spMkLst>
        </pc:spChg>
        <pc:spChg chg="add del mod">
          <ac:chgData name="Lei Wu" userId="f083b2a8aea23a2f" providerId="LiveId" clId="{B01C844B-1BE7-44FB-AD2F-31D73309F938}" dt="2021-03-15T20:27:11.676" v="3853" actId="478"/>
          <ac:spMkLst>
            <pc:docMk/>
            <pc:sldMk cId="638522553" sldId="680"/>
            <ac:spMk id="38" creationId="{628C0017-2BD4-4FE1-88EC-42C6F133765B}"/>
          </ac:spMkLst>
        </pc:spChg>
        <pc:spChg chg="del">
          <ac:chgData name="Lei Wu" userId="f083b2a8aea23a2f" providerId="LiveId" clId="{B01C844B-1BE7-44FB-AD2F-31D73309F938}" dt="2021-03-15T20:26:35.751" v="3845" actId="478"/>
          <ac:spMkLst>
            <pc:docMk/>
            <pc:sldMk cId="638522553" sldId="680"/>
            <ac:spMk id="347138" creationId="{00000000-0000-0000-0000-000000000000}"/>
          </ac:spMkLst>
        </pc:spChg>
        <pc:spChg chg="del">
          <ac:chgData name="Lei Wu" userId="f083b2a8aea23a2f" providerId="LiveId" clId="{B01C844B-1BE7-44FB-AD2F-31D73309F938}" dt="2021-03-15T20:26:44.136" v="3847" actId="478"/>
          <ac:spMkLst>
            <pc:docMk/>
            <pc:sldMk cId="638522553" sldId="680"/>
            <ac:spMk id="347168" creationId="{00000000-0000-0000-0000-000000000000}"/>
          </ac:spMkLst>
        </pc:spChg>
        <pc:grpChg chg="del">
          <ac:chgData name="Lei Wu" userId="f083b2a8aea23a2f" providerId="LiveId" clId="{B01C844B-1BE7-44FB-AD2F-31D73309F938}" dt="2021-03-15T20:26:44.136" v="3847" actId="478"/>
          <ac:grpSpMkLst>
            <pc:docMk/>
            <pc:sldMk cId="638522553" sldId="680"/>
            <ac:grpSpMk id="21" creationId="{F803794C-8C56-4CCC-BC8F-0CBED3973AAD}"/>
          </ac:grpSpMkLst>
        </pc:grpChg>
        <pc:graphicFrameChg chg="add mod">
          <ac:chgData name="Lei Wu" userId="f083b2a8aea23a2f" providerId="LiveId" clId="{B01C844B-1BE7-44FB-AD2F-31D73309F938}" dt="2021-03-15T20:27:23.117" v="3855" actId="2711"/>
          <ac:graphicFrameMkLst>
            <pc:docMk/>
            <pc:sldMk cId="638522553" sldId="680"/>
            <ac:graphicFrameMk id="35" creationId="{D1C8F3DC-5A1C-4FC5-A8AF-DD76396D835F}"/>
          </ac:graphicFrameMkLst>
        </pc:graphicFrameChg>
        <pc:graphicFrameChg chg="add mod">
          <ac:chgData name="Lei Wu" userId="f083b2a8aea23a2f" providerId="LiveId" clId="{B01C844B-1BE7-44FB-AD2F-31D73309F938}" dt="2021-03-15T20:27:23.117" v="3855" actId="2711"/>
          <ac:graphicFrameMkLst>
            <pc:docMk/>
            <pc:sldMk cId="638522553" sldId="680"/>
            <ac:graphicFrameMk id="36" creationId="{D73A623D-235C-4087-82D7-B9D6E5DB94A3}"/>
          </ac:graphicFrameMkLst>
        </pc:graphicFrameChg>
      </pc:sldChg>
      <pc:sldChg chg="modSp add del mod ord modNotesTx">
        <pc:chgData name="Lei Wu" userId="f083b2a8aea23a2f" providerId="LiveId" clId="{B01C844B-1BE7-44FB-AD2F-31D73309F938}" dt="2021-03-15T21:22:08.284" v="5116" actId="2696"/>
        <pc:sldMkLst>
          <pc:docMk/>
          <pc:sldMk cId="198410923" sldId="681"/>
        </pc:sldMkLst>
        <pc:spChg chg="mod">
          <ac:chgData name="Lei Wu" userId="f083b2a8aea23a2f" providerId="LiveId" clId="{B01C844B-1BE7-44FB-AD2F-31D73309F938}" dt="2021-03-15T20:36:00.239" v="3909" actId="14100"/>
          <ac:spMkLst>
            <pc:docMk/>
            <pc:sldMk cId="198410923" sldId="681"/>
            <ac:spMk id="344066" creationId="{00000000-0000-0000-0000-000000000000}"/>
          </ac:spMkLst>
        </pc:spChg>
        <pc:spChg chg="mod">
          <ac:chgData name="Lei Wu" userId="f083b2a8aea23a2f" providerId="LiveId" clId="{B01C844B-1BE7-44FB-AD2F-31D73309F938}" dt="2021-03-15T20:35:51.723" v="3907"/>
          <ac:spMkLst>
            <pc:docMk/>
            <pc:sldMk cId="198410923" sldId="681"/>
            <ac:spMk id="344067" creationId="{00000000-0000-0000-0000-000000000000}"/>
          </ac:spMkLst>
        </pc:spChg>
      </pc:sldChg>
      <pc:sldChg chg="add modNotesTx">
        <pc:chgData name="Lei Wu" userId="f083b2a8aea23a2f" providerId="LiveId" clId="{B01C844B-1BE7-44FB-AD2F-31D73309F938}" dt="2021-03-16T00:03:22.498" v="7404" actId="20577"/>
        <pc:sldMkLst>
          <pc:docMk/>
          <pc:sldMk cId="680477792" sldId="681"/>
        </pc:sldMkLst>
      </pc:sldChg>
      <pc:sldChg chg="add del">
        <pc:chgData name="Lei Wu" userId="f083b2a8aea23a2f" providerId="LiveId" clId="{B01C844B-1BE7-44FB-AD2F-31D73309F938}" dt="2021-03-15T21:21:22.627" v="5114"/>
        <pc:sldMkLst>
          <pc:docMk/>
          <pc:sldMk cId="3920391994" sldId="681"/>
        </pc:sldMkLst>
      </pc:sldChg>
      <pc:sldChg chg="add">
        <pc:chgData name="Lei Wu" userId="f083b2a8aea23a2f" providerId="LiveId" clId="{B01C844B-1BE7-44FB-AD2F-31D73309F938}" dt="2021-03-15T22:20:48.595" v="5894"/>
        <pc:sldMkLst>
          <pc:docMk/>
          <pc:sldMk cId="1673762023" sldId="682"/>
        </pc:sldMkLst>
      </pc:sldChg>
      <pc:sldChg chg="addSp modSp add del mod">
        <pc:chgData name="Lei Wu" userId="f083b2a8aea23a2f" providerId="LiveId" clId="{B01C844B-1BE7-44FB-AD2F-31D73309F938}" dt="2021-03-15T22:20:45.290" v="5893" actId="2696"/>
        <pc:sldMkLst>
          <pc:docMk/>
          <pc:sldMk cId="2526319478" sldId="682"/>
        </pc:sldMkLst>
        <pc:spChg chg="mod">
          <ac:chgData name="Lei Wu" userId="f083b2a8aea23a2f" providerId="LiveId" clId="{B01C844B-1BE7-44FB-AD2F-31D73309F938}" dt="2021-03-15T20:49:16.441" v="3925" actId="207"/>
          <ac:spMkLst>
            <pc:docMk/>
            <pc:sldMk cId="2526319478" sldId="682"/>
            <ac:spMk id="8" creationId="{DDFFF036-80E1-43CB-8C13-1DD7E488764F}"/>
          </ac:spMkLst>
        </pc:spChg>
        <pc:spChg chg="mod">
          <ac:chgData name="Lei Wu" userId="f083b2a8aea23a2f" providerId="LiveId" clId="{B01C844B-1BE7-44FB-AD2F-31D73309F938}" dt="2021-03-15T20:50:16.597" v="3946" actId="58"/>
          <ac:spMkLst>
            <pc:docMk/>
            <pc:sldMk cId="2526319478" sldId="682"/>
            <ac:spMk id="344066" creationId="{00000000-0000-0000-0000-000000000000}"/>
          </ac:spMkLst>
        </pc:spChg>
        <pc:spChg chg="mod">
          <ac:chgData name="Lei Wu" userId="f083b2a8aea23a2f" providerId="LiveId" clId="{B01C844B-1BE7-44FB-AD2F-31D73309F938}" dt="2021-03-15T20:50:02.928" v="3936" actId="58"/>
          <ac:spMkLst>
            <pc:docMk/>
            <pc:sldMk cId="2526319478" sldId="682"/>
            <ac:spMk id="344067" creationId="{00000000-0000-0000-0000-000000000000}"/>
          </ac:spMkLst>
        </pc:spChg>
        <pc:grpChg chg="add mod">
          <ac:chgData name="Lei Wu" userId="f083b2a8aea23a2f" providerId="LiveId" clId="{B01C844B-1BE7-44FB-AD2F-31D73309F938}" dt="2021-03-15T20:49:54.764" v="3933" actId="1076"/>
          <ac:grpSpMkLst>
            <pc:docMk/>
            <pc:sldMk cId="2526319478" sldId="682"/>
            <ac:grpSpMk id="6" creationId="{2091FD34-FF14-49BA-9562-EEE077CBB2F0}"/>
          </ac:grpSpMkLst>
        </pc:grpChg>
        <pc:picChg chg="mod">
          <ac:chgData name="Lei Wu" userId="f083b2a8aea23a2f" providerId="LiveId" clId="{B01C844B-1BE7-44FB-AD2F-31D73309F938}" dt="2021-03-15T20:49:12.001" v="3924"/>
          <ac:picMkLst>
            <pc:docMk/>
            <pc:sldMk cId="2526319478" sldId="682"/>
            <ac:picMk id="7" creationId="{319F6FF1-8F1C-4B05-8CCA-B01348ADB558}"/>
          </ac:picMkLst>
        </pc:picChg>
      </pc:sldChg>
      <pc:sldChg chg="delSp modSp add mod">
        <pc:chgData name="Lei Wu" userId="f083b2a8aea23a2f" providerId="LiveId" clId="{B01C844B-1BE7-44FB-AD2F-31D73309F938}" dt="2021-03-15T20:51:16.137" v="3952" actId="478"/>
        <pc:sldMkLst>
          <pc:docMk/>
          <pc:sldMk cId="3275008741" sldId="683"/>
        </pc:sldMkLst>
        <pc:spChg chg="del mod">
          <ac:chgData name="Lei Wu" userId="f083b2a8aea23a2f" providerId="LiveId" clId="{B01C844B-1BE7-44FB-AD2F-31D73309F938}" dt="2021-03-15T20:51:16.137" v="3952" actId="478"/>
          <ac:spMkLst>
            <pc:docMk/>
            <pc:sldMk cId="3275008741" sldId="683"/>
            <ac:spMk id="37" creationId="{751CBE6C-6CAE-4266-864F-FA38484C35D7}"/>
          </ac:spMkLst>
        </pc:spChg>
        <pc:spChg chg="mod">
          <ac:chgData name="Lei Wu" userId="f083b2a8aea23a2f" providerId="LiveId" clId="{B01C844B-1BE7-44FB-AD2F-31D73309F938}" dt="2021-03-15T20:51:04.946" v="3950"/>
          <ac:spMkLst>
            <pc:docMk/>
            <pc:sldMk cId="3275008741" sldId="683"/>
            <ac:spMk id="347139" creationId="{00000000-0000-0000-0000-000000000000}"/>
          </ac:spMkLst>
        </pc:spChg>
      </pc:sldChg>
      <pc:sldChg chg="addSp delSp modSp add mod modNotesTx">
        <pc:chgData name="Lei Wu" userId="f083b2a8aea23a2f" providerId="LiveId" clId="{B01C844B-1BE7-44FB-AD2F-31D73309F938}" dt="2021-03-15T21:18:54.902" v="5109" actId="20577"/>
        <pc:sldMkLst>
          <pc:docMk/>
          <pc:sldMk cId="1926884572" sldId="684"/>
        </pc:sldMkLst>
        <pc:spChg chg="add mod">
          <ac:chgData name="Lei Wu" userId="f083b2a8aea23a2f" providerId="LiveId" clId="{B01C844B-1BE7-44FB-AD2F-31D73309F938}" dt="2021-03-15T21:07:55.223" v="4221" actId="20577"/>
          <ac:spMkLst>
            <pc:docMk/>
            <pc:sldMk cId="1926884572" sldId="684"/>
            <ac:spMk id="8" creationId="{4637CD85-4BDB-4550-82CE-F2B337E1108D}"/>
          </ac:spMkLst>
        </pc:spChg>
        <pc:spChg chg="add del mod">
          <ac:chgData name="Lei Wu" userId="f083b2a8aea23a2f" providerId="LiveId" clId="{B01C844B-1BE7-44FB-AD2F-31D73309F938}" dt="2021-03-15T21:07:05.501" v="4197" actId="478"/>
          <ac:spMkLst>
            <pc:docMk/>
            <pc:sldMk cId="1926884572" sldId="684"/>
            <ac:spMk id="9" creationId="{3C2CB78E-E544-4F36-A2E8-42C0BB57BE1B}"/>
          </ac:spMkLst>
        </pc:spChg>
        <pc:spChg chg="add del mod">
          <ac:chgData name="Lei Wu" userId="f083b2a8aea23a2f" providerId="LiveId" clId="{B01C844B-1BE7-44FB-AD2F-31D73309F938}" dt="2021-03-15T21:07:27.810" v="4205" actId="478"/>
          <ac:spMkLst>
            <pc:docMk/>
            <pc:sldMk cId="1926884572" sldId="684"/>
            <ac:spMk id="10" creationId="{D1760772-C6A4-4784-8956-D0CD97D0C706}"/>
          </ac:spMkLst>
        </pc:spChg>
        <pc:spChg chg="add mod">
          <ac:chgData name="Lei Wu" userId="f083b2a8aea23a2f" providerId="LiveId" clId="{B01C844B-1BE7-44FB-AD2F-31D73309F938}" dt="2021-03-15T21:08:06.078" v="4223" actId="1076"/>
          <ac:spMkLst>
            <pc:docMk/>
            <pc:sldMk cId="1926884572" sldId="684"/>
            <ac:spMk id="11" creationId="{ED2A81CB-C123-44FD-9E28-2F47E91C0BF2}"/>
          </ac:spMkLst>
        </pc:spChg>
        <pc:spChg chg="mod">
          <ac:chgData name="Lei Wu" userId="f083b2a8aea23a2f" providerId="LiveId" clId="{B01C844B-1BE7-44FB-AD2F-31D73309F938}" dt="2021-03-15T21:08:00.245" v="4222" actId="1076"/>
          <ac:spMkLst>
            <pc:docMk/>
            <pc:sldMk cId="1926884572" sldId="684"/>
            <ac:spMk id="37" creationId="{751CBE6C-6CAE-4266-864F-FA38484C35D7}"/>
          </ac:spMkLst>
        </pc:spChg>
        <pc:spChg chg="mod">
          <ac:chgData name="Lei Wu" userId="f083b2a8aea23a2f" providerId="LiveId" clId="{B01C844B-1BE7-44FB-AD2F-31D73309F938}" dt="2021-03-15T21:06:00.055" v="4166"/>
          <ac:spMkLst>
            <pc:docMk/>
            <pc:sldMk cId="1926884572" sldId="684"/>
            <ac:spMk id="347139" creationId="{00000000-0000-0000-0000-000000000000}"/>
          </ac:spMkLst>
        </pc:spChg>
        <pc:graphicFrameChg chg="add mod">
          <ac:chgData name="Lei Wu" userId="f083b2a8aea23a2f" providerId="LiveId" clId="{B01C844B-1BE7-44FB-AD2F-31D73309F938}" dt="2021-03-15T21:07:52.466" v="4209" actId="1076"/>
          <ac:graphicFrameMkLst>
            <pc:docMk/>
            <pc:sldMk cId="1926884572" sldId="684"/>
            <ac:graphicFrameMk id="7" creationId="{85C8C014-8045-4857-B35C-7D81BFC04501}"/>
          </ac:graphicFrameMkLst>
        </pc:graphicFrameChg>
        <pc:graphicFrameChg chg="del">
          <ac:chgData name="Lei Wu" userId="f083b2a8aea23a2f" providerId="LiveId" clId="{B01C844B-1BE7-44FB-AD2F-31D73309F938}" dt="2021-03-15T21:06:13.508" v="4167" actId="478"/>
          <ac:graphicFrameMkLst>
            <pc:docMk/>
            <pc:sldMk cId="1926884572" sldId="684"/>
            <ac:graphicFrameMk id="35" creationId="{D1C8F3DC-5A1C-4FC5-A8AF-DD76396D835F}"/>
          </ac:graphicFrameMkLst>
        </pc:graphicFrameChg>
        <pc:graphicFrameChg chg="del">
          <ac:chgData name="Lei Wu" userId="f083b2a8aea23a2f" providerId="LiveId" clId="{B01C844B-1BE7-44FB-AD2F-31D73309F938}" dt="2021-03-15T21:06:14.749" v="4168" actId="478"/>
          <ac:graphicFrameMkLst>
            <pc:docMk/>
            <pc:sldMk cId="1926884572" sldId="684"/>
            <ac:graphicFrameMk id="36" creationId="{D73A623D-235C-4087-82D7-B9D6E5DB94A3}"/>
          </ac:graphicFrameMkLst>
        </pc:graphicFrameChg>
      </pc:sldChg>
      <pc:sldChg chg="addSp modSp add mod">
        <pc:chgData name="Lei Wu" userId="f083b2a8aea23a2f" providerId="LiveId" clId="{B01C844B-1BE7-44FB-AD2F-31D73309F938}" dt="2021-03-15T21:24:05.470" v="5133" actId="58"/>
        <pc:sldMkLst>
          <pc:docMk/>
          <pc:sldMk cId="129600293" sldId="685"/>
        </pc:sldMkLst>
        <pc:spChg chg="mod">
          <ac:chgData name="Lei Wu" userId="f083b2a8aea23a2f" providerId="LiveId" clId="{B01C844B-1BE7-44FB-AD2F-31D73309F938}" dt="2021-03-15T21:23:51.299" v="5131" actId="207"/>
          <ac:spMkLst>
            <pc:docMk/>
            <pc:sldMk cId="129600293" sldId="685"/>
            <ac:spMk id="344066" creationId="{00000000-0000-0000-0000-000000000000}"/>
          </ac:spMkLst>
        </pc:spChg>
        <pc:spChg chg="mod">
          <ac:chgData name="Lei Wu" userId="f083b2a8aea23a2f" providerId="LiveId" clId="{B01C844B-1BE7-44FB-AD2F-31D73309F938}" dt="2021-03-15T21:24:05.470" v="5133" actId="58"/>
          <ac:spMkLst>
            <pc:docMk/>
            <pc:sldMk cId="129600293" sldId="685"/>
            <ac:spMk id="344067" creationId="{00000000-0000-0000-0000-000000000000}"/>
          </ac:spMkLst>
        </pc:spChg>
        <pc:graphicFrameChg chg="add mod">
          <ac:chgData name="Lei Wu" userId="f083b2a8aea23a2f" providerId="LiveId" clId="{B01C844B-1BE7-44FB-AD2F-31D73309F938}" dt="2021-03-15T21:24:00.253" v="5132" actId="1076"/>
          <ac:graphicFrameMkLst>
            <pc:docMk/>
            <pc:sldMk cId="129600293" sldId="685"/>
            <ac:graphicFrameMk id="6" creationId="{B5741CEC-B9FE-4C8B-A658-1E7AE9EC84BC}"/>
          </ac:graphicFrameMkLst>
        </pc:graphicFrameChg>
      </pc:sldChg>
      <pc:sldChg chg="addSp delSp modSp add del mod modAnim">
        <pc:chgData name="Lei Wu" userId="f083b2a8aea23a2f" providerId="LiveId" clId="{B01C844B-1BE7-44FB-AD2F-31D73309F938}" dt="2021-03-15T21:22:16.993" v="5118" actId="47"/>
        <pc:sldMkLst>
          <pc:docMk/>
          <pc:sldMk cId="1780507193" sldId="685"/>
        </pc:sldMkLst>
        <pc:spChg chg="del mod">
          <ac:chgData name="Lei Wu" userId="f083b2a8aea23a2f" providerId="LiveId" clId="{B01C844B-1BE7-44FB-AD2F-31D73309F938}" dt="2021-03-15T21:09:41.516" v="4267" actId="478"/>
          <ac:spMkLst>
            <pc:docMk/>
            <pc:sldMk cId="1780507193" sldId="685"/>
            <ac:spMk id="8" creationId="{4637CD85-4BDB-4550-82CE-F2B337E1108D}"/>
          </ac:spMkLst>
        </pc:spChg>
        <pc:spChg chg="del">
          <ac:chgData name="Lei Wu" userId="f083b2a8aea23a2f" providerId="LiveId" clId="{B01C844B-1BE7-44FB-AD2F-31D73309F938}" dt="2021-03-15T21:09:45.364" v="4269" actId="478"/>
          <ac:spMkLst>
            <pc:docMk/>
            <pc:sldMk cId="1780507193" sldId="685"/>
            <ac:spMk id="11" creationId="{ED2A81CB-C123-44FD-9E28-2F47E91C0BF2}"/>
          </ac:spMkLst>
        </pc:spChg>
        <pc:spChg chg="del">
          <ac:chgData name="Lei Wu" userId="f083b2a8aea23a2f" providerId="LiveId" clId="{B01C844B-1BE7-44FB-AD2F-31D73309F938}" dt="2021-03-15T21:09:47.027" v="4270" actId="478"/>
          <ac:spMkLst>
            <pc:docMk/>
            <pc:sldMk cId="1780507193" sldId="685"/>
            <ac:spMk id="37" creationId="{751CBE6C-6CAE-4266-864F-FA38484C35D7}"/>
          </ac:spMkLst>
        </pc:spChg>
        <pc:graphicFrameChg chg="del">
          <ac:chgData name="Lei Wu" userId="f083b2a8aea23a2f" providerId="LiveId" clId="{B01C844B-1BE7-44FB-AD2F-31D73309F938}" dt="2021-03-15T21:09:36.256" v="4264" actId="478"/>
          <ac:graphicFrameMkLst>
            <pc:docMk/>
            <pc:sldMk cId="1780507193" sldId="685"/>
            <ac:graphicFrameMk id="7" creationId="{85C8C014-8045-4857-B35C-7D81BFC04501}"/>
          </ac:graphicFrameMkLst>
        </pc:graphicFrameChg>
        <pc:graphicFrameChg chg="add mod">
          <ac:chgData name="Lei Wu" userId="f083b2a8aea23a2f" providerId="LiveId" clId="{B01C844B-1BE7-44FB-AD2F-31D73309F938}" dt="2021-03-15T21:09:50.891" v="4272" actId="1076"/>
          <ac:graphicFrameMkLst>
            <pc:docMk/>
            <pc:sldMk cId="1780507193" sldId="685"/>
            <ac:graphicFrameMk id="9" creationId="{64F518E1-A367-471D-A88F-B2AC182365F2}"/>
          </ac:graphicFrameMkLst>
        </pc:graphicFrameChg>
        <pc:graphicFrameChg chg="add mod">
          <ac:chgData name="Lei Wu" userId="f083b2a8aea23a2f" providerId="LiveId" clId="{B01C844B-1BE7-44FB-AD2F-31D73309F938}" dt="2021-03-15T21:09:52.826" v="4273" actId="1076"/>
          <ac:graphicFrameMkLst>
            <pc:docMk/>
            <pc:sldMk cId="1780507193" sldId="685"/>
            <ac:graphicFrameMk id="10" creationId="{9A1E894D-D8E3-4FA3-8F33-010AA2555BC6}"/>
          </ac:graphicFrameMkLst>
        </pc:graphicFrameChg>
        <pc:graphicFrameChg chg="add mod">
          <ac:chgData name="Lei Wu" userId="f083b2a8aea23a2f" providerId="LiveId" clId="{B01C844B-1BE7-44FB-AD2F-31D73309F938}" dt="2021-03-15T21:09:48.844" v="4271" actId="1076"/>
          <ac:graphicFrameMkLst>
            <pc:docMk/>
            <pc:sldMk cId="1780507193" sldId="685"/>
            <ac:graphicFrameMk id="12" creationId="{2501767C-EE60-464E-90C3-702AB3A8DC2E}"/>
          </ac:graphicFrameMkLst>
        </pc:graphicFrameChg>
      </pc:sldChg>
      <pc:sldChg chg="addSp delSp modSp add mod modNotesTx">
        <pc:chgData name="Lei Wu" userId="f083b2a8aea23a2f" providerId="LiveId" clId="{B01C844B-1BE7-44FB-AD2F-31D73309F938}" dt="2021-03-16T00:03:29.867" v="7405"/>
        <pc:sldMkLst>
          <pc:docMk/>
          <pc:sldMk cId="1941087441" sldId="686"/>
        </pc:sldMkLst>
        <pc:spChg chg="add del mod">
          <ac:chgData name="Lei Wu" userId="f083b2a8aea23a2f" providerId="LiveId" clId="{B01C844B-1BE7-44FB-AD2F-31D73309F938}" dt="2021-03-15T21:26:04.470" v="5159" actId="478"/>
          <ac:spMkLst>
            <pc:docMk/>
            <pc:sldMk cId="1941087441" sldId="686"/>
            <ac:spMk id="2" creationId="{11C06951-1BF2-4886-B041-876F82C0A923}"/>
          </ac:spMkLst>
        </pc:spChg>
        <pc:spChg chg="del">
          <ac:chgData name="Lei Wu" userId="f083b2a8aea23a2f" providerId="LiveId" clId="{B01C844B-1BE7-44FB-AD2F-31D73309F938}" dt="2021-03-15T21:26:01.985" v="5158" actId="478"/>
          <ac:spMkLst>
            <pc:docMk/>
            <pc:sldMk cId="1941087441" sldId="686"/>
            <ac:spMk id="344066" creationId="{00000000-0000-0000-0000-000000000000}"/>
          </ac:spMkLst>
        </pc:spChg>
        <pc:spChg chg="mod">
          <ac:chgData name="Lei Wu" userId="f083b2a8aea23a2f" providerId="LiveId" clId="{B01C844B-1BE7-44FB-AD2F-31D73309F938}" dt="2021-03-15T21:25:54.638" v="5157"/>
          <ac:spMkLst>
            <pc:docMk/>
            <pc:sldMk cId="1941087441" sldId="686"/>
            <ac:spMk id="344067" creationId="{00000000-0000-0000-0000-000000000000}"/>
          </ac:spMkLst>
        </pc:spChg>
        <pc:graphicFrameChg chg="add mod modGraphic">
          <ac:chgData name="Lei Wu" userId="f083b2a8aea23a2f" providerId="LiveId" clId="{B01C844B-1BE7-44FB-AD2F-31D73309F938}" dt="2021-03-15T21:26:13.753" v="5162" actId="207"/>
          <ac:graphicFrameMkLst>
            <pc:docMk/>
            <pc:sldMk cId="1941087441" sldId="686"/>
            <ac:graphicFrameMk id="6" creationId="{B3516259-61F1-4248-8763-D6320D5368F7}"/>
          </ac:graphicFrameMkLst>
        </pc:graphicFrameChg>
      </pc:sldChg>
      <pc:sldChg chg="add modNotesTx">
        <pc:chgData name="Lei Wu" userId="f083b2a8aea23a2f" providerId="LiveId" clId="{B01C844B-1BE7-44FB-AD2F-31D73309F938}" dt="2021-03-15T23:27:31.077" v="6607" actId="20577"/>
        <pc:sldMkLst>
          <pc:docMk/>
          <pc:sldMk cId="45873254" sldId="687"/>
        </pc:sldMkLst>
      </pc:sldChg>
      <pc:sldChg chg="addSp delSp modSp add del mod">
        <pc:chgData name="Lei Wu" userId="f083b2a8aea23a2f" providerId="LiveId" clId="{B01C844B-1BE7-44FB-AD2F-31D73309F938}" dt="2021-03-15T23:23:45.262" v="6228" actId="2696"/>
        <pc:sldMkLst>
          <pc:docMk/>
          <pc:sldMk cId="1541000340" sldId="687"/>
        </pc:sldMkLst>
        <pc:spChg chg="mod">
          <ac:chgData name="Lei Wu" userId="f083b2a8aea23a2f" providerId="LiveId" clId="{B01C844B-1BE7-44FB-AD2F-31D73309F938}" dt="2021-03-15T21:36:14.020" v="5527" actId="14100"/>
          <ac:spMkLst>
            <pc:docMk/>
            <pc:sldMk cId="1541000340" sldId="687"/>
            <ac:spMk id="344066" creationId="{00000000-0000-0000-0000-000000000000}"/>
          </ac:spMkLst>
        </pc:spChg>
        <pc:spChg chg="mod">
          <ac:chgData name="Lei Wu" userId="f083b2a8aea23a2f" providerId="LiveId" clId="{B01C844B-1BE7-44FB-AD2F-31D73309F938}" dt="2021-03-15T21:35:52.372" v="5520" actId="58"/>
          <ac:spMkLst>
            <pc:docMk/>
            <pc:sldMk cId="1541000340" sldId="687"/>
            <ac:spMk id="344067" creationId="{00000000-0000-0000-0000-000000000000}"/>
          </ac:spMkLst>
        </pc:spChg>
        <pc:graphicFrameChg chg="del">
          <ac:chgData name="Lei Wu" userId="f083b2a8aea23a2f" providerId="LiveId" clId="{B01C844B-1BE7-44FB-AD2F-31D73309F938}" dt="2021-03-15T21:36:00.590" v="5522" actId="478"/>
          <ac:graphicFrameMkLst>
            <pc:docMk/>
            <pc:sldMk cId="1541000340" sldId="687"/>
            <ac:graphicFrameMk id="6" creationId="{B5741CEC-B9FE-4C8B-A658-1E7AE9EC84BC}"/>
          </ac:graphicFrameMkLst>
        </pc:graphicFrameChg>
        <pc:picChg chg="add mod">
          <ac:chgData name="Lei Wu" userId="f083b2a8aea23a2f" providerId="LiveId" clId="{B01C844B-1BE7-44FB-AD2F-31D73309F938}" dt="2021-03-15T21:36:17.314" v="5528" actId="1076"/>
          <ac:picMkLst>
            <pc:docMk/>
            <pc:sldMk cId="1541000340" sldId="687"/>
            <ac:picMk id="7" creationId="{E1A41F37-E733-4820-ADEB-ECE0A42032ED}"/>
          </ac:picMkLst>
        </pc:picChg>
      </pc:sldChg>
      <pc:sldChg chg="add modNotesTx">
        <pc:chgData name="Lei Wu" userId="f083b2a8aea23a2f" providerId="LiveId" clId="{B01C844B-1BE7-44FB-AD2F-31D73309F938}" dt="2021-03-15T23:29:14.068" v="6832" actId="20577"/>
        <pc:sldMkLst>
          <pc:docMk/>
          <pc:sldMk cId="62525218" sldId="688"/>
        </pc:sldMkLst>
      </pc:sldChg>
      <pc:sldChg chg="addSp delSp modSp add del mod modNotesTx">
        <pc:chgData name="Lei Wu" userId="f083b2a8aea23a2f" providerId="LiveId" clId="{B01C844B-1BE7-44FB-AD2F-31D73309F938}" dt="2021-03-15T23:23:45.262" v="6228" actId="2696"/>
        <pc:sldMkLst>
          <pc:docMk/>
          <pc:sldMk cId="3410027491" sldId="688"/>
        </pc:sldMkLst>
        <pc:spChg chg="add del mod">
          <ac:chgData name="Lei Wu" userId="f083b2a8aea23a2f" providerId="LiveId" clId="{B01C844B-1BE7-44FB-AD2F-31D73309F938}" dt="2021-03-15T21:40:52.854" v="5547" actId="478"/>
          <ac:spMkLst>
            <pc:docMk/>
            <pc:sldMk cId="3410027491" sldId="688"/>
            <ac:spMk id="6" creationId="{CD08A208-916D-4A5E-8F4B-4DBD4F6B6519}"/>
          </ac:spMkLst>
        </pc:spChg>
        <pc:spChg chg="add del mod">
          <ac:chgData name="Lei Wu" userId="f083b2a8aea23a2f" providerId="LiveId" clId="{B01C844B-1BE7-44FB-AD2F-31D73309F938}" dt="2021-03-15T21:40:52.854" v="5547" actId="478"/>
          <ac:spMkLst>
            <pc:docMk/>
            <pc:sldMk cId="3410027491" sldId="688"/>
            <ac:spMk id="8" creationId="{B637EAB0-7ED0-4B50-80C3-9CEE84A3A737}"/>
          </ac:spMkLst>
        </pc:spChg>
        <pc:spChg chg="add del mod">
          <ac:chgData name="Lei Wu" userId="f083b2a8aea23a2f" providerId="LiveId" clId="{B01C844B-1BE7-44FB-AD2F-31D73309F938}" dt="2021-03-15T21:40:52.854" v="5547" actId="478"/>
          <ac:spMkLst>
            <pc:docMk/>
            <pc:sldMk cId="3410027491" sldId="688"/>
            <ac:spMk id="9" creationId="{3CC074E6-A575-4218-A6B9-21FC6BDA6230}"/>
          </ac:spMkLst>
        </pc:spChg>
        <pc:spChg chg="add del mod">
          <ac:chgData name="Lei Wu" userId="f083b2a8aea23a2f" providerId="LiveId" clId="{B01C844B-1BE7-44FB-AD2F-31D73309F938}" dt="2021-03-15T21:40:52.854" v="5547" actId="478"/>
          <ac:spMkLst>
            <pc:docMk/>
            <pc:sldMk cId="3410027491" sldId="688"/>
            <ac:spMk id="10" creationId="{68013B55-BA87-4701-8D4C-F33AEBACF9F6}"/>
          </ac:spMkLst>
        </pc:spChg>
        <pc:spChg chg="add del mod">
          <ac:chgData name="Lei Wu" userId="f083b2a8aea23a2f" providerId="LiveId" clId="{B01C844B-1BE7-44FB-AD2F-31D73309F938}" dt="2021-03-15T21:40:52.854" v="5547" actId="478"/>
          <ac:spMkLst>
            <pc:docMk/>
            <pc:sldMk cId="3410027491" sldId="688"/>
            <ac:spMk id="11" creationId="{A9BB6570-68AE-4556-9B46-B47298B7AA1B}"/>
          </ac:spMkLst>
        </pc:spChg>
        <pc:spChg chg="add del mod">
          <ac:chgData name="Lei Wu" userId="f083b2a8aea23a2f" providerId="LiveId" clId="{B01C844B-1BE7-44FB-AD2F-31D73309F938}" dt="2021-03-15T21:40:52.854" v="5547" actId="478"/>
          <ac:spMkLst>
            <pc:docMk/>
            <pc:sldMk cId="3410027491" sldId="688"/>
            <ac:spMk id="12" creationId="{40FDB35A-34FB-4064-86DA-50F870E1B12A}"/>
          </ac:spMkLst>
        </pc:spChg>
        <pc:spChg chg="add del mod">
          <ac:chgData name="Lei Wu" userId="f083b2a8aea23a2f" providerId="LiveId" clId="{B01C844B-1BE7-44FB-AD2F-31D73309F938}" dt="2021-03-15T21:40:52.854" v="5547" actId="478"/>
          <ac:spMkLst>
            <pc:docMk/>
            <pc:sldMk cId="3410027491" sldId="688"/>
            <ac:spMk id="13" creationId="{E332D827-4DF8-4EB2-AEB9-026C47B236A8}"/>
          </ac:spMkLst>
        </pc:spChg>
        <pc:spChg chg="add del mod">
          <ac:chgData name="Lei Wu" userId="f083b2a8aea23a2f" providerId="LiveId" clId="{B01C844B-1BE7-44FB-AD2F-31D73309F938}" dt="2021-03-15T21:40:52.854" v="5547" actId="478"/>
          <ac:spMkLst>
            <pc:docMk/>
            <pc:sldMk cId="3410027491" sldId="688"/>
            <ac:spMk id="14" creationId="{A830456B-E8F6-416E-96FC-F2E37CB87603}"/>
          </ac:spMkLst>
        </pc:spChg>
        <pc:spChg chg="add del mod">
          <ac:chgData name="Lei Wu" userId="f083b2a8aea23a2f" providerId="LiveId" clId="{B01C844B-1BE7-44FB-AD2F-31D73309F938}" dt="2021-03-15T21:40:52.854" v="5547" actId="478"/>
          <ac:spMkLst>
            <pc:docMk/>
            <pc:sldMk cId="3410027491" sldId="688"/>
            <ac:spMk id="15" creationId="{11168287-EF4E-45BB-95E6-349FE7320511}"/>
          </ac:spMkLst>
        </pc:spChg>
        <pc:spChg chg="add del mod">
          <ac:chgData name="Lei Wu" userId="f083b2a8aea23a2f" providerId="LiveId" clId="{B01C844B-1BE7-44FB-AD2F-31D73309F938}" dt="2021-03-15T21:40:52.854" v="5547" actId="478"/>
          <ac:spMkLst>
            <pc:docMk/>
            <pc:sldMk cId="3410027491" sldId="688"/>
            <ac:spMk id="16" creationId="{CFE133AE-AB45-4447-8B36-6A6A96CE1587}"/>
          </ac:spMkLst>
        </pc:spChg>
        <pc:spChg chg="add del mod">
          <ac:chgData name="Lei Wu" userId="f083b2a8aea23a2f" providerId="LiveId" clId="{B01C844B-1BE7-44FB-AD2F-31D73309F938}" dt="2021-03-15T21:40:52.854" v="5547" actId="478"/>
          <ac:spMkLst>
            <pc:docMk/>
            <pc:sldMk cId="3410027491" sldId="688"/>
            <ac:spMk id="17" creationId="{CBB0A991-E554-43C8-9432-C5D4CC9C2525}"/>
          </ac:spMkLst>
        </pc:spChg>
        <pc:spChg chg="add del mod">
          <ac:chgData name="Lei Wu" userId="f083b2a8aea23a2f" providerId="LiveId" clId="{B01C844B-1BE7-44FB-AD2F-31D73309F938}" dt="2021-03-15T21:40:52.854" v="5547" actId="478"/>
          <ac:spMkLst>
            <pc:docMk/>
            <pc:sldMk cId="3410027491" sldId="688"/>
            <ac:spMk id="18" creationId="{98CE80D8-578F-4B87-A02E-142A29245FA1}"/>
          </ac:spMkLst>
        </pc:spChg>
        <pc:spChg chg="add del mod">
          <ac:chgData name="Lei Wu" userId="f083b2a8aea23a2f" providerId="LiveId" clId="{B01C844B-1BE7-44FB-AD2F-31D73309F938}" dt="2021-03-15T21:40:52.854" v="5547" actId="478"/>
          <ac:spMkLst>
            <pc:docMk/>
            <pc:sldMk cId="3410027491" sldId="688"/>
            <ac:spMk id="19" creationId="{0117D222-0D22-4BA5-8799-51AB9A1B1B89}"/>
          </ac:spMkLst>
        </pc:spChg>
        <pc:spChg chg="mod">
          <ac:chgData name="Lei Wu" userId="f083b2a8aea23a2f" providerId="LiveId" clId="{B01C844B-1BE7-44FB-AD2F-31D73309F938}" dt="2021-03-15T21:38:05.759" v="5545"/>
          <ac:spMkLst>
            <pc:docMk/>
            <pc:sldMk cId="3410027491" sldId="688"/>
            <ac:spMk id="21" creationId="{6889C06F-EF3E-4160-920F-6BEF99097CF9}"/>
          </ac:spMkLst>
        </pc:spChg>
        <pc:spChg chg="mod">
          <ac:chgData name="Lei Wu" userId="f083b2a8aea23a2f" providerId="LiveId" clId="{B01C844B-1BE7-44FB-AD2F-31D73309F938}" dt="2021-03-15T21:38:05.759" v="5545"/>
          <ac:spMkLst>
            <pc:docMk/>
            <pc:sldMk cId="3410027491" sldId="688"/>
            <ac:spMk id="22" creationId="{E587B4A9-5EB7-4454-81B1-B4A7B82A215A}"/>
          </ac:spMkLst>
        </pc:spChg>
        <pc:spChg chg="mod">
          <ac:chgData name="Lei Wu" userId="f083b2a8aea23a2f" providerId="LiveId" clId="{B01C844B-1BE7-44FB-AD2F-31D73309F938}" dt="2021-03-15T21:38:05.759" v="5545"/>
          <ac:spMkLst>
            <pc:docMk/>
            <pc:sldMk cId="3410027491" sldId="688"/>
            <ac:spMk id="23" creationId="{4F5464D8-D91F-4E4A-A634-0FA75D48605D}"/>
          </ac:spMkLst>
        </pc:spChg>
        <pc:spChg chg="mod">
          <ac:chgData name="Lei Wu" userId="f083b2a8aea23a2f" providerId="LiveId" clId="{B01C844B-1BE7-44FB-AD2F-31D73309F938}" dt="2021-03-15T21:38:05.759" v="5545"/>
          <ac:spMkLst>
            <pc:docMk/>
            <pc:sldMk cId="3410027491" sldId="688"/>
            <ac:spMk id="24" creationId="{A744DA50-4E8A-47E7-B856-120DD364FD24}"/>
          </ac:spMkLst>
        </pc:spChg>
        <pc:spChg chg="mod">
          <ac:chgData name="Lei Wu" userId="f083b2a8aea23a2f" providerId="LiveId" clId="{B01C844B-1BE7-44FB-AD2F-31D73309F938}" dt="2021-03-15T21:38:05.759" v="5545"/>
          <ac:spMkLst>
            <pc:docMk/>
            <pc:sldMk cId="3410027491" sldId="688"/>
            <ac:spMk id="25" creationId="{9BC82986-59A8-46D9-B101-0C10425DF539}"/>
          </ac:spMkLst>
        </pc:spChg>
        <pc:spChg chg="add del mod">
          <ac:chgData name="Lei Wu" userId="f083b2a8aea23a2f" providerId="LiveId" clId="{B01C844B-1BE7-44FB-AD2F-31D73309F938}" dt="2021-03-15T21:40:52.854" v="5547" actId="478"/>
          <ac:spMkLst>
            <pc:docMk/>
            <pc:sldMk cId="3410027491" sldId="688"/>
            <ac:spMk id="26" creationId="{C69609BE-0A29-42AB-AC73-E09D361D20FE}"/>
          </ac:spMkLst>
        </pc:spChg>
        <pc:spChg chg="add del mod">
          <ac:chgData name="Lei Wu" userId="f083b2a8aea23a2f" providerId="LiveId" clId="{B01C844B-1BE7-44FB-AD2F-31D73309F938}" dt="2021-03-15T21:40:52.854" v="5547" actId="478"/>
          <ac:spMkLst>
            <pc:docMk/>
            <pc:sldMk cId="3410027491" sldId="688"/>
            <ac:spMk id="27" creationId="{32A5666C-D428-4CD1-B120-00DC3B0B37E2}"/>
          </ac:spMkLst>
        </pc:spChg>
        <pc:spChg chg="add del mod">
          <ac:chgData name="Lei Wu" userId="f083b2a8aea23a2f" providerId="LiveId" clId="{B01C844B-1BE7-44FB-AD2F-31D73309F938}" dt="2021-03-15T21:40:52.854" v="5547" actId="478"/>
          <ac:spMkLst>
            <pc:docMk/>
            <pc:sldMk cId="3410027491" sldId="688"/>
            <ac:spMk id="28" creationId="{F789C474-9E69-4FFC-8EFE-F935378FE09F}"/>
          </ac:spMkLst>
        </pc:spChg>
        <pc:spChg chg="add del mod">
          <ac:chgData name="Lei Wu" userId="f083b2a8aea23a2f" providerId="LiveId" clId="{B01C844B-1BE7-44FB-AD2F-31D73309F938}" dt="2021-03-15T21:40:52.854" v="5547" actId="478"/>
          <ac:spMkLst>
            <pc:docMk/>
            <pc:sldMk cId="3410027491" sldId="688"/>
            <ac:spMk id="29" creationId="{5A2CE6B5-F353-4864-84CC-615950687CD4}"/>
          </ac:spMkLst>
        </pc:spChg>
        <pc:spChg chg="add del mod">
          <ac:chgData name="Lei Wu" userId="f083b2a8aea23a2f" providerId="LiveId" clId="{B01C844B-1BE7-44FB-AD2F-31D73309F938}" dt="2021-03-15T21:40:52.854" v="5547" actId="478"/>
          <ac:spMkLst>
            <pc:docMk/>
            <pc:sldMk cId="3410027491" sldId="688"/>
            <ac:spMk id="30" creationId="{0BC89577-7D96-4C3F-826C-2DB3D022700A}"/>
          </ac:spMkLst>
        </pc:spChg>
        <pc:spChg chg="add del mod">
          <ac:chgData name="Lei Wu" userId="f083b2a8aea23a2f" providerId="LiveId" clId="{B01C844B-1BE7-44FB-AD2F-31D73309F938}" dt="2021-03-15T21:41:23.413" v="5551"/>
          <ac:spMkLst>
            <pc:docMk/>
            <pc:sldMk cId="3410027491" sldId="688"/>
            <ac:spMk id="31" creationId="{3A7F146D-9904-4985-82E2-12674ADABFCC}"/>
          </ac:spMkLst>
        </pc:spChg>
        <pc:spChg chg="add del mod">
          <ac:chgData name="Lei Wu" userId="f083b2a8aea23a2f" providerId="LiveId" clId="{B01C844B-1BE7-44FB-AD2F-31D73309F938}" dt="2021-03-15T21:41:23.413" v="5551"/>
          <ac:spMkLst>
            <pc:docMk/>
            <pc:sldMk cId="3410027491" sldId="688"/>
            <ac:spMk id="32" creationId="{D105D5B3-48FF-4B8E-8F3C-20756F8DFAC2}"/>
          </ac:spMkLst>
        </pc:spChg>
        <pc:spChg chg="add del mod">
          <ac:chgData name="Lei Wu" userId="f083b2a8aea23a2f" providerId="LiveId" clId="{B01C844B-1BE7-44FB-AD2F-31D73309F938}" dt="2021-03-15T21:41:23.413" v="5551"/>
          <ac:spMkLst>
            <pc:docMk/>
            <pc:sldMk cId="3410027491" sldId="688"/>
            <ac:spMk id="33" creationId="{3142A0F2-08EC-43E6-99AA-ECF4E2EC3E7C}"/>
          </ac:spMkLst>
        </pc:spChg>
        <pc:spChg chg="add del mod">
          <ac:chgData name="Lei Wu" userId="f083b2a8aea23a2f" providerId="LiveId" clId="{B01C844B-1BE7-44FB-AD2F-31D73309F938}" dt="2021-03-15T21:41:23.413" v="5551"/>
          <ac:spMkLst>
            <pc:docMk/>
            <pc:sldMk cId="3410027491" sldId="688"/>
            <ac:spMk id="34" creationId="{9A4F93A9-E7F0-47E0-8947-29799D125AB3}"/>
          </ac:spMkLst>
        </pc:spChg>
        <pc:spChg chg="add del mod">
          <ac:chgData name="Lei Wu" userId="f083b2a8aea23a2f" providerId="LiveId" clId="{B01C844B-1BE7-44FB-AD2F-31D73309F938}" dt="2021-03-15T21:41:23.413" v="5551"/>
          <ac:spMkLst>
            <pc:docMk/>
            <pc:sldMk cId="3410027491" sldId="688"/>
            <ac:spMk id="35" creationId="{E8F3D4C6-9336-4289-A394-C00E49049F0C}"/>
          </ac:spMkLst>
        </pc:spChg>
        <pc:spChg chg="add del mod">
          <ac:chgData name="Lei Wu" userId="f083b2a8aea23a2f" providerId="LiveId" clId="{B01C844B-1BE7-44FB-AD2F-31D73309F938}" dt="2021-03-15T21:41:23.413" v="5551"/>
          <ac:spMkLst>
            <pc:docMk/>
            <pc:sldMk cId="3410027491" sldId="688"/>
            <ac:spMk id="36" creationId="{D845EE24-8E94-4023-8D35-3C078D1A3DDF}"/>
          </ac:spMkLst>
        </pc:spChg>
        <pc:spChg chg="add del mod">
          <ac:chgData name="Lei Wu" userId="f083b2a8aea23a2f" providerId="LiveId" clId="{B01C844B-1BE7-44FB-AD2F-31D73309F938}" dt="2021-03-15T21:41:23.413" v="5551"/>
          <ac:spMkLst>
            <pc:docMk/>
            <pc:sldMk cId="3410027491" sldId="688"/>
            <ac:spMk id="37" creationId="{4208C6EE-003E-491D-9248-EB5015B74848}"/>
          </ac:spMkLst>
        </pc:spChg>
        <pc:spChg chg="add del mod">
          <ac:chgData name="Lei Wu" userId="f083b2a8aea23a2f" providerId="LiveId" clId="{B01C844B-1BE7-44FB-AD2F-31D73309F938}" dt="2021-03-15T21:41:23.413" v="5551"/>
          <ac:spMkLst>
            <pc:docMk/>
            <pc:sldMk cId="3410027491" sldId="688"/>
            <ac:spMk id="38" creationId="{8C86D6FF-3672-4301-87B7-D96046597F75}"/>
          </ac:spMkLst>
        </pc:spChg>
        <pc:spChg chg="add del mod">
          <ac:chgData name="Lei Wu" userId="f083b2a8aea23a2f" providerId="LiveId" clId="{B01C844B-1BE7-44FB-AD2F-31D73309F938}" dt="2021-03-15T21:41:23.413" v="5551"/>
          <ac:spMkLst>
            <pc:docMk/>
            <pc:sldMk cId="3410027491" sldId="688"/>
            <ac:spMk id="39" creationId="{C11B3D21-D9D9-49D5-BF13-B34ACCC5F9CA}"/>
          </ac:spMkLst>
        </pc:spChg>
        <pc:spChg chg="add del mod">
          <ac:chgData name="Lei Wu" userId="f083b2a8aea23a2f" providerId="LiveId" clId="{B01C844B-1BE7-44FB-AD2F-31D73309F938}" dt="2021-03-15T21:41:23.413" v="5551"/>
          <ac:spMkLst>
            <pc:docMk/>
            <pc:sldMk cId="3410027491" sldId="688"/>
            <ac:spMk id="40" creationId="{D927FB10-FC68-4AA9-92AD-B961D3FF01DB}"/>
          </ac:spMkLst>
        </pc:spChg>
        <pc:spChg chg="add del mod">
          <ac:chgData name="Lei Wu" userId="f083b2a8aea23a2f" providerId="LiveId" clId="{B01C844B-1BE7-44FB-AD2F-31D73309F938}" dt="2021-03-15T21:41:23.413" v="5551"/>
          <ac:spMkLst>
            <pc:docMk/>
            <pc:sldMk cId="3410027491" sldId="688"/>
            <ac:spMk id="41" creationId="{8FA2ED93-76D3-4C88-B098-DCD60E996B15}"/>
          </ac:spMkLst>
        </pc:spChg>
        <pc:spChg chg="add del mod">
          <ac:chgData name="Lei Wu" userId="f083b2a8aea23a2f" providerId="LiveId" clId="{B01C844B-1BE7-44FB-AD2F-31D73309F938}" dt="2021-03-15T21:41:23.413" v="5551"/>
          <ac:spMkLst>
            <pc:docMk/>
            <pc:sldMk cId="3410027491" sldId="688"/>
            <ac:spMk id="42" creationId="{0531A376-5691-4F36-B493-FFF69759C5E3}"/>
          </ac:spMkLst>
        </pc:spChg>
        <pc:spChg chg="add del mod">
          <ac:chgData name="Lei Wu" userId="f083b2a8aea23a2f" providerId="LiveId" clId="{B01C844B-1BE7-44FB-AD2F-31D73309F938}" dt="2021-03-15T21:41:23.413" v="5551"/>
          <ac:spMkLst>
            <pc:docMk/>
            <pc:sldMk cId="3410027491" sldId="688"/>
            <ac:spMk id="43" creationId="{F53CAFCD-FEFA-45D8-9109-1911D42A4648}"/>
          </ac:spMkLst>
        </pc:spChg>
        <pc:spChg chg="mod">
          <ac:chgData name="Lei Wu" userId="f083b2a8aea23a2f" providerId="LiveId" clId="{B01C844B-1BE7-44FB-AD2F-31D73309F938}" dt="2021-03-15T21:41:22.370" v="5550"/>
          <ac:spMkLst>
            <pc:docMk/>
            <pc:sldMk cId="3410027491" sldId="688"/>
            <ac:spMk id="45" creationId="{87692B79-DB47-438C-8FE0-A0C9DFA17B94}"/>
          </ac:spMkLst>
        </pc:spChg>
        <pc:spChg chg="mod">
          <ac:chgData name="Lei Wu" userId="f083b2a8aea23a2f" providerId="LiveId" clId="{B01C844B-1BE7-44FB-AD2F-31D73309F938}" dt="2021-03-15T21:41:22.370" v="5550"/>
          <ac:spMkLst>
            <pc:docMk/>
            <pc:sldMk cId="3410027491" sldId="688"/>
            <ac:spMk id="46" creationId="{3F49135C-E63A-47CD-8CCA-6FA322C0A4AB}"/>
          </ac:spMkLst>
        </pc:spChg>
        <pc:spChg chg="mod">
          <ac:chgData name="Lei Wu" userId="f083b2a8aea23a2f" providerId="LiveId" clId="{B01C844B-1BE7-44FB-AD2F-31D73309F938}" dt="2021-03-15T21:41:22.370" v="5550"/>
          <ac:spMkLst>
            <pc:docMk/>
            <pc:sldMk cId="3410027491" sldId="688"/>
            <ac:spMk id="47" creationId="{3C81426A-1DE9-49FF-8C94-4D4CD0DB8AB5}"/>
          </ac:spMkLst>
        </pc:spChg>
        <pc:spChg chg="mod">
          <ac:chgData name="Lei Wu" userId="f083b2a8aea23a2f" providerId="LiveId" clId="{B01C844B-1BE7-44FB-AD2F-31D73309F938}" dt="2021-03-15T21:41:22.370" v="5550"/>
          <ac:spMkLst>
            <pc:docMk/>
            <pc:sldMk cId="3410027491" sldId="688"/>
            <ac:spMk id="48" creationId="{36024484-09C3-4027-ACA6-0C8D630016CE}"/>
          </ac:spMkLst>
        </pc:spChg>
        <pc:spChg chg="mod">
          <ac:chgData name="Lei Wu" userId="f083b2a8aea23a2f" providerId="LiveId" clId="{B01C844B-1BE7-44FB-AD2F-31D73309F938}" dt="2021-03-15T21:41:22.370" v="5550"/>
          <ac:spMkLst>
            <pc:docMk/>
            <pc:sldMk cId="3410027491" sldId="688"/>
            <ac:spMk id="49" creationId="{703C5B94-A361-4DF9-9386-806349BF5FC1}"/>
          </ac:spMkLst>
        </pc:spChg>
        <pc:spChg chg="add del mod">
          <ac:chgData name="Lei Wu" userId="f083b2a8aea23a2f" providerId="LiveId" clId="{B01C844B-1BE7-44FB-AD2F-31D73309F938}" dt="2021-03-15T21:41:23.413" v="5551"/>
          <ac:spMkLst>
            <pc:docMk/>
            <pc:sldMk cId="3410027491" sldId="688"/>
            <ac:spMk id="50" creationId="{C6CFC0C3-8A7D-4A8A-9B6D-850A02975E81}"/>
          </ac:spMkLst>
        </pc:spChg>
        <pc:spChg chg="add del mod">
          <ac:chgData name="Lei Wu" userId="f083b2a8aea23a2f" providerId="LiveId" clId="{B01C844B-1BE7-44FB-AD2F-31D73309F938}" dt="2021-03-15T21:41:23.413" v="5551"/>
          <ac:spMkLst>
            <pc:docMk/>
            <pc:sldMk cId="3410027491" sldId="688"/>
            <ac:spMk id="51" creationId="{B319A0C7-F347-42EE-9A74-DED1FECE3421}"/>
          </ac:spMkLst>
        </pc:spChg>
        <pc:spChg chg="add del mod">
          <ac:chgData name="Lei Wu" userId="f083b2a8aea23a2f" providerId="LiveId" clId="{B01C844B-1BE7-44FB-AD2F-31D73309F938}" dt="2021-03-15T21:41:23.413" v="5551"/>
          <ac:spMkLst>
            <pc:docMk/>
            <pc:sldMk cId="3410027491" sldId="688"/>
            <ac:spMk id="52" creationId="{42A8E247-2B5E-4ADA-A463-40EFFD7B814F}"/>
          </ac:spMkLst>
        </pc:spChg>
        <pc:spChg chg="add del mod">
          <ac:chgData name="Lei Wu" userId="f083b2a8aea23a2f" providerId="LiveId" clId="{B01C844B-1BE7-44FB-AD2F-31D73309F938}" dt="2021-03-15T21:41:23.413" v="5551"/>
          <ac:spMkLst>
            <pc:docMk/>
            <pc:sldMk cId="3410027491" sldId="688"/>
            <ac:spMk id="53" creationId="{18CD4ED2-BC53-4A7B-98A1-A566EB3CAB80}"/>
          </ac:spMkLst>
        </pc:spChg>
        <pc:spChg chg="add del mod">
          <ac:chgData name="Lei Wu" userId="f083b2a8aea23a2f" providerId="LiveId" clId="{B01C844B-1BE7-44FB-AD2F-31D73309F938}" dt="2021-03-15T21:41:23.413" v="5551"/>
          <ac:spMkLst>
            <pc:docMk/>
            <pc:sldMk cId="3410027491" sldId="688"/>
            <ac:spMk id="54" creationId="{A5AC2CF3-517B-42BE-A033-5A1C18F5A8BD}"/>
          </ac:spMkLst>
        </pc:spChg>
        <pc:spChg chg="mod">
          <ac:chgData name="Lei Wu" userId="f083b2a8aea23a2f" providerId="LiveId" clId="{B01C844B-1BE7-44FB-AD2F-31D73309F938}" dt="2021-03-15T22:04:29.704" v="5759" actId="58"/>
          <ac:spMkLst>
            <pc:docMk/>
            <pc:sldMk cId="3410027491" sldId="688"/>
            <ac:spMk id="344066" creationId="{00000000-0000-0000-0000-000000000000}"/>
          </ac:spMkLst>
        </pc:spChg>
        <pc:spChg chg="mod">
          <ac:chgData name="Lei Wu" userId="f083b2a8aea23a2f" providerId="LiveId" clId="{B01C844B-1BE7-44FB-AD2F-31D73309F938}" dt="2021-03-15T21:37:32.041" v="5542" actId="58"/>
          <ac:spMkLst>
            <pc:docMk/>
            <pc:sldMk cId="3410027491" sldId="688"/>
            <ac:spMk id="344067" creationId="{00000000-0000-0000-0000-000000000000}"/>
          </ac:spMkLst>
        </pc:spChg>
        <pc:grpChg chg="add del mod">
          <ac:chgData name="Lei Wu" userId="f083b2a8aea23a2f" providerId="LiveId" clId="{B01C844B-1BE7-44FB-AD2F-31D73309F938}" dt="2021-03-15T21:40:52.854" v="5547" actId="478"/>
          <ac:grpSpMkLst>
            <pc:docMk/>
            <pc:sldMk cId="3410027491" sldId="688"/>
            <ac:grpSpMk id="20" creationId="{CFFEB3BD-0850-4BC5-95D3-01B11B537E3D}"/>
          </ac:grpSpMkLst>
        </pc:grpChg>
        <pc:grpChg chg="add del mod">
          <ac:chgData name="Lei Wu" userId="f083b2a8aea23a2f" providerId="LiveId" clId="{B01C844B-1BE7-44FB-AD2F-31D73309F938}" dt="2021-03-15T21:41:23.413" v="5551"/>
          <ac:grpSpMkLst>
            <pc:docMk/>
            <pc:sldMk cId="3410027491" sldId="688"/>
            <ac:grpSpMk id="44" creationId="{8D84B512-081F-4A83-AEF4-BB7590F7659D}"/>
          </ac:grpSpMkLst>
        </pc:grpChg>
        <pc:picChg chg="add mod">
          <ac:chgData name="Lei Wu" userId="f083b2a8aea23a2f" providerId="LiveId" clId="{B01C844B-1BE7-44FB-AD2F-31D73309F938}" dt="2021-03-15T21:41:02.360" v="5549" actId="1076"/>
          <ac:picMkLst>
            <pc:docMk/>
            <pc:sldMk cId="3410027491" sldId="688"/>
            <ac:picMk id="2" creationId="{E3E26BFA-FA9C-4FAA-B03C-CC0CAECACFAB}"/>
          </ac:picMkLst>
        </pc:picChg>
        <pc:picChg chg="del">
          <ac:chgData name="Lei Wu" userId="f083b2a8aea23a2f" providerId="LiveId" clId="{B01C844B-1BE7-44FB-AD2F-31D73309F938}" dt="2021-03-15T21:38:05.303" v="5544" actId="478"/>
          <ac:picMkLst>
            <pc:docMk/>
            <pc:sldMk cId="3410027491" sldId="688"/>
            <ac:picMk id="7" creationId="{E1A41F37-E733-4820-ADEB-ECE0A42032ED}"/>
          </ac:picMkLst>
        </pc:picChg>
      </pc:sldChg>
      <pc:sldChg chg="add ord modNotesTx">
        <pc:chgData name="Lei Wu" userId="f083b2a8aea23a2f" providerId="LiveId" clId="{B01C844B-1BE7-44FB-AD2F-31D73309F938}" dt="2021-03-15T23:33:16.485" v="6851"/>
        <pc:sldMkLst>
          <pc:docMk/>
          <pc:sldMk cId="2120288034" sldId="689"/>
        </pc:sldMkLst>
      </pc:sldChg>
      <pc:sldChg chg="addSp delSp modSp add del mod">
        <pc:chgData name="Lei Wu" userId="f083b2a8aea23a2f" providerId="LiveId" clId="{B01C844B-1BE7-44FB-AD2F-31D73309F938}" dt="2021-03-15T23:23:45.262" v="6228" actId="2696"/>
        <pc:sldMkLst>
          <pc:docMk/>
          <pc:sldMk cId="2920269622" sldId="689"/>
        </pc:sldMkLst>
        <pc:spChg chg="add del mod">
          <ac:chgData name="Lei Wu" userId="f083b2a8aea23a2f" providerId="LiveId" clId="{B01C844B-1BE7-44FB-AD2F-31D73309F938}" dt="2021-03-15T21:41:41.090" v="5555" actId="478"/>
          <ac:spMkLst>
            <pc:docMk/>
            <pc:sldMk cId="2920269622" sldId="689"/>
            <ac:spMk id="3" creationId="{2E653EE0-DF0A-4E7B-92CF-DF286DBF9A9B}"/>
          </ac:spMkLst>
        </pc:spChg>
        <pc:spChg chg="add mod">
          <ac:chgData name="Lei Wu" userId="f083b2a8aea23a2f" providerId="LiveId" clId="{B01C844B-1BE7-44FB-AD2F-31D73309F938}" dt="2021-03-15T21:44:41.698" v="5575" actId="14100"/>
          <ac:spMkLst>
            <pc:docMk/>
            <pc:sldMk cId="2920269622" sldId="689"/>
            <ac:spMk id="9" creationId="{71AB7B48-CEBC-4F65-9649-1D21ED8063FE}"/>
          </ac:spMkLst>
        </pc:spChg>
        <pc:spChg chg="del">
          <ac:chgData name="Lei Wu" userId="f083b2a8aea23a2f" providerId="LiveId" clId="{B01C844B-1BE7-44FB-AD2F-31D73309F938}" dt="2021-03-15T21:41:38.746" v="5554" actId="478"/>
          <ac:spMkLst>
            <pc:docMk/>
            <pc:sldMk cId="2920269622" sldId="689"/>
            <ac:spMk id="344066" creationId="{00000000-0000-0000-0000-000000000000}"/>
          </ac:spMkLst>
        </pc:spChg>
        <pc:spChg chg="mod">
          <ac:chgData name="Lei Wu" userId="f083b2a8aea23a2f" providerId="LiveId" clId="{B01C844B-1BE7-44FB-AD2F-31D73309F938}" dt="2021-03-15T21:41:32.363" v="5553"/>
          <ac:spMkLst>
            <pc:docMk/>
            <pc:sldMk cId="2920269622" sldId="689"/>
            <ac:spMk id="344067" creationId="{00000000-0000-0000-0000-000000000000}"/>
          </ac:spMkLst>
        </pc:spChg>
        <pc:picChg chg="del">
          <ac:chgData name="Lei Wu" userId="f083b2a8aea23a2f" providerId="LiveId" clId="{B01C844B-1BE7-44FB-AD2F-31D73309F938}" dt="2021-03-15T21:41:42.934" v="5556" actId="478"/>
          <ac:picMkLst>
            <pc:docMk/>
            <pc:sldMk cId="2920269622" sldId="689"/>
            <ac:picMk id="2" creationId="{E3E26BFA-FA9C-4FAA-B03C-CC0CAECACFAB}"/>
          </ac:picMkLst>
        </pc:picChg>
        <pc:picChg chg="add mod">
          <ac:chgData name="Lei Wu" userId="f083b2a8aea23a2f" providerId="LiveId" clId="{B01C844B-1BE7-44FB-AD2F-31D73309F938}" dt="2021-03-15T21:41:54.417" v="5559" actId="1076"/>
          <ac:picMkLst>
            <pc:docMk/>
            <pc:sldMk cId="2920269622" sldId="689"/>
            <ac:picMk id="7" creationId="{18B2C9F1-986F-4C1A-812A-6D5071C655B3}"/>
          </ac:picMkLst>
        </pc:picChg>
        <pc:cxnChg chg="add mod">
          <ac:chgData name="Lei Wu" userId="f083b2a8aea23a2f" providerId="LiveId" clId="{B01C844B-1BE7-44FB-AD2F-31D73309F938}" dt="2021-03-15T21:42:12.965" v="5561" actId="14100"/>
          <ac:cxnSpMkLst>
            <pc:docMk/>
            <pc:sldMk cId="2920269622" sldId="689"/>
            <ac:cxnSpMk id="8" creationId="{B1489C5C-116B-482B-91CD-F7C0D4DB2D56}"/>
          </ac:cxnSpMkLst>
        </pc:cxnChg>
      </pc:sldChg>
      <pc:sldChg chg="delSp modSp add del mod">
        <pc:chgData name="Lei Wu" userId="f083b2a8aea23a2f" providerId="LiveId" clId="{B01C844B-1BE7-44FB-AD2F-31D73309F938}" dt="2021-03-15T22:21:39.560" v="5898" actId="47"/>
        <pc:sldMkLst>
          <pc:docMk/>
          <pc:sldMk cId="2375051066" sldId="690"/>
        </pc:sldMkLst>
        <pc:spChg chg="mod">
          <ac:chgData name="Lei Wu" userId="f083b2a8aea23a2f" providerId="LiveId" clId="{B01C844B-1BE7-44FB-AD2F-31D73309F938}" dt="2021-03-15T22:10:50.182" v="5838" actId="58"/>
          <ac:spMkLst>
            <pc:docMk/>
            <pc:sldMk cId="2375051066" sldId="690"/>
            <ac:spMk id="344066" creationId="{00000000-0000-0000-0000-000000000000}"/>
          </ac:spMkLst>
        </pc:spChg>
        <pc:spChg chg="mod">
          <ac:chgData name="Lei Wu" userId="f083b2a8aea23a2f" providerId="LiveId" clId="{B01C844B-1BE7-44FB-AD2F-31D73309F938}" dt="2021-03-15T21:45:02.556" v="5577"/>
          <ac:spMkLst>
            <pc:docMk/>
            <pc:sldMk cId="2375051066" sldId="690"/>
            <ac:spMk id="344067" creationId="{00000000-0000-0000-0000-000000000000}"/>
          </ac:spMkLst>
        </pc:spChg>
        <pc:picChg chg="del">
          <ac:chgData name="Lei Wu" userId="f083b2a8aea23a2f" providerId="LiveId" clId="{B01C844B-1BE7-44FB-AD2F-31D73309F938}" dt="2021-03-15T21:45:10.294" v="5579" actId="478"/>
          <ac:picMkLst>
            <pc:docMk/>
            <pc:sldMk cId="2375051066" sldId="690"/>
            <ac:picMk id="2" creationId="{E3E26BFA-FA9C-4FAA-B03C-CC0CAECACFAB}"/>
          </ac:picMkLst>
        </pc:picChg>
      </pc:sldChg>
      <pc:sldChg chg="addSp delSp modSp add del mod modAnim">
        <pc:chgData name="Lei Wu" userId="f083b2a8aea23a2f" providerId="LiveId" clId="{B01C844B-1BE7-44FB-AD2F-31D73309F938}" dt="2021-03-15T22:21:37.235" v="5897" actId="47"/>
        <pc:sldMkLst>
          <pc:docMk/>
          <pc:sldMk cId="516639519" sldId="691"/>
        </pc:sldMkLst>
        <pc:spChg chg="add del mod">
          <ac:chgData name="Lei Wu" userId="f083b2a8aea23a2f" providerId="LiveId" clId="{B01C844B-1BE7-44FB-AD2F-31D73309F938}" dt="2021-03-15T21:48:38.074" v="5620" actId="478"/>
          <ac:spMkLst>
            <pc:docMk/>
            <pc:sldMk cId="516639519" sldId="691"/>
            <ac:spMk id="2" creationId="{517D866C-CAB2-41B7-ABEC-683AF2619712}"/>
          </ac:spMkLst>
        </pc:spChg>
        <pc:spChg chg="add del mod">
          <ac:chgData name="Lei Wu" userId="f083b2a8aea23a2f" providerId="LiveId" clId="{B01C844B-1BE7-44FB-AD2F-31D73309F938}" dt="2021-03-15T21:48:36.411" v="5619"/>
          <ac:spMkLst>
            <pc:docMk/>
            <pc:sldMk cId="516639519" sldId="691"/>
            <ac:spMk id="6" creationId="{E1A1BCBF-2506-41E2-BE40-3922DF01F8CE}"/>
          </ac:spMkLst>
        </pc:spChg>
        <pc:spChg chg="add del mod">
          <ac:chgData name="Lei Wu" userId="f083b2a8aea23a2f" providerId="LiveId" clId="{B01C844B-1BE7-44FB-AD2F-31D73309F938}" dt="2021-03-15T21:48:36.411" v="5619"/>
          <ac:spMkLst>
            <pc:docMk/>
            <pc:sldMk cId="516639519" sldId="691"/>
            <ac:spMk id="10" creationId="{1EE4A015-1647-4B0F-BE35-A154B71E7F47}"/>
          </ac:spMkLst>
        </pc:spChg>
        <pc:spChg chg="add del mod">
          <ac:chgData name="Lei Wu" userId="f083b2a8aea23a2f" providerId="LiveId" clId="{B01C844B-1BE7-44FB-AD2F-31D73309F938}" dt="2021-03-15T21:48:36.411" v="5619"/>
          <ac:spMkLst>
            <pc:docMk/>
            <pc:sldMk cId="516639519" sldId="691"/>
            <ac:spMk id="11" creationId="{157EAFBC-F269-4239-8088-76A3958DF9B7}"/>
          </ac:spMkLst>
        </pc:spChg>
        <pc:spChg chg="add del mod">
          <ac:chgData name="Lei Wu" userId="f083b2a8aea23a2f" providerId="LiveId" clId="{B01C844B-1BE7-44FB-AD2F-31D73309F938}" dt="2021-03-15T21:48:36.411" v="5619"/>
          <ac:spMkLst>
            <pc:docMk/>
            <pc:sldMk cId="516639519" sldId="691"/>
            <ac:spMk id="12" creationId="{9BD32EDA-9880-4A54-9D36-94E6A9C4C0D0}"/>
          </ac:spMkLst>
        </pc:spChg>
        <pc:spChg chg="add del mod">
          <ac:chgData name="Lei Wu" userId="f083b2a8aea23a2f" providerId="LiveId" clId="{B01C844B-1BE7-44FB-AD2F-31D73309F938}" dt="2021-03-15T21:48:36.411" v="5619"/>
          <ac:spMkLst>
            <pc:docMk/>
            <pc:sldMk cId="516639519" sldId="691"/>
            <ac:spMk id="13" creationId="{0C241DBD-6124-4EBF-801B-A8E9C1A47CA8}"/>
          </ac:spMkLst>
        </pc:spChg>
        <pc:spChg chg="add del mod">
          <ac:chgData name="Lei Wu" userId="f083b2a8aea23a2f" providerId="LiveId" clId="{B01C844B-1BE7-44FB-AD2F-31D73309F938}" dt="2021-03-15T21:48:36.411" v="5619"/>
          <ac:spMkLst>
            <pc:docMk/>
            <pc:sldMk cId="516639519" sldId="691"/>
            <ac:spMk id="14" creationId="{18BEF868-7EE1-47FA-80A0-00AB0F3055BB}"/>
          </ac:spMkLst>
        </pc:spChg>
        <pc:spChg chg="add del mod">
          <ac:chgData name="Lei Wu" userId="f083b2a8aea23a2f" providerId="LiveId" clId="{B01C844B-1BE7-44FB-AD2F-31D73309F938}" dt="2021-03-15T21:48:51.466" v="5625" actId="478"/>
          <ac:spMkLst>
            <pc:docMk/>
            <pc:sldMk cId="516639519" sldId="691"/>
            <ac:spMk id="17" creationId="{D0908658-7445-44F0-8276-5F7B2FE086CF}"/>
          </ac:spMkLst>
        </pc:spChg>
        <pc:spChg chg="add del mod">
          <ac:chgData name="Lei Wu" userId="f083b2a8aea23a2f" providerId="LiveId" clId="{B01C844B-1BE7-44FB-AD2F-31D73309F938}" dt="2021-03-15T21:54:48.313" v="5689" actId="1035"/>
          <ac:spMkLst>
            <pc:docMk/>
            <pc:sldMk cId="516639519" sldId="691"/>
            <ac:spMk id="21" creationId="{96DF2A07-72B4-49ED-A9EC-0874250B6447}"/>
          </ac:spMkLst>
        </pc:spChg>
        <pc:spChg chg="add del mod">
          <ac:chgData name="Lei Wu" userId="f083b2a8aea23a2f" providerId="LiveId" clId="{B01C844B-1BE7-44FB-AD2F-31D73309F938}" dt="2021-03-15T21:54:01.683" v="5678" actId="1076"/>
          <ac:spMkLst>
            <pc:docMk/>
            <pc:sldMk cId="516639519" sldId="691"/>
            <ac:spMk id="22" creationId="{A26009BB-F806-40D1-89A3-EC05EBC938FF}"/>
          </ac:spMkLst>
        </pc:spChg>
        <pc:spChg chg="add del mod">
          <ac:chgData name="Lei Wu" userId="f083b2a8aea23a2f" providerId="LiveId" clId="{B01C844B-1BE7-44FB-AD2F-31D73309F938}" dt="2021-03-15T21:58:11.880" v="5719" actId="478"/>
          <ac:spMkLst>
            <pc:docMk/>
            <pc:sldMk cId="516639519" sldId="691"/>
            <ac:spMk id="23" creationId="{EB908D07-4AFE-4708-8CF0-5A055955226C}"/>
          </ac:spMkLst>
        </pc:spChg>
        <pc:spChg chg="add del mod">
          <ac:chgData name="Lei Wu" userId="f083b2a8aea23a2f" providerId="LiveId" clId="{B01C844B-1BE7-44FB-AD2F-31D73309F938}" dt="2021-03-15T21:51:02.100" v="5648" actId="478"/>
          <ac:spMkLst>
            <pc:docMk/>
            <pc:sldMk cId="516639519" sldId="691"/>
            <ac:spMk id="24" creationId="{D1048554-340A-4F6C-AB02-78EB665BA303}"/>
          </ac:spMkLst>
        </pc:spChg>
        <pc:spChg chg="add del mod">
          <ac:chgData name="Lei Wu" userId="f083b2a8aea23a2f" providerId="LiveId" clId="{B01C844B-1BE7-44FB-AD2F-31D73309F938}" dt="2021-03-15T21:51:54.815" v="5661" actId="478"/>
          <ac:spMkLst>
            <pc:docMk/>
            <pc:sldMk cId="516639519" sldId="691"/>
            <ac:spMk id="25" creationId="{33F40F12-E70E-4671-BDA5-7C5E81C344DD}"/>
          </ac:spMkLst>
        </pc:spChg>
        <pc:spChg chg="add mod">
          <ac:chgData name="Lei Wu" userId="f083b2a8aea23a2f" providerId="LiveId" clId="{B01C844B-1BE7-44FB-AD2F-31D73309F938}" dt="2021-03-15T21:55:07.698" v="5694" actId="113"/>
          <ac:spMkLst>
            <pc:docMk/>
            <pc:sldMk cId="516639519" sldId="691"/>
            <ac:spMk id="30" creationId="{4FF77410-F90D-4696-A987-F38C9A2D251D}"/>
          </ac:spMkLst>
        </pc:spChg>
        <pc:spChg chg="add mod">
          <ac:chgData name="Lei Wu" userId="f083b2a8aea23a2f" providerId="LiveId" clId="{B01C844B-1BE7-44FB-AD2F-31D73309F938}" dt="2021-03-15T21:55:10.720" v="5695" actId="113"/>
          <ac:spMkLst>
            <pc:docMk/>
            <pc:sldMk cId="516639519" sldId="691"/>
            <ac:spMk id="33" creationId="{2DD17391-24F8-4360-B0AC-C486EB5699B2}"/>
          </ac:spMkLst>
        </pc:spChg>
        <pc:spChg chg="add mod">
          <ac:chgData name="Lei Wu" userId="f083b2a8aea23a2f" providerId="LiveId" clId="{B01C844B-1BE7-44FB-AD2F-31D73309F938}" dt="2021-03-15T21:58:28.675" v="5726" actId="1076"/>
          <ac:spMkLst>
            <pc:docMk/>
            <pc:sldMk cId="516639519" sldId="691"/>
            <ac:spMk id="37" creationId="{4B13B237-457D-484C-AEA4-C6B1B9A1B391}"/>
          </ac:spMkLst>
        </pc:spChg>
        <pc:spChg chg="del">
          <ac:chgData name="Lei Wu" userId="f083b2a8aea23a2f" providerId="LiveId" clId="{B01C844B-1BE7-44FB-AD2F-31D73309F938}" dt="2021-03-15T21:48:34.942" v="5617" actId="478"/>
          <ac:spMkLst>
            <pc:docMk/>
            <pc:sldMk cId="516639519" sldId="691"/>
            <ac:spMk id="344066" creationId="{00000000-0000-0000-0000-000000000000}"/>
          </ac:spMkLst>
        </pc:spChg>
        <pc:spChg chg="mod">
          <ac:chgData name="Lei Wu" userId="f083b2a8aea23a2f" providerId="LiveId" clId="{B01C844B-1BE7-44FB-AD2F-31D73309F938}" dt="2021-03-15T21:48:23.929" v="5616" actId="20577"/>
          <ac:spMkLst>
            <pc:docMk/>
            <pc:sldMk cId="516639519" sldId="691"/>
            <ac:spMk id="344067" creationId="{00000000-0000-0000-0000-000000000000}"/>
          </ac:spMkLst>
        </pc:spChg>
        <pc:picChg chg="add del mod">
          <ac:chgData name="Lei Wu" userId="f083b2a8aea23a2f" providerId="LiveId" clId="{B01C844B-1BE7-44FB-AD2F-31D73309F938}" dt="2021-03-15T21:48:36.411" v="5619"/>
          <ac:picMkLst>
            <pc:docMk/>
            <pc:sldMk cId="516639519" sldId="691"/>
            <ac:picMk id="7" creationId="{942411B2-F752-43A7-BFD4-C1FBC33FB1EF}"/>
          </ac:picMkLst>
        </pc:picChg>
        <pc:picChg chg="add del mod">
          <ac:chgData name="Lei Wu" userId="f083b2a8aea23a2f" providerId="LiveId" clId="{B01C844B-1BE7-44FB-AD2F-31D73309F938}" dt="2021-03-15T21:48:36.411" v="5619"/>
          <ac:picMkLst>
            <pc:docMk/>
            <pc:sldMk cId="516639519" sldId="691"/>
            <ac:picMk id="8" creationId="{0AE260F3-D76A-4D8A-B472-8E9C69417EF3}"/>
          </ac:picMkLst>
        </pc:picChg>
        <pc:picChg chg="add del mod">
          <ac:chgData name="Lei Wu" userId="f083b2a8aea23a2f" providerId="LiveId" clId="{B01C844B-1BE7-44FB-AD2F-31D73309F938}" dt="2021-03-15T21:48:36.411" v="5619"/>
          <ac:picMkLst>
            <pc:docMk/>
            <pc:sldMk cId="516639519" sldId="691"/>
            <ac:picMk id="9" creationId="{DDF60323-66CE-404F-A2A4-904EFFF46E1E}"/>
          </ac:picMkLst>
        </pc:picChg>
        <pc:picChg chg="add del mod">
          <ac:chgData name="Lei Wu" userId="f083b2a8aea23a2f" providerId="LiveId" clId="{B01C844B-1BE7-44FB-AD2F-31D73309F938}" dt="2021-03-15T21:56:05.924" v="5697" actId="1076"/>
          <ac:picMkLst>
            <pc:docMk/>
            <pc:sldMk cId="516639519" sldId="691"/>
            <ac:picMk id="18" creationId="{131BD8DE-9B90-41DC-BDCE-B752A88118C2}"/>
          </ac:picMkLst>
        </pc:picChg>
        <pc:picChg chg="add del mod">
          <ac:chgData name="Lei Wu" userId="f083b2a8aea23a2f" providerId="LiveId" clId="{B01C844B-1BE7-44FB-AD2F-31D73309F938}" dt="2021-03-15T21:53:56.610" v="5677" actId="1076"/>
          <ac:picMkLst>
            <pc:docMk/>
            <pc:sldMk cId="516639519" sldId="691"/>
            <ac:picMk id="19" creationId="{47FE006C-2879-4409-B2E4-434EA14BA0CC}"/>
          </ac:picMkLst>
        </pc:picChg>
        <pc:picChg chg="add del mod">
          <ac:chgData name="Lei Wu" userId="f083b2a8aea23a2f" providerId="LiveId" clId="{B01C844B-1BE7-44FB-AD2F-31D73309F938}" dt="2021-03-15T21:48:48.548" v="5624" actId="478"/>
          <ac:picMkLst>
            <pc:docMk/>
            <pc:sldMk cId="516639519" sldId="691"/>
            <ac:picMk id="20" creationId="{D626A763-C0BA-4F20-BCAB-8B3CE1072B43}"/>
          </ac:picMkLst>
        </pc:picChg>
        <pc:cxnChg chg="add del mod">
          <ac:chgData name="Lei Wu" userId="f083b2a8aea23a2f" providerId="LiveId" clId="{B01C844B-1BE7-44FB-AD2F-31D73309F938}" dt="2021-03-15T21:48:36.411" v="5619"/>
          <ac:cxnSpMkLst>
            <pc:docMk/>
            <pc:sldMk cId="516639519" sldId="691"/>
            <ac:cxnSpMk id="15" creationId="{4DCDC8E8-2243-4B1A-B2D1-05139448B3BF}"/>
          </ac:cxnSpMkLst>
        </pc:cxnChg>
        <pc:cxnChg chg="add del mod">
          <ac:chgData name="Lei Wu" userId="f083b2a8aea23a2f" providerId="LiveId" clId="{B01C844B-1BE7-44FB-AD2F-31D73309F938}" dt="2021-03-15T21:48:36.411" v="5619"/>
          <ac:cxnSpMkLst>
            <pc:docMk/>
            <pc:sldMk cId="516639519" sldId="691"/>
            <ac:cxnSpMk id="16" creationId="{C6367474-B637-4B03-975B-537452A2C7ED}"/>
          </ac:cxnSpMkLst>
        </pc:cxnChg>
        <pc:cxnChg chg="add del mod">
          <ac:chgData name="Lei Wu" userId="f083b2a8aea23a2f" providerId="LiveId" clId="{B01C844B-1BE7-44FB-AD2F-31D73309F938}" dt="2021-03-15T21:52:53.617" v="5670" actId="14100"/>
          <ac:cxnSpMkLst>
            <pc:docMk/>
            <pc:sldMk cId="516639519" sldId="691"/>
            <ac:cxnSpMk id="26" creationId="{65B55B23-6EBB-4A4A-8C2E-430C82628DED}"/>
          </ac:cxnSpMkLst>
        </pc:cxnChg>
        <pc:cxnChg chg="add del mod">
          <ac:chgData name="Lei Wu" userId="f083b2a8aea23a2f" providerId="LiveId" clId="{B01C844B-1BE7-44FB-AD2F-31D73309F938}" dt="2021-03-15T21:58:38.987" v="5727" actId="14100"/>
          <ac:cxnSpMkLst>
            <pc:docMk/>
            <pc:sldMk cId="516639519" sldId="691"/>
            <ac:cxnSpMk id="27" creationId="{E3343E5C-6C7B-4558-ACDB-56EC62A702A6}"/>
          </ac:cxnSpMkLst>
        </pc:cxnChg>
      </pc:sldChg>
      <pc:sldChg chg="modSp add mod modNotesTx">
        <pc:chgData name="Lei Wu" userId="f083b2a8aea23a2f" providerId="LiveId" clId="{B01C844B-1BE7-44FB-AD2F-31D73309F938}" dt="2021-03-15T23:43:47.622" v="7205" actId="20577"/>
        <pc:sldMkLst>
          <pc:docMk/>
          <pc:sldMk cId="237044033" sldId="692"/>
        </pc:sldMkLst>
        <pc:spChg chg="mod">
          <ac:chgData name="Lei Wu" userId="f083b2a8aea23a2f" providerId="LiveId" clId="{B01C844B-1BE7-44FB-AD2F-31D73309F938}" dt="2021-03-15T23:36:53.229" v="6893" actId="114"/>
          <ac:spMkLst>
            <pc:docMk/>
            <pc:sldMk cId="237044033" sldId="692"/>
            <ac:spMk id="344066" creationId="{00000000-0000-0000-0000-000000000000}"/>
          </ac:spMkLst>
        </pc:spChg>
        <pc:graphicFrameChg chg="mod">
          <ac:chgData name="Lei Wu" userId="f083b2a8aea23a2f" providerId="LiveId" clId="{B01C844B-1BE7-44FB-AD2F-31D73309F938}" dt="2021-03-15T23:35:04.602" v="6861" actId="1076"/>
          <ac:graphicFrameMkLst>
            <pc:docMk/>
            <pc:sldMk cId="237044033" sldId="692"/>
            <ac:graphicFrameMk id="6" creationId="{43C83E98-4411-477B-BEB8-304E52F8EAD8}"/>
          </ac:graphicFrameMkLst>
        </pc:graphicFrameChg>
        <pc:graphicFrameChg chg="mod">
          <ac:chgData name="Lei Wu" userId="f083b2a8aea23a2f" providerId="LiveId" clId="{B01C844B-1BE7-44FB-AD2F-31D73309F938}" dt="2021-03-15T23:34:59.937" v="6860" actId="1076"/>
          <ac:graphicFrameMkLst>
            <pc:docMk/>
            <pc:sldMk cId="237044033" sldId="692"/>
            <ac:graphicFrameMk id="7" creationId="{83808A41-931B-48B5-99A9-C2A7EE49C7A1}"/>
          </ac:graphicFrameMkLst>
        </pc:graphicFrameChg>
      </pc:sldChg>
      <pc:sldChg chg="addSp modSp add del mod modNotesTx">
        <pc:chgData name="Lei Wu" userId="f083b2a8aea23a2f" providerId="LiveId" clId="{B01C844B-1BE7-44FB-AD2F-31D73309F938}" dt="2021-03-15T23:23:45.262" v="6228" actId="2696"/>
        <pc:sldMkLst>
          <pc:docMk/>
          <pc:sldMk cId="3858805714" sldId="692"/>
        </pc:sldMkLst>
        <pc:spChg chg="mod">
          <ac:chgData name="Lei Wu" userId="f083b2a8aea23a2f" providerId="LiveId" clId="{B01C844B-1BE7-44FB-AD2F-31D73309F938}" dt="2021-03-15T22:02:40.200" v="5742" actId="403"/>
          <ac:spMkLst>
            <pc:docMk/>
            <pc:sldMk cId="3858805714" sldId="692"/>
            <ac:spMk id="344066" creationId="{00000000-0000-0000-0000-000000000000}"/>
          </ac:spMkLst>
        </pc:spChg>
        <pc:spChg chg="mod">
          <ac:chgData name="Lei Wu" userId="f083b2a8aea23a2f" providerId="LiveId" clId="{B01C844B-1BE7-44FB-AD2F-31D73309F938}" dt="2021-03-15T22:01:51.328" v="5729"/>
          <ac:spMkLst>
            <pc:docMk/>
            <pc:sldMk cId="3858805714" sldId="692"/>
            <ac:spMk id="344067" creationId="{00000000-0000-0000-0000-000000000000}"/>
          </ac:spMkLst>
        </pc:spChg>
        <pc:graphicFrameChg chg="add mod">
          <ac:chgData name="Lei Wu" userId="f083b2a8aea23a2f" providerId="LiveId" clId="{B01C844B-1BE7-44FB-AD2F-31D73309F938}" dt="2021-03-15T22:02:46.670" v="5743" actId="1076"/>
          <ac:graphicFrameMkLst>
            <pc:docMk/>
            <pc:sldMk cId="3858805714" sldId="692"/>
            <ac:graphicFrameMk id="6" creationId="{43C83E98-4411-477B-BEB8-304E52F8EAD8}"/>
          </ac:graphicFrameMkLst>
        </pc:graphicFrameChg>
        <pc:graphicFrameChg chg="add mod">
          <ac:chgData name="Lei Wu" userId="f083b2a8aea23a2f" providerId="LiveId" clId="{B01C844B-1BE7-44FB-AD2F-31D73309F938}" dt="2021-03-15T22:02:37.429" v="5741" actId="1076"/>
          <ac:graphicFrameMkLst>
            <pc:docMk/>
            <pc:sldMk cId="3858805714" sldId="692"/>
            <ac:graphicFrameMk id="7" creationId="{83808A41-931B-48B5-99A9-C2A7EE49C7A1}"/>
          </ac:graphicFrameMkLst>
        </pc:graphicFrameChg>
      </pc:sldChg>
      <pc:sldChg chg="delSp modSp add del mod">
        <pc:chgData name="Lei Wu" userId="f083b2a8aea23a2f" providerId="LiveId" clId="{B01C844B-1BE7-44FB-AD2F-31D73309F938}" dt="2021-03-15T23:23:45.262" v="6228" actId="2696"/>
        <pc:sldMkLst>
          <pc:docMk/>
          <pc:sldMk cId="763452185" sldId="693"/>
        </pc:sldMkLst>
        <pc:spChg chg="mod">
          <ac:chgData name="Lei Wu" userId="f083b2a8aea23a2f" providerId="LiveId" clId="{B01C844B-1BE7-44FB-AD2F-31D73309F938}" dt="2021-03-15T22:23:46.931" v="5906" actId="403"/>
          <ac:spMkLst>
            <pc:docMk/>
            <pc:sldMk cId="763452185" sldId="693"/>
            <ac:spMk id="344066" creationId="{00000000-0000-0000-0000-000000000000}"/>
          </ac:spMkLst>
        </pc:spChg>
        <pc:spChg chg="mod">
          <ac:chgData name="Lei Wu" userId="f083b2a8aea23a2f" providerId="LiveId" clId="{B01C844B-1BE7-44FB-AD2F-31D73309F938}" dt="2021-03-15T22:23:54.570" v="5907"/>
          <ac:spMkLst>
            <pc:docMk/>
            <pc:sldMk cId="763452185" sldId="693"/>
            <ac:spMk id="344067" creationId="{00000000-0000-0000-0000-000000000000}"/>
          </ac:spMkLst>
        </pc:spChg>
        <pc:graphicFrameChg chg="del">
          <ac:chgData name="Lei Wu" userId="f083b2a8aea23a2f" providerId="LiveId" clId="{B01C844B-1BE7-44FB-AD2F-31D73309F938}" dt="2021-03-15T22:23:23.207" v="5900" actId="478"/>
          <ac:graphicFrameMkLst>
            <pc:docMk/>
            <pc:sldMk cId="763452185" sldId="693"/>
            <ac:graphicFrameMk id="6" creationId="{43C83E98-4411-477B-BEB8-304E52F8EAD8}"/>
          </ac:graphicFrameMkLst>
        </pc:graphicFrameChg>
        <pc:graphicFrameChg chg="del">
          <ac:chgData name="Lei Wu" userId="f083b2a8aea23a2f" providerId="LiveId" clId="{B01C844B-1BE7-44FB-AD2F-31D73309F938}" dt="2021-03-15T22:23:25.389" v="5901" actId="478"/>
          <ac:graphicFrameMkLst>
            <pc:docMk/>
            <pc:sldMk cId="763452185" sldId="693"/>
            <ac:graphicFrameMk id="7" creationId="{83808A41-931B-48B5-99A9-C2A7EE49C7A1}"/>
          </ac:graphicFrameMkLst>
        </pc:graphicFrameChg>
      </pc:sldChg>
      <pc:sldChg chg="add">
        <pc:chgData name="Lei Wu" userId="f083b2a8aea23a2f" providerId="LiveId" clId="{B01C844B-1BE7-44FB-AD2F-31D73309F938}" dt="2021-03-15T23:23:53.105" v="6229"/>
        <pc:sldMkLst>
          <pc:docMk/>
          <pc:sldMk cId="893938459" sldId="693"/>
        </pc:sldMkLst>
      </pc:sldChg>
      <pc:sldChg chg="add del">
        <pc:chgData name="Lei Wu" userId="f083b2a8aea23a2f" providerId="LiveId" clId="{B01C844B-1BE7-44FB-AD2F-31D73309F938}" dt="2021-03-15T22:36:49.559" v="5987"/>
        <pc:sldMkLst>
          <pc:docMk/>
          <pc:sldMk cId="190237028" sldId="694"/>
        </pc:sldMkLst>
      </pc:sldChg>
      <pc:sldChg chg="add del">
        <pc:chgData name="Lei Wu" userId="f083b2a8aea23a2f" providerId="LiveId" clId="{B01C844B-1BE7-44FB-AD2F-31D73309F938}" dt="2021-03-15T22:36:41.574" v="5985"/>
        <pc:sldMkLst>
          <pc:docMk/>
          <pc:sldMk cId="3508806287" sldId="694"/>
        </pc:sldMkLst>
      </pc:sldChg>
      <pc:sldChg chg="add">
        <pc:chgData name="Lei Wu" userId="f083b2a8aea23a2f" providerId="LiveId" clId="{B01C844B-1BE7-44FB-AD2F-31D73309F938}" dt="2021-03-15T22:37:26.480" v="5991"/>
        <pc:sldMkLst>
          <pc:docMk/>
          <pc:sldMk cId="3637910439" sldId="694"/>
        </pc:sldMkLst>
      </pc:sldChg>
      <pc:sldChg chg="addSp delSp modSp add mod modNotesTx">
        <pc:chgData name="Lei Wu" userId="f083b2a8aea23a2f" providerId="LiveId" clId="{B01C844B-1BE7-44FB-AD2F-31D73309F938}" dt="2021-03-15T23:59:40.654" v="7376" actId="20577"/>
        <pc:sldMkLst>
          <pc:docMk/>
          <pc:sldMk cId="1883150182" sldId="695"/>
        </pc:sldMkLst>
        <pc:graphicFrameChg chg="add mod">
          <ac:chgData name="Lei Wu" userId="f083b2a8aea23a2f" providerId="LiveId" clId="{B01C844B-1BE7-44FB-AD2F-31D73309F938}" dt="2021-03-15T22:39:52.051" v="6014" actId="1035"/>
          <ac:graphicFrameMkLst>
            <pc:docMk/>
            <pc:sldMk cId="1883150182" sldId="695"/>
            <ac:graphicFrameMk id="5" creationId="{371712E3-2696-4522-A588-0E01A8516215}"/>
          </ac:graphicFrameMkLst>
        </pc:graphicFrameChg>
        <pc:graphicFrameChg chg="del">
          <ac:chgData name="Lei Wu" userId="f083b2a8aea23a2f" providerId="LiveId" clId="{B01C844B-1BE7-44FB-AD2F-31D73309F938}" dt="2021-03-15T22:39:17.610" v="6006" actId="478"/>
          <ac:graphicFrameMkLst>
            <pc:docMk/>
            <pc:sldMk cId="1883150182" sldId="695"/>
            <ac:graphicFrameMk id="9" creationId="{B3EB7C81-923C-473A-8C21-3AAD0EF92DA7}"/>
          </ac:graphicFrameMkLst>
        </pc:graphicFrameChg>
      </pc:sldChg>
      <pc:sldChg chg="addSp delSp modSp add mod modNotesTx">
        <pc:chgData name="Lei Wu" userId="f083b2a8aea23a2f" providerId="LiveId" clId="{B01C844B-1BE7-44FB-AD2F-31D73309F938}" dt="2021-03-16T00:01:52.864" v="7397" actId="20577"/>
        <pc:sldMkLst>
          <pc:docMk/>
          <pc:sldMk cId="1836793920" sldId="696"/>
        </pc:sldMkLst>
        <pc:spChg chg="add del mod">
          <ac:chgData name="Lei Wu" userId="f083b2a8aea23a2f" providerId="LiveId" clId="{B01C844B-1BE7-44FB-AD2F-31D73309F938}" dt="2021-03-16T00:01:44.444" v="7377" actId="478"/>
          <ac:spMkLst>
            <pc:docMk/>
            <pc:sldMk cId="1836793920" sldId="696"/>
            <ac:spMk id="12" creationId="{E950CFB3-4E9D-4CB7-A78B-E5709566CEF8}"/>
          </ac:spMkLst>
        </pc:spChg>
        <pc:graphicFrameChg chg="add mod">
          <ac:chgData name="Lei Wu" userId="f083b2a8aea23a2f" providerId="LiveId" clId="{B01C844B-1BE7-44FB-AD2F-31D73309F938}" dt="2021-03-15T22:41:03.564" v="6025" actId="1076"/>
          <ac:graphicFrameMkLst>
            <pc:docMk/>
            <pc:sldMk cId="1836793920" sldId="696"/>
            <ac:graphicFrameMk id="6" creationId="{5A50285A-2B66-4386-A0AA-784FBA970738}"/>
          </ac:graphicFrameMkLst>
        </pc:graphicFrameChg>
        <pc:graphicFrameChg chg="add mod">
          <ac:chgData name="Lei Wu" userId="f083b2a8aea23a2f" providerId="LiveId" clId="{B01C844B-1BE7-44FB-AD2F-31D73309F938}" dt="2021-03-15T22:41:03.564" v="6025" actId="1076"/>
          <ac:graphicFrameMkLst>
            <pc:docMk/>
            <pc:sldMk cId="1836793920" sldId="696"/>
            <ac:graphicFrameMk id="8" creationId="{E4852D46-07F9-4F96-A6C4-92FA777E7E76}"/>
          </ac:graphicFrameMkLst>
        </pc:graphicFrameChg>
        <pc:graphicFrameChg chg="del">
          <ac:chgData name="Lei Wu" userId="f083b2a8aea23a2f" providerId="LiveId" clId="{B01C844B-1BE7-44FB-AD2F-31D73309F938}" dt="2021-03-15T22:40:57.021" v="6022" actId="478"/>
          <ac:graphicFrameMkLst>
            <pc:docMk/>
            <pc:sldMk cId="1836793920" sldId="696"/>
            <ac:graphicFrameMk id="9" creationId="{95A083A6-72C4-46ED-A911-AD2FFA8D7E15}"/>
          </ac:graphicFrameMkLst>
        </pc:graphicFrameChg>
        <pc:graphicFrameChg chg="del">
          <ac:chgData name="Lei Wu" userId="f083b2a8aea23a2f" providerId="LiveId" clId="{B01C844B-1BE7-44FB-AD2F-31D73309F938}" dt="2021-03-15T22:40:58.542" v="6023" actId="478"/>
          <ac:graphicFrameMkLst>
            <pc:docMk/>
            <pc:sldMk cId="1836793920" sldId="696"/>
            <ac:graphicFrameMk id="11" creationId="{08AB6DCE-206E-4873-B63A-4E88DD56F20A}"/>
          </ac:graphicFrameMkLst>
        </pc:graphicFrameChg>
      </pc:sldChg>
      <pc:sldChg chg="modSp add mod modNotesTx">
        <pc:chgData name="Lei Wu" userId="f083b2a8aea23a2f" providerId="LiveId" clId="{B01C844B-1BE7-44FB-AD2F-31D73309F938}" dt="2021-03-15T22:57:06.937" v="6041" actId="20577"/>
        <pc:sldMkLst>
          <pc:docMk/>
          <pc:sldMk cId="1559762065" sldId="697"/>
        </pc:sldMkLst>
        <pc:spChg chg="mod">
          <ac:chgData name="Lei Wu" userId="f083b2a8aea23a2f" providerId="LiveId" clId="{B01C844B-1BE7-44FB-AD2F-31D73309F938}" dt="2021-03-15T22:57:01.534" v="6040" actId="207"/>
          <ac:spMkLst>
            <pc:docMk/>
            <pc:sldMk cId="1559762065" sldId="697"/>
            <ac:spMk id="344066" creationId="{00000000-0000-0000-0000-000000000000}"/>
          </ac:spMkLst>
        </pc:spChg>
      </pc:sldChg>
      <pc:sldChg chg="addSp delSp modSp add mod">
        <pc:chgData name="Lei Wu" userId="f083b2a8aea23a2f" providerId="LiveId" clId="{B01C844B-1BE7-44FB-AD2F-31D73309F938}" dt="2021-03-15T22:58:21.569" v="6055" actId="113"/>
        <pc:sldMkLst>
          <pc:docMk/>
          <pc:sldMk cId="989780010" sldId="698"/>
        </pc:sldMkLst>
        <pc:spChg chg="mod">
          <ac:chgData name="Lei Wu" userId="f083b2a8aea23a2f" providerId="LiveId" clId="{B01C844B-1BE7-44FB-AD2F-31D73309F938}" dt="2021-03-15T22:57:46.127" v="6043"/>
          <ac:spMkLst>
            <pc:docMk/>
            <pc:sldMk cId="989780010" sldId="698"/>
            <ac:spMk id="23555" creationId="{BA1A4CCF-3A83-4F29-AF4D-F76DB7170C22}"/>
          </ac:spMkLst>
        </pc:spChg>
        <pc:spChg chg="mod">
          <ac:chgData name="Lei Wu" userId="f083b2a8aea23a2f" providerId="LiveId" clId="{B01C844B-1BE7-44FB-AD2F-31D73309F938}" dt="2021-03-15T22:58:21.569" v="6055" actId="113"/>
          <ac:spMkLst>
            <pc:docMk/>
            <pc:sldMk cId="989780010" sldId="698"/>
            <ac:spMk id="23556" creationId="{21C5BCA0-08D3-4F5A-B823-31F18E391E61}"/>
          </ac:spMkLst>
        </pc:spChg>
        <pc:graphicFrameChg chg="add mod">
          <ac:chgData name="Lei Wu" userId="f083b2a8aea23a2f" providerId="LiveId" clId="{B01C844B-1BE7-44FB-AD2F-31D73309F938}" dt="2021-03-15T22:58:09.100" v="6051"/>
          <ac:graphicFrameMkLst>
            <pc:docMk/>
            <pc:sldMk cId="989780010" sldId="698"/>
            <ac:graphicFrameMk id="10" creationId="{F3DC98D3-C1B6-4987-9C2D-E1C60E07FE82}"/>
          </ac:graphicFrameMkLst>
        </pc:graphicFrameChg>
        <pc:picChg chg="del">
          <ac:chgData name="Lei Wu" userId="f083b2a8aea23a2f" providerId="LiveId" clId="{B01C844B-1BE7-44FB-AD2F-31D73309F938}" dt="2021-03-15T22:57:54.503" v="6046" actId="478"/>
          <ac:picMkLst>
            <pc:docMk/>
            <pc:sldMk cId="989780010" sldId="698"/>
            <ac:picMk id="23557" creationId="{A7CAEE60-9547-43E9-B5D2-89F3CA5E50C2}"/>
          </ac:picMkLst>
        </pc:picChg>
        <pc:picChg chg="del">
          <ac:chgData name="Lei Wu" userId="f083b2a8aea23a2f" providerId="LiveId" clId="{B01C844B-1BE7-44FB-AD2F-31D73309F938}" dt="2021-03-15T22:57:53.598" v="6045" actId="478"/>
          <ac:picMkLst>
            <pc:docMk/>
            <pc:sldMk cId="989780010" sldId="698"/>
            <ac:picMk id="23558" creationId="{C480AA92-12E9-4E3C-A828-4FDD3ECA449A}"/>
          </ac:picMkLst>
        </pc:picChg>
        <pc:picChg chg="del">
          <ac:chgData name="Lei Wu" userId="f083b2a8aea23a2f" providerId="LiveId" clId="{B01C844B-1BE7-44FB-AD2F-31D73309F938}" dt="2021-03-15T22:57:55.058" v="6047" actId="478"/>
          <ac:picMkLst>
            <pc:docMk/>
            <pc:sldMk cId="989780010" sldId="698"/>
            <ac:picMk id="23561" creationId="{51EB8334-F01F-4F56-BC73-580A6B9FB055}"/>
          </ac:picMkLst>
        </pc:picChg>
      </pc:sldChg>
      <pc:sldChg chg="addSp delSp modSp add mod modNotesTx">
        <pc:chgData name="Lei Wu" userId="f083b2a8aea23a2f" providerId="LiveId" clId="{B01C844B-1BE7-44FB-AD2F-31D73309F938}" dt="2021-03-16T00:20:19.654" v="7679" actId="20577"/>
        <pc:sldMkLst>
          <pc:docMk/>
          <pc:sldMk cId="1070135592" sldId="699"/>
        </pc:sldMkLst>
        <pc:spChg chg="mod">
          <ac:chgData name="Lei Wu" userId="f083b2a8aea23a2f" providerId="LiveId" clId="{B01C844B-1BE7-44FB-AD2F-31D73309F938}" dt="2021-03-15T22:58:34.612" v="6057"/>
          <ac:spMkLst>
            <pc:docMk/>
            <pc:sldMk cId="1070135592" sldId="699"/>
            <ac:spMk id="23555" creationId="{BA1A4CCF-3A83-4F29-AF4D-F76DB7170C22}"/>
          </ac:spMkLst>
        </pc:spChg>
        <pc:spChg chg="mod">
          <ac:chgData name="Lei Wu" userId="f083b2a8aea23a2f" providerId="LiveId" clId="{B01C844B-1BE7-44FB-AD2F-31D73309F938}" dt="2021-03-15T22:58:51.869" v="6061" actId="14100"/>
          <ac:spMkLst>
            <pc:docMk/>
            <pc:sldMk cId="1070135592" sldId="699"/>
            <ac:spMk id="23556" creationId="{21C5BCA0-08D3-4F5A-B823-31F18E391E61}"/>
          </ac:spMkLst>
        </pc:spChg>
        <pc:graphicFrameChg chg="del">
          <ac:chgData name="Lei Wu" userId="f083b2a8aea23a2f" providerId="LiveId" clId="{B01C844B-1BE7-44FB-AD2F-31D73309F938}" dt="2021-03-15T22:58:42.943" v="6059" actId="478"/>
          <ac:graphicFrameMkLst>
            <pc:docMk/>
            <pc:sldMk cId="1070135592" sldId="699"/>
            <ac:graphicFrameMk id="10" creationId="{F3DC98D3-C1B6-4987-9C2D-E1C60E07FE82}"/>
          </ac:graphicFrameMkLst>
        </pc:graphicFrameChg>
        <pc:picChg chg="add mod">
          <ac:chgData name="Lei Wu" userId="f083b2a8aea23a2f" providerId="LiveId" clId="{B01C844B-1BE7-44FB-AD2F-31D73309F938}" dt="2021-03-15T22:58:46.698" v="6060"/>
          <ac:picMkLst>
            <pc:docMk/>
            <pc:sldMk cId="1070135592" sldId="699"/>
            <ac:picMk id="8" creationId="{660790DF-2AA9-4A7E-B0B8-52E87FE0215E}"/>
          </ac:picMkLst>
        </pc:picChg>
      </pc:sldChg>
      <pc:sldChg chg="addSp delSp modSp add mod modNotesTx">
        <pc:chgData name="Lei Wu" userId="f083b2a8aea23a2f" providerId="LiveId" clId="{B01C844B-1BE7-44FB-AD2F-31D73309F938}" dt="2021-03-16T00:46:25.548" v="7758" actId="20577"/>
        <pc:sldMkLst>
          <pc:docMk/>
          <pc:sldMk cId="2342654875" sldId="700"/>
        </pc:sldMkLst>
        <pc:spChg chg="mod">
          <ac:chgData name="Lei Wu" userId="f083b2a8aea23a2f" providerId="LiveId" clId="{B01C844B-1BE7-44FB-AD2F-31D73309F938}" dt="2021-03-15T23:01:36.281" v="6087"/>
          <ac:spMkLst>
            <pc:docMk/>
            <pc:sldMk cId="2342654875" sldId="700"/>
            <ac:spMk id="23555" creationId="{BA1A4CCF-3A83-4F29-AF4D-F76DB7170C22}"/>
          </ac:spMkLst>
        </pc:spChg>
        <pc:spChg chg="mod">
          <ac:chgData name="Lei Wu" userId="f083b2a8aea23a2f" providerId="LiveId" clId="{B01C844B-1BE7-44FB-AD2F-31D73309F938}" dt="2021-03-15T23:01:56.771" v="6094" actId="15"/>
          <ac:spMkLst>
            <pc:docMk/>
            <pc:sldMk cId="2342654875" sldId="700"/>
            <ac:spMk id="23556" creationId="{21C5BCA0-08D3-4F5A-B823-31F18E391E61}"/>
          </ac:spMkLst>
        </pc:spChg>
        <pc:graphicFrameChg chg="add mod">
          <ac:chgData name="Lei Wu" userId="f083b2a8aea23a2f" providerId="LiveId" clId="{B01C844B-1BE7-44FB-AD2F-31D73309F938}" dt="2021-03-15T23:01:59.473" v="6095" actId="1076"/>
          <ac:graphicFrameMkLst>
            <pc:docMk/>
            <pc:sldMk cId="2342654875" sldId="700"/>
            <ac:graphicFrameMk id="10" creationId="{1B8394CA-CF7B-4422-B0F7-49E50A532040}"/>
          </ac:graphicFrameMkLst>
        </pc:graphicFrameChg>
        <pc:picChg chg="del">
          <ac:chgData name="Lei Wu" userId="f083b2a8aea23a2f" providerId="LiveId" clId="{B01C844B-1BE7-44FB-AD2F-31D73309F938}" dt="2021-03-15T23:01:50.767" v="6090" actId="478"/>
          <ac:picMkLst>
            <pc:docMk/>
            <pc:sldMk cId="2342654875" sldId="700"/>
            <ac:picMk id="8" creationId="{660790DF-2AA9-4A7E-B0B8-52E87FE0215E}"/>
          </ac:picMkLst>
        </pc:picChg>
      </pc:sldChg>
      <pc:sldChg chg="addSp delSp modSp add mod modNotesTx">
        <pc:chgData name="Lei Wu" userId="f083b2a8aea23a2f" providerId="LiveId" clId="{B01C844B-1BE7-44FB-AD2F-31D73309F938}" dt="2021-03-16T00:46:42.556" v="7760"/>
        <pc:sldMkLst>
          <pc:docMk/>
          <pc:sldMk cId="2090207982" sldId="701"/>
        </pc:sldMkLst>
        <pc:spChg chg="mod">
          <ac:chgData name="Lei Wu" userId="f083b2a8aea23a2f" providerId="LiveId" clId="{B01C844B-1BE7-44FB-AD2F-31D73309F938}" dt="2021-03-15T23:04:07.219" v="6098"/>
          <ac:spMkLst>
            <pc:docMk/>
            <pc:sldMk cId="2090207982" sldId="701"/>
            <ac:spMk id="23555" creationId="{BA1A4CCF-3A83-4F29-AF4D-F76DB7170C22}"/>
          </ac:spMkLst>
        </pc:spChg>
        <pc:spChg chg="mod">
          <ac:chgData name="Lei Wu" userId="f083b2a8aea23a2f" providerId="LiveId" clId="{B01C844B-1BE7-44FB-AD2F-31D73309F938}" dt="2021-03-15T23:04:17.574" v="6102" actId="15"/>
          <ac:spMkLst>
            <pc:docMk/>
            <pc:sldMk cId="2090207982" sldId="701"/>
            <ac:spMk id="23556" creationId="{21C5BCA0-08D3-4F5A-B823-31F18E391E61}"/>
          </ac:spMkLst>
        </pc:spChg>
        <pc:graphicFrameChg chg="add mod">
          <ac:chgData name="Lei Wu" userId="f083b2a8aea23a2f" providerId="LiveId" clId="{B01C844B-1BE7-44FB-AD2F-31D73309F938}" dt="2021-03-15T23:04:32.399" v="6107" actId="14100"/>
          <ac:graphicFrameMkLst>
            <pc:docMk/>
            <pc:sldMk cId="2090207982" sldId="701"/>
            <ac:graphicFrameMk id="8" creationId="{B7E68037-D688-49D2-9897-AD62CD415E07}"/>
          </ac:graphicFrameMkLst>
        </pc:graphicFrameChg>
        <pc:graphicFrameChg chg="del">
          <ac:chgData name="Lei Wu" userId="f083b2a8aea23a2f" providerId="LiveId" clId="{B01C844B-1BE7-44FB-AD2F-31D73309F938}" dt="2021-03-15T23:04:24.984" v="6103" actId="478"/>
          <ac:graphicFrameMkLst>
            <pc:docMk/>
            <pc:sldMk cId="2090207982" sldId="701"/>
            <ac:graphicFrameMk id="10" creationId="{1B8394CA-CF7B-4422-B0F7-49E50A532040}"/>
          </ac:graphicFrameMkLst>
        </pc:graphicFrameChg>
      </pc:sldChg>
      <pc:sldChg chg="addSp delSp modSp add mod modNotesTx">
        <pc:chgData name="Lei Wu" userId="f083b2a8aea23a2f" providerId="LiveId" clId="{B01C844B-1BE7-44FB-AD2F-31D73309F938}" dt="2021-03-16T00:49:09.482" v="7767" actId="20577"/>
        <pc:sldMkLst>
          <pc:docMk/>
          <pc:sldMk cId="1062462934" sldId="702"/>
        </pc:sldMkLst>
        <pc:spChg chg="mod">
          <ac:chgData name="Lei Wu" userId="f083b2a8aea23a2f" providerId="LiveId" clId="{B01C844B-1BE7-44FB-AD2F-31D73309F938}" dt="2021-03-15T23:05:16.318" v="6109"/>
          <ac:spMkLst>
            <pc:docMk/>
            <pc:sldMk cId="1062462934" sldId="702"/>
            <ac:spMk id="2" creationId="{00000000-0000-0000-0000-000000000000}"/>
          </ac:spMkLst>
        </pc:spChg>
        <pc:spChg chg="del">
          <ac:chgData name="Lei Wu" userId="f083b2a8aea23a2f" providerId="LiveId" clId="{B01C844B-1BE7-44FB-AD2F-31D73309F938}" dt="2021-03-15T23:05:36.679" v="6110" actId="478"/>
          <ac:spMkLst>
            <pc:docMk/>
            <pc:sldMk cId="1062462934" sldId="702"/>
            <ac:spMk id="3" creationId="{00000000-0000-0000-0000-000000000000}"/>
          </ac:spMkLst>
        </pc:spChg>
        <pc:spChg chg="add del mod">
          <ac:chgData name="Lei Wu" userId="f083b2a8aea23a2f" providerId="LiveId" clId="{B01C844B-1BE7-44FB-AD2F-31D73309F938}" dt="2021-03-15T23:05:39.004" v="6111" actId="478"/>
          <ac:spMkLst>
            <pc:docMk/>
            <pc:sldMk cId="1062462934" sldId="702"/>
            <ac:spMk id="4" creationId="{90881799-7564-46BD-8CDC-2F33891A7C05}"/>
          </ac:spMkLst>
        </pc:spChg>
        <pc:spChg chg="add mod">
          <ac:chgData name="Lei Wu" userId="f083b2a8aea23a2f" providerId="LiveId" clId="{B01C844B-1BE7-44FB-AD2F-31D73309F938}" dt="2021-03-15T23:06:06.123" v="6119" actId="403"/>
          <ac:spMkLst>
            <pc:docMk/>
            <pc:sldMk cId="1062462934" sldId="702"/>
            <ac:spMk id="8" creationId="{DAF8551F-561C-43E5-A4A3-1C0F0BBFED4D}"/>
          </ac:spMkLst>
        </pc:spChg>
        <pc:spChg chg="add mod">
          <ac:chgData name="Lei Wu" userId="f083b2a8aea23a2f" providerId="LiveId" clId="{B01C844B-1BE7-44FB-AD2F-31D73309F938}" dt="2021-03-15T23:06:20.318" v="6122" actId="403"/>
          <ac:spMkLst>
            <pc:docMk/>
            <pc:sldMk cId="1062462934" sldId="702"/>
            <ac:spMk id="9" creationId="{0F0A26B0-1381-4B1F-9391-2CD6EF6DA7D1}"/>
          </ac:spMkLst>
        </pc:spChg>
        <pc:graphicFrameChg chg="add mod">
          <ac:chgData name="Lei Wu" userId="f083b2a8aea23a2f" providerId="LiveId" clId="{B01C844B-1BE7-44FB-AD2F-31D73309F938}" dt="2021-03-15T23:06:25.692" v="6123" actId="1076"/>
          <ac:graphicFrameMkLst>
            <pc:docMk/>
            <pc:sldMk cId="1062462934" sldId="702"/>
            <ac:graphicFrameMk id="7" creationId="{1EFCA11D-BE43-4151-B859-44F09BC087D9}"/>
          </ac:graphicFrameMkLst>
        </pc:graphicFrameChg>
        <pc:picChg chg="del">
          <ac:chgData name="Lei Wu" userId="f083b2a8aea23a2f" providerId="LiveId" clId="{B01C844B-1BE7-44FB-AD2F-31D73309F938}" dt="2021-03-15T23:05:42.787" v="6113" actId="478"/>
          <ac:picMkLst>
            <pc:docMk/>
            <pc:sldMk cId="1062462934" sldId="702"/>
            <ac:picMk id="5" creationId="{00000000-0000-0000-0000-000000000000}"/>
          </ac:picMkLst>
        </pc:picChg>
      </pc:sldChg>
      <pc:sldChg chg="addSp delSp modSp add mod modNotesTx">
        <pc:chgData name="Lei Wu" userId="f083b2a8aea23a2f" providerId="LiveId" clId="{B01C844B-1BE7-44FB-AD2F-31D73309F938}" dt="2021-03-16T00:48:58.309" v="7764" actId="20577"/>
        <pc:sldMkLst>
          <pc:docMk/>
          <pc:sldMk cId="3087688894" sldId="703"/>
        </pc:sldMkLst>
        <pc:spChg chg="del mod">
          <ac:chgData name="Lei Wu" userId="f083b2a8aea23a2f" providerId="LiveId" clId="{B01C844B-1BE7-44FB-AD2F-31D73309F938}" dt="2021-03-15T23:07:14.612" v="6134" actId="478"/>
          <ac:spMkLst>
            <pc:docMk/>
            <pc:sldMk cId="3087688894" sldId="703"/>
            <ac:spMk id="8" creationId="{DAF8551F-561C-43E5-A4A3-1C0F0BBFED4D}"/>
          </ac:spMkLst>
        </pc:spChg>
        <pc:spChg chg="del">
          <ac:chgData name="Lei Wu" userId="f083b2a8aea23a2f" providerId="LiveId" clId="{B01C844B-1BE7-44FB-AD2F-31D73309F938}" dt="2021-03-15T23:06:47.218" v="6126" actId="478"/>
          <ac:spMkLst>
            <pc:docMk/>
            <pc:sldMk cId="3087688894" sldId="703"/>
            <ac:spMk id="9" creationId="{0F0A26B0-1381-4B1F-9391-2CD6EF6DA7D1}"/>
          </ac:spMkLst>
        </pc:spChg>
        <pc:spChg chg="add mod">
          <ac:chgData name="Lei Wu" userId="f083b2a8aea23a2f" providerId="LiveId" clId="{B01C844B-1BE7-44FB-AD2F-31D73309F938}" dt="2021-03-15T23:07:12.080" v="6133" actId="15"/>
          <ac:spMkLst>
            <pc:docMk/>
            <pc:sldMk cId="3087688894" sldId="703"/>
            <ac:spMk id="10" creationId="{C8C52721-6F05-4CF1-A7E8-F85923AE962F}"/>
          </ac:spMkLst>
        </pc:spChg>
        <pc:graphicFrameChg chg="del">
          <ac:chgData name="Lei Wu" userId="f083b2a8aea23a2f" providerId="LiveId" clId="{B01C844B-1BE7-44FB-AD2F-31D73309F938}" dt="2021-03-15T23:07:21.758" v="6135" actId="478"/>
          <ac:graphicFrameMkLst>
            <pc:docMk/>
            <pc:sldMk cId="3087688894" sldId="703"/>
            <ac:graphicFrameMk id="7" creationId="{1EFCA11D-BE43-4151-B859-44F09BC087D9}"/>
          </ac:graphicFrameMkLst>
        </pc:graphicFrameChg>
        <pc:graphicFrameChg chg="add mod">
          <ac:chgData name="Lei Wu" userId="f083b2a8aea23a2f" providerId="LiveId" clId="{B01C844B-1BE7-44FB-AD2F-31D73309F938}" dt="2021-03-15T23:07:27.569" v="6137" actId="1076"/>
          <ac:graphicFrameMkLst>
            <pc:docMk/>
            <pc:sldMk cId="3087688894" sldId="703"/>
            <ac:graphicFrameMk id="11" creationId="{96FB1287-2DF2-42BC-A4B5-76D8F6F8A564}"/>
          </ac:graphicFrameMkLst>
        </pc:graphicFrameChg>
      </pc:sldChg>
      <pc:sldChg chg="addSp delSp modSp add mod">
        <pc:chgData name="Lei Wu" userId="f083b2a8aea23a2f" providerId="LiveId" clId="{B01C844B-1BE7-44FB-AD2F-31D73309F938}" dt="2021-03-15T23:08:04.769" v="6144" actId="1076"/>
        <pc:sldMkLst>
          <pc:docMk/>
          <pc:sldMk cId="3301382738" sldId="704"/>
        </pc:sldMkLst>
        <pc:spChg chg="mod">
          <ac:chgData name="Lei Wu" userId="f083b2a8aea23a2f" providerId="LiveId" clId="{B01C844B-1BE7-44FB-AD2F-31D73309F938}" dt="2021-03-15T23:07:49.728" v="6139"/>
          <ac:spMkLst>
            <pc:docMk/>
            <pc:sldMk cId="3301382738" sldId="704"/>
            <ac:spMk id="2" creationId="{00000000-0000-0000-0000-000000000000}"/>
          </ac:spMkLst>
        </pc:spChg>
        <pc:spChg chg="add del mod">
          <ac:chgData name="Lei Wu" userId="f083b2a8aea23a2f" providerId="LiveId" clId="{B01C844B-1BE7-44FB-AD2F-31D73309F938}" dt="2021-03-15T23:08:00.496" v="6141" actId="478"/>
          <ac:spMkLst>
            <pc:docMk/>
            <pc:sldMk cId="3301382738" sldId="704"/>
            <ac:spMk id="3" creationId="{61CD1DFF-DC7F-4976-8471-FC4F4E3F86C8}"/>
          </ac:spMkLst>
        </pc:spChg>
        <pc:spChg chg="del">
          <ac:chgData name="Lei Wu" userId="f083b2a8aea23a2f" providerId="LiveId" clId="{B01C844B-1BE7-44FB-AD2F-31D73309F938}" dt="2021-03-15T23:07:58.059" v="6140" actId="478"/>
          <ac:spMkLst>
            <pc:docMk/>
            <pc:sldMk cId="3301382738" sldId="704"/>
            <ac:spMk id="10" creationId="{C8C52721-6F05-4CF1-A7E8-F85923AE962F}"/>
          </ac:spMkLst>
        </pc:spChg>
        <pc:graphicFrameChg chg="add mod">
          <ac:chgData name="Lei Wu" userId="f083b2a8aea23a2f" providerId="LiveId" clId="{B01C844B-1BE7-44FB-AD2F-31D73309F938}" dt="2021-03-15T23:08:04.769" v="6144" actId="1076"/>
          <ac:graphicFrameMkLst>
            <pc:docMk/>
            <pc:sldMk cId="3301382738" sldId="704"/>
            <ac:graphicFrameMk id="7" creationId="{5FD7CAD6-6299-47C4-9071-4708BA1BE5A2}"/>
          </ac:graphicFrameMkLst>
        </pc:graphicFrameChg>
        <pc:graphicFrameChg chg="del">
          <ac:chgData name="Lei Wu" userId="f083b2a8aea23a2f" providerId="LiveId" clId="{B01C844B-1BE7-44FB-AD2F-31D73309F938}" dt="2021-03-15T23:08:01.127" v="6142" actId="478"/>
          <ac:graphicFrameMkLst>
            <pc:docMk/>
            <pc:sldMk cId="3301382738" sldId="704"/>
            <ac:graphicFrameMk id="11" creationId="{96FB1287-2DF2-42BC-A4B5-76D8F6F8A564}"/>
          </ac:graphicFrameMkLst>
        </pc:graphicFrameChg>
      </pc:sldChg>
      <pc:sldChg chg="addSp delSp modSp add mod modNotesTx">
        <pc:chgData name="Lei Wu" userId="f083b2a8aea23a2f" providerId="LiveId" clId="{B01C844B-1BE7-44FB-AD2F-31D73309F938}" dt="2021-03-16T02:35:56.731" v="8930" actId="20577"/>
        <pc:sldMkLst>
          <pc:docMk/>
          <pc:sldMk cId="1506113065" sldId="705"/>
        </pc:sldMkLst>
        <pc:spChg chg="mod">
          <ac:chgData name="Lei Wu" userId="f083b2a8aea23a2f" providerId="LiveId" clId="{B01C844B-1BE7-44FB-AD2F-31D73309F938}" dt="2021-03-15T23:08:19.836" v="6146"/>
          <ac:spMkLst>
            <pc:docMk/>
            <pc:sldMk cId="1506113065" sldId="705"/>
            <ac:spMk id="2" creationId="{00000000-0000-0000-0000-000000000000}"/>
          </ac:spMkLst>
        </pc:spChg>
        <pc:spChg chg="mod">
          <ac:chgData name="Lei Wu" userId="f083b2a8aea23a2f" providerId="LiveId" clId="{B01C844B-1BE7-44FB-AD2F-31D73309F938}" dt="2021-03-15T23:08:42.410" v="6151" actId="58"/>
          <ac:spMkLst>
            <pc:docMk/>
            <pc:sldMk cId="1506113065" sldId="705"/>
            <ac:spMk id="10" creationId="{C8C52721-6F05-4CF1-A7E8-F85923AE962F}"/>
          </ac:spMkLst>
        </pc:spChg>
        <pc:graphicFrameChg chg="add mod">
          <ac:chgData name="Lei Wu" userId="f083b2a8aea23a2f" providerId="LiveId" clId="{B01C844B-1BE7-44FB-AD2F-31D73309F938}" dt="2021-03-15T23:08:35.167" v="6150" actId="1076"/>
          <ac:graphicFrameMkLst>
            <pc:docMk/>
            <pc:sldMk cId="1506113065" sldId="705"/>
            <ac:graphicFrameMk id="7" creationId="{D616138C-21DB-44EB-BE5F-2B1CCFF8FDD1}"/>
          </ac:graphicFrameMkLst>
        </pc:graphicFrameChg>
        <pc:graphicFrameChg chg="add del mod">
          <ac:chgData name="Lei Wu" userId="f083b2a8aea23a2f" providerId="LiveId" clId="{B01C844B-1BE7-44FB-AD2F-31D73309F938}" dt="2021-03-15T23:08:56.921" v="6153"/>
          <ac:graphicFrameMkLst>
            <pc:docMk/>
            <pc:sldMk cId="1506113065" sldId="705"/>
            <ac:graphicFrameMk id="8" creationId="{5215A0C0-8D26-4A29-A0E3-53AC24A6FCE5}"/>
          </ac:graphicFrameMkLst>
        </pc:graphicFrameChg>
        <pc:graphicFrameChg chg="del">
          <ac:chgData name="Lei Wu" userId="f083b2a8aea23a2f" providerId="LiveId" clId="{B01C844B-1BE7-44FB-AD2F-31D73309F938}" dt="2021-03-15T23:08:32.877" v="6148" actId="478"/>
          <ac:graphicFrameMkLst>
            <pc:docMk/>
            <pc:sldMk cId="1506113065" sldId="705"/>
            <ac:graphicFrameMk id="11" creationId="{96FB1287-2DF2-42BC-A4B5-76D8F6F8A564}"/>
          </ac:graphicFrameMkLst>
        </pc:graphicFrameChg>
      </pc:sldChg>
      <pc:sldChg chg="addSp delSp modSp add mod">
        <pc:chgData name="Lei Wu" userId="f083b2a8aea23a2f" providerId="LiveId" clId="{B01C844B-1BE7-44FB-AD2F-31D73309F938}" dt="2021-03-15T23:10:37.955" v="6163" actId="207"/>
        <pc:sldMkLst>
          <pc:docMk/>
          <pc:sldMk cId="102991477" sldId="706"/>
        </pc:sldMkLst>
        <pc:spChg chg="mod">
          <ac:chgData name="Lei Wu" userId="f083b2a8aea23a2f" providerId="LiveId" clId="{B01C844B-1BE7-44FB-AD2F-31D73309F938}" dt="2021-03-15T23:09:07.046" v="6155"/>
          <ac:spMkLst>
            <pc:docMk/>
            <pc:sldMk cId="102991477" sldId="706"/>
            <ac:spMk id="2" creationId="{00000000-0000-0000-0000-000000000000}"/>
          </ac:spMkLst>
        </pc:spChg>
        <pc:spChg chg="add del mod">
          <ac:chgData name="Lei Wu" userId="f083b2a8aea23a2f" providerId="LiveId" clId="{B01C844B-1BE7-44FB-AD2F-31D73309F938}" dt="2021-03-15T23:09:22.691" v="6157" actId="478"/>
          <ac:spMkLst>
            <pc:docMk/>
            <pc:sldMk cId="102991477" sldId="706"/>
            <ac:spMk id="3" creationId="{8B097B7A-6446-4C64-BF85-2B8229159AD9}"/>
          </ac:spMkLst>
        </pc:spChg>
        <pc:spChg chg="del">
          <ac:chgData name="Lei Wu" userId="f083b2a8aea23a2f" providerId="LiveId" clId="{B01C844B-1BE7-44FB-AD2F-31D73309F938}" dt="2021-03-15T23:09:19.445" v="6156" actId="478"/>
          <ac:spMkLst>
            <pc:docMk/>
            <pc:sldMk cId="102991477" sldId="706"/>
            <ac:spMk id="10" creationId="{C8C52721-6F05-4CF1-A7E8-F85923AE962F}"/>
          </ac:spMkLst>
        </pc:spChg>
        <pc:graphicFrameChg chg="del">
          <ac:chgData name="Lei Wu" userId="f083b2a8aea23a2f" providerId="LiveId" clId="{B01C844B-1BE7-44FB-AD2F-31D73309F938}" dt="2021-03-15T23:09:24.113" v="6158" actId="478"/>
          <ac:graphicFrameMkLst>
            <pc:docMk/>
            <pc:sldMk cId="102991477" sldId="706"/>
            <ac:graphicFrameMk id="7" creationId="{D616138C-21DB-44EB-BE5F-2B1CCFF8FDD1}"/>
          </ac:graphicFrameMkLst>
        </pc:graphicFrameChg>
        <pc:graphicFrameChg chg="add mod">
          <ac:chgData name="Lei Wu" userId="f083b2a8aea23a2f" providerId="LiveId" clId="{B01C844B-1BE7-44FB-AD2F-31D73309F938}" dt="2021-03-15T23:09:33.031" v="6160" actId="1076"/>
          <ac:graphicFrameMkLst>
            <pc:docMk/>
            <pc:sldMk cId="102991477" sldId="706"/>
            <ac:graphicFrameMk id="8" creationId="{7D4FAF56-1366-4BA8-8E35-D0F71627C622}"/>
          </ac:graphicFrameMkLst>
        </pc:graphicFrameChg>
        <pc:graphicFrameChg chg="add mod">
          <ac:chgData name="Lei Wu" userId="f083b2a8aea23a2f" providerId="LiveId" clId="{B01C844B-1BE7-44FB-AD2F-31D73309F938}" dt="2021-03-15T23:09:33.031" v="6160" actId="1076"/>
          <ac:graphicFrameMkLst>
            <pc:docMk/>
            <pc:sldMk cId="102991477" sldId="706"/>
            <ac:graphicFrameMk id="9" creationId="{C22FE0A8-25B9-4865-B5E0-B1C2615E915F}"/>
          </ac:graphicFrameMkLst>
        </pc:graphicFrameChg>
        <pc:graphicFrameChg chg="add mod modGraphic">
          <ac:chgData name="Lei Wu" userId="f083b2a8aea23a2f" providerId="LiveId" clId="{B01C844B-1BE7-44FB-AD2F-31D73309F938}" dt="2021-03-15T23:10:37.955" v="6163" actId="207"/>
          <ac:graphicFrameMkLst>
            <pc:docMk/>
            <pc:sldMk cId="102991477" sldId="706"/>
            <ac:graphicFrameMk id="11" creationId="{8EF0C3A4-92BC-4456-87CF-936C4467B521}"/>
          </ac:graphicFrameMkLst>
        </pc:graphicFrameChg>
      </pc:sldChg>
      <pc:sldChg chg="modSp add">
        <pc:chgData name="Lei Wu" userId="f083b2a8aea23a2f" providerId="LiveId" clId="{B01C844B-1BE7-44FB-AD2F-31D73309F938}" dt="2021-03-15T23:10:56.307" v="6165"/>
        <pc:sldMkLst>
          <pc:docMk/>
          <pc:sldMk cId="2587365639" sldId="707"/>
        </pc:sldMkLst>
        <pc:graphicFrameChg chg="mod">
          <ac:chgData name="Lei Wu" userId="f083b2a8aea23a2f" providerId="LiveId" clId="{B01C844B-1BE7-44FB-AD2F-31D73309F938}" dt="2021-03-15T23:10:56.307" v="6165"/>
          <ac:graphicFrameMkLst>
            <pc:docMk/>
            <pc:sldMk cId="2587365639" sldId="707"/>
            <ac:graphicFrameMk id="11" creationId="{8EF0C3A4-92BC-4456-87CF-936C4467B521}"/>
          </ac:graphicFrameMkLst>
        </pc:graphicFrameChg>
      </pc:sldChg>
      <pc:sldChg chg="addSp delSp modSp add mod">
        <pc:chgData name="Lei Wu" userId="f083b2a8aea23a2f" providerId="LiveId" clId="{B01C844B-1BE7-44FB-AD2F-31D73309F938}" dt="2021-03-15T23:12:00.937" v="6173" actId="207"/>
        <pc:sldMkLst>
          <pc:docMk/>
          <pc:sldMk cId="1071180486" sldId="708"/>
        </pc:sldMkLst>
        <pc:spChg chg="mod">
          <ac:chgData name="Lei Wu" userId="f083b2a8aea23a2f" providerId="LiveId" clId="{B01C844B-1BE7-44FB-AD2F-31D73309F938}" dt="2021-03-15T23:11:19.841" v="6167"/>
          <ac:spMkLst>
            <pc:docMk/>
            <pc:sldMk cId="1071180486" sldId="708"/>
            <ac:spMk id="2" creationId="{00000000-0000-0000-0000-000000000000}"/>
          </ac:spMkLst>
        </pc:spChg>
        <pc:graphicFrameChg chg="add mod">
          <ac:chgData name="Lei Wu" userId="f083b2a8aea23a2f" providerId="LiveId" clId="{B01C844B-1BE7-44FB-AD2F-31D73309F938}" dt="2021-03-15T23:11:36.030" v="6170" actId="1076"/>
          <ac:graphicFrameMkLst>
            <pc:docMk/>
            <pc:sldMk cId="1071180486" sldId="708"/>
            <ac:graphicFrameMk id="7" creationId="{2516ABFB-222D-45BD-B804-629708ABE54E}"/>
          </ac:graphicFrameMkLst>
        </pc:graphicFrameChg>
        <pc:graphicFrameChg chg="del">
          <ac:chgData name="Lei Wu" userId="f083b2a8aea23a2f" providerId="LiveId" clId="{B01C844B-1BE7-44FB-AD2F-31D73309F938}" dt="2021-03-15T23:11:29.490" v="6168" actId="478"/>
          <ac:graphicFrameMkLst>
            <pc:docMk/>
            <pc:sldMk cId="1071180486" sldId="708"/>
            <ac:graphicFrameMk id="8" creationId="{7D4FAF56-1366-4BA8-8E35-D0F71627C622}"/>
          </ac:graphicFrameMkLst>
        </pc:graphicFrameChg>
        <pc:graphicFrameChg chg="del">
          <ac:chgData name="Lei Wu" userId="f083b2a8aea23a2f" providerId="LiveId" clId="{B01C844B-1BE7-44FB-AD2F-31D73309F938}" dt="2021-03-15T23:11:29.490" v="6168" actId="478"/>
          <ac:graphicFrameMkLst>
            <pc:docMk/>
            <pc:sldMk cId="1071180486" sldId="708"/>
            <ac:graphicFrameMk id="9" creationId="{C22FE0A8-25B9-4865-B5E0-B1C2615E915F}"/>
          </ac:graphicFrameMkLst>
        </pc:graphicFrameChg>
        <pc:graphicFrameChg chg="add mod">
          <ac:chgData name="Lei Wu" userId="f083b2a8aea23a2f" providerId="LiveId" clId="{B01C844B-1BE7-44FB-AD2F-31D73309F938}" dt="2021-03-15T23:11:47.348" v="6172" actId="1076"/>
          <ac:graphicFrameMkLst>
            <pc:docMk/>
            <pc:sldMk cId="1071180486" sldId="708"/>
            <ac:graphicFrameMk id="10" creationId="{94B4B32C-2318-41B7-8C2E-1E5D8A608D8E}"/>
          </ac:graphicFrameMkLst>
        </pc:graphicFrameChg>
        <pc:graphicFrameChg chg="del">
          <ac:chgData name="Lei Wu" userId="f083b2a8aea23a2f" providerId="LiveId" clId="{B01C844B-1BE7-44FB-AD2F-31D73309F938}" dt="2021-03-15T23:11:29.490" v="6168" actId="478"/>
          <ac:graphicFrameMkLst>
            <pc:docMk/>
            <pc:sldMk cId="1071180486" sldId="708"/>
            <ac:graphicFrameMk id="11" creationId="{8EF0C3A4-92BC-4456-87CF-936C4467B521}"/>
          </ac:graphicFrameMkLst>
        </pc:graphicFrameChg>
        <pc:graphicFrameChg chg="add mod modGraphic">
          <ac:chgData name="Lei Wu" userId="f083b2a8aea23a2f" providerId="LiveId" clId="{B01C844B-1BE7-44FB-AD2F-31D73309F938}" dt="2021-03-15T23:12:00.937" v="6173" actId="207"/>
          <ac:graphicFrameMkLst>
            <pc:docMk/>
            <pc:sldMk cId="1071180486" sldId="708"/>
            <ac:graphicFrameMk id="12" creationId="{71F0023E-D3F6-40F3-8383-4C5859693D8E}"/>
          </ac:graphicFrameMkLst>
        </pc:graphicFrameChg>
      </pc:sldChg>
      <pc:sldChg chg="modSp add">
        <pc:chgData name="Lei Wu" userId="f083b2a8aea23a2f" providerId="LiveId" clId="{B01C844B-1BE7-44FB-AD2F-31D73309F938}" dt="2021-03-15T23:12:14.083" v="6175"/>
        <pc:sldMkLst>
          <pc:docMk/>
          <pc:sldMk cId="3447657388" sldId="709"/>
        </pc:sldMkLst>
        <pc:graphicFrameChg chg="mod">
          <ac:chgData name="Lei Wu" userId="f083b2a8aea23a2f" providerId="LiveId" clId="{B01C844B-1BE7-44FB-AD2F-31D73309F938}" dt="2021-03-15T23:12:14.083" v="6175"/>
          <ac:graphicFrameMkLst>
            <pc:docMk/>
            <pc:sldMk cId="3447657388" sldId="709"/>
            <ac:graphicFrameMk id="12" creationId="{71F0023E-D3F6-40F3-8383-4C5859693D8E}"/>
          </ac:graphicFrameMkLst>
        </pc:graphicFrameChg>
      </pc:sldChg>
      <pc:sldChg chg="addSp delSp modSp add del mod">
        <pc:chgData name="Lei Wu" userId="f083b2a8aea23a2f" providerId="LiveId" clId="{B01C844B-1BE7-44FB-AD2F-31D73309F938}" dt="2021-03-16T01:10:00.300" v="7889" actId="47"/>
        <pc:sldMkLst>
          <pc:docMk/>
          <pc:sldMk cId="4276247378" sldId="710"/>
        </pc:sldMkLst>
        <pc:spChg chg="mod">
          <ac:chgData name="Lei Wu" userId="f083b2a8aea23a2f" providerId="LiveId" clId="{B01C844B-1BE7-44FB-AD2F-31D73309F938}" dt="2021-03-15T23:12:34.537" v="6177"/>
          <ac:spMkLst>
            <pc:docMk/>
            <pc:sldMk cId="4276247378" sldId="710"/>
            <ac:spMk id="2" creationId="{00000000-0000-0000-0000-000000000000}"/>
          </ac:spMkLst>
        </pc:spChg>
        <pc:graphicFrameChg chg="del">
          <ac:chgData name="Lei Wu" userId="f083b2a8aea23a2f" providerId="LiveId" clId="{B01C844B-1BE7-44FB-AD2F-31D73309F938}" dt="2021-03-15T23:12:40.199" v="6178" actId="478"/>
          <ac:graphicFrameMkLst>
            <pc:docMk/>
            <pc:sldMk cId="4276247378" sldId="710"/>
            <ac:graphicFrameMk id="7" creationId="{2516ABFB-222D-45BD-B804-629708ABE54E}"/>
          </ac:graphicFrameMkLst>
        </pc:graphicFrameChg>
        <pc:graphicFrameChg chg="add mod">
          <ac:chgData name="Lei Wu" userId="f083b2a8aea23a2f" providerId="LiveId" clId="{B01C844B-1BE7-44FB-AD2F-31D73309F938}" dt="2021-03-15T23:12:44.627" v="6181" actId="1076"/>
          <ac:graphicFrameMkLst>
            <pc:docMk/>
            <pc:sldMk cId="4276247378" sldId="710"/>
            <ac:graphicFrameMk id="8" creationId="{8AECCA4A-A4DD-4807-95AE-D4EFF8A02459}"/>
          </ac:graphicFrameMkLst>
        </pc:graphicFrameChg>
        <pc:graphicFrameChg chg="del">
          <ac:chgData name="Lei Wu" userId="f083b2a8aea23a2f" providerId="LiveId" clId="{B01C844B-1BE7-44FB-AD2F-31D73309F938}" dt="2021-03-15T23:12:41.771" v="6179" actId="478"/>
          <ac:graphicFrameMkLst>
            <pc:docMk/>
            <pc:sldMk cId="4276247378" sldId="710"/>
            <ac:graphicFrameMk id="10" creationId="{94B4B32C-2318-41B7-8C2E-1E5D8A608D8E}"/>
          </ac:graphicFrameMkLst>
        </pc:graphicFrameChg>
        <pc:graphicFrameChg chg="del">
          <ac:chgData name="Lei Wu" userId="f083b2a8aea23a2f" providerId="LiveId" clId="{B01C844B-1BE7-44FB-AD2F-31D73309F938}" dt="2021-03-15T23:12:40.199" v="6178" actId="478"/>
          <ac:graphicFrameMkLst>
            <pc:docMk/>
            <pc:sldMk cId="4276247378" sldId="710"/>
            <ac:graphicFrameMk id="12" creationId="{71F0023E-D3F6-40F3-8383-4C5859693D8E}"/>
          </ac:graphicFrameMkLst>
        </pc:graphicFrameChg>
      </pc:sldChg>
      <pc:sldChg chg="addSp delSp modSp add mod modNotesTx">
        <pc:chgData name="Lei Wu" userId="f083b2a8aea23a2f" providerId="LiveId" clId="{B01C844B-1BE7-44FB-AD2F-31D73309F938}" dt="2021-03-16T01:35:46.845" v="8476" actId="20577"/>
        <pc:sldMkLst>
          <pc:docMk/>
          <pc:sldMk cId="1254844533" sldId="711"/>
        </pc:sldMkLst>
        <pc:spChg chg="mod">
          <ac:chgData name="Lei Wu" userId="f083b2a8aea23a2f" providerId="LiveId" clId="{B01C844B-1BE7-44FB-AD2F-31D73309F938}" dt="2021-03-15T23:15:02.249" v="6183"/>
          <ac:spMkLst>
            <pc:docMk/>
            <pc:sldMk cId="1254844533" sldId="711"/>
            <ac:spMk id="2" creationId="{00000000-0000-0000-0000-000000000000}"/>
          </ac:spMkLst>
        </pc:spChg>
        <pc:spChg chg="mod">
          <ac:chgData name="Lei Wu" userId="f083b2a8aea23a2f" providerId="LiveId" clId="{B01C844B-1BE7-44FB-AD2F-31D73309F938}" dt="2021-03-15T23:16:24.730" v="6212" actId="20577"/>
          <ac:spMkLst>
            <pc:docMk/>
            <pc:sldMk cId="1254844533" sldId="711"/>
            <ac:spMk id="10" creationId="{C8C52721-6F05-4CF1-A7E8-F85923AE962F}"/>
          </ac:spMkLst>
        </pc:spChg>
        <pc:graphicFrameChg chg="del">
          <ac:chgData name="Lei Wu" userId="f083b2a8aea23a2f" providerId="LiveId" clId="{B01C844B-1BE7-44FB-AD2F-31D73309F938}" dt="2021-03-15T23:15:18.184" v="6185" actId="478"/>
          <ac:graphicFrameMkLst>
            <pc:docMk/>
            <pc:sldMk cId="1254844533" sldId="711"/>
            <ac:graphicFrameMk id="7" creationId="{D616138C-21DB-44EB-BE5F-2B1CCFF8FDD1}"/>
          </ac:graphicFrameMkLst>
        </pc:graphicFrameChg>
        <pc:graphicFrameChg chg="add mod">
          <ac:chgData name="Lei Wu" userId="f083b2a8aea23a2f" providerId="LiveId" clId="{B01C844B-1BE7-44FB-AD2F-31D73309F938}" dt="2021-03-15T23:15:35.057" v="6193" actId="1076"/>
          <ac:graphicFrameMkLst>
            <pc:docMk/>
            <pc:sldMk cId="1254844533" sldId="711"/>
            <ac:graphicFrameMk id="8" creationId="{583BF56B-B367-4F2B-97FF-50E77755F7DD}"/>
          </ac:graphicFrameMkLst>
        </pc:graphicFrameChg>
      </pc:sldChg>
      <pc:sldChg chg="addSp delSp modSp add mod">
        <pc:chgData name="Lei Wu" userId="f083b2a8aea23a2f" providerId="LiveId" clId="{B01C844B-1BE7-44FB-AD2F-31D73309F938}" dt="2021-03-15T23:16:21.308" v="6210" actId="20577"/>
        <pc:sldMkLst>
          <pc:docMk/>
          <pc:sldMk cId="152354988" sldId="712"/>
        </pc:sldMkLst>
        <pc:spChg chg="mod">
          <ac:chgData name="Lei Wu" userId="f083b2a8aea23a2f" providerId="LiveId" clId="{B01C844B-1BE7-44FB-AD2F-31D73309F938}" dt="2021-03-15T23:16:01.197" v="6195"/>
          <ac:spMkLst>
            <pc:docMk/>
            <pc:sldMk cId="152354988" sldId="712"/>
            <ac:spMk id="2" creationId="{00000000-0000-0000-0000-000000000000}"/>
          </ac:spMkLst>
        </pc:spChg>
        <pc:spChg chg="mod">
          <ac:chgData name="Lei Wu" userId="f083b2a8aea23a2f" providerId="LiveId" clId="{B01C844B-1BE7-44FB-AD2F-31D73309F938}" dt="2021-03-15T23:16:21.308" v="6210" actId="20577"/>
          <ac:spMkLst>
            <pc:docMk/>
            <pc:sldMk cId="152354988" sldId="712"/>
            <ac:spMk id="10" creationId="{C8C52721-6F05-4CF1-A7E8-F85923AE962F}"/>
          </ac:spMkLst>
        </pc:spChg>
        <pc:graphicFrameChg chg="add mod">
          <ac:chgData name="Lei Wu" userId="f083b2a8aea23a2f" providerId="LiveId" clId="{B01C844B-1BE7-44FB-AD2F-31D73309F938}" dt="2021-03-15T23:16:13.907" v="6199" actId="1076"/>
          <ac:graphicFrameMkLst>
            <pc:docMk/>
            <pc:sldMk cId="152354988" sldId="712"/>
            <ac:graphicFrameMk id="7" creationId="{50EEB024-32B7-4365-96DA-5F13F9AC0E80}"/>
          </ac:graphicFrameMkLst>
        </pc:graphicFrameChg>
        <pc:graphicFrameChg chg="del">
          <ac:chgData name="Lei Wu" userId="f083b2a8aea23a2f" providerId="LiveId" clId="{B01C844B-1BE7-44FB-AD2F-31D73309F938}" dt="2021-03-15T23:16:11.759" v="6197" actId="478"/>
          <ac:graphicFrameMkLst>
            <pc:docMk/>
            <pc:sldMk cId="152354988" sldId="712"/>
            <ac:graphicFrameMk id="8" creationId="{583BF56B-B367-4F2B-97FF-50E77755F7DD}"/>
          </ac:graphicFrameMkLst>
        </pc:graphicFrameChg>
      </pc:sldChg>
      <pc:sldChg chg="addSp delSp modSp add mod modNotesTx">
        <pc:chgData name="Lei Wu" userId="f083b2a8aea23a2f" providerId="LiveId" clId="{B01C844B-1BE7-44FB-AD2F-31D73309F938}" dt="2021-03-16T02:23:46.306" v="8921" actId="1076"/>
        <pc:sldMkLst>
          <pc:docMk/>
          <pc:sldMk cId="3967254014" sldId="713"/>
        </pc:sldMkLst>
        <pc:spChg chg="mod">
          <ac:chgData name="Lei Wu" userId="f083b2a8aea23a2f" providerId="LiveId" clId="{B01C844B-1BE7-44FB-AD2F-31D73309F938}" dt="2021-03-15T23:16:41.522" v="6214"/>
          <ac:spMkLst>
            <pc:docMk/>
            <pc:sldMk cId="3967254014" sldId="713"/>
            <ac:spMk id="2" creationId="{00000000-0000-0000-0000-000000000000}"/>
          </ac:spMkLst>
        </pc:spChg>
        <pc:spChg chg="mod">
          <ac:chgData name="Lei Wu" userId="f083b2a8aea23a2f" providerId="LiveId" clId="{B01C844B-1BE7-44FB-AD2F-31D73309F938}" dt="2021-03-16T02:14:10.286" v="8894" actId="404"/>
          <ac:spMkLst>
            <pc:docMk/>
            <pc:sldMk cId="3967254014" sldId="713"/>
            <ac:spMk id="10" creationId="{C8C52721-6F05-4CF1-A7E8-F85923AE962F}"/>
          </ac:spMkLst>
        </pc:spChg>
        <pc:graphicFrameChg chg="del">
          <ac:chgData name="Lei Wu" userId="f083b2a8aea23a2f" providerId="LiveId" clId="{B01C844B-1BE7-44FB-AD2F-31D73309F938}" dt="2021-03-15T23:16:48.759" v="6216" actId="478"/>
          <ac:graphicFrameMkLst>
            <pc:docMk/>
            <pc:sldMk cId="3967254014" sldId="713"/>
            <ac:graphicFrameMk id="7" creationId="{50EEB024-32B7-4365-96DA-5F13F9AC0E80}"/>
          </ac:graphicFrameMkLst>
        </pc:graphicFrameChg>
        <pc:graphicFrameChg chg="add mod">
          <ac:chgData name="Lei Wu" userId="f083b2a8aea23a2f" providerId="LiveId" clId="{B01C844B-1BE7-44FB-AD2F-31D73309F938}" dt="2021-03-16T02:23:46.306" v="8921" actId="1076"/>
          <ac:graphicFrameMkLst>
            <pc:docMk/>
            <pc:sldMk cId="3967254014" sldId="713"/>
            <ac:graphicFrameMk id="8" creationId="{74343550-3005-4D76-AAD4-63326EAE8E55}"/>
          </ac:graphicFrameMkLst>
        </pc:graphicFrameChg>
        <pc:picChg chg="add mod">
          <ac:chgData name="Lei Wu" userId="f083b2a8aea23a2f" providerId="LiveId" clId="{B01C844B-1BE7-44FB-AD2F-31D73309F938}" dt="2021-03-16T02:23:41.197" v="8919" actId="1076"/>
          <ac:picMkLst>
            <pc:docMk/>
            <pc:sldMk cId="3967254014" sldId="713"/>
            <ac:picMk id="4" creationId="{1C63A2DF-31D5-4C99-BC80-C9E92D4B9915}"/>
          </ac:picMkLst>
        </pc:picChg>
        <pc:picChg chg="add del mod">
          <ac:chgData name="Lei Wu" userId="f083b2a8aea23a2f" providerId="LiveId" clId="{B01C844B-1BE7-44FB-AD2F-31D73309F938}" dt="2021-03-16T02:21:23.390" v="8900" actId="478"/>
          <ac:picMkLst>
            <pc:docMk/>
            <pc:sldMk cId="3967254014" sldId="713"/>
            <ac:picMk id="3074" creationId="{1CAC5FC1-A591-4FBF-B446-8CA1CE11CCE9}"/>
          </ac:picMkLst>
        </pc:picChg>
        <pc:picChg chg="add mod">
          <ac:chgData name="Lei Wu" userId="f083b2a8aea23a2f" providerId="LiveId" clId="{B01C844B-1BE7-44FB-AD2F-31D73309F938}" dt="2021-03-16T02:22:12.562" v="8911" actId="1076"/>
          <ac:picMkLst>
            <pc:docMk/>
            <pc:sldMk cId="3967254014" sldId="713"/>
            <ac:picMk id="3076" creationId="{F07DD814-9BE9-49E4-9BDA-EEE33B8ACDA6}"/>
          </ac:picMkLst>
        </pc:picChg>
        <pc:picChg chg="add mod">
          <ac:chgData name="Lei Wu" userId="f083b2a8aea23a2f" providerId="LiveId" clId="{B01C844B-1BE7-44FB-AD2F-31D73309F938}" dt="2021-03-16T02:23:39.037" v="8918" actId="14100"/>
          <ac:picMkLst>
            <pc:docMk/>
            <pc:sldMk cId="3967254014" sldId="713"/>
            <ac:picMk id="3078" creationId="{A0D83CDF-74C3-4907-9807-EF67BD2E15D9}"/>
          </ac:picMkLst>
        </pc:picChg>
      </pc:sldChg>
    </pc:docChg>
  </pc:docChgLst>
  <pc:docChgLst>
    <pc:chgData name="Lei Wu" userId="f083b2a8aea23a2f" providerId="LiveId" clId="{46D77D60-7F3F-4BA3-A0D7-294513400CB1}"/>
    <pc:docChg chg="undo custSel addSld delSld modSld sldOrd">
      <pc:chgData name="Lei Wu" userId="f083b2a8aea23a2f" providerId="LiveId" clId="{46D77D60-7F3F-4BA3-A0D7-294513400CB1}" dt="2023-04-26T21:04:19.038" v="475" actId="404"/>
      <pc:docMkLst>
        <pc:docMk/>
      </pc:docMkLst>
      <pc:sldChg chg="modSp mod">
        <pc:chgData name="Lei Wu" userId="f083b2a8aea23a2f" providerId="LiveId" clId="{46D77D60-7F3F-4BA3-A0D7-294513400CB1}" dt="2023-04-26T20:58:02.333" v="394" actId="21"/>
        <pc:sldMkLst>
          <pc:docMk/>
          <pc:sldMk cId="3884755222" sldId="835"/>
        </pc:sldMkLst>
        <pc:spChg chg="mod">
          <ac:chgData name="Lei Wu" userId="f083b2a8aea23a2f" providerId="LiveId" clId="{46D77D60-7F3F-4BA3-A0D7-294513400CB1}" dt="2023-04-26T20:58:02.333" v="394" actId="21"/>
          <ac:spMkLst>
            <pc:docMk/>
            <pc:sldMk cId="3884755222" sldId="835"/>
            <ac:spMk id="3" creationId="{00000000-0000-0000-0000-000000000000}"/>
          </ac:spMkLst>
        </pc:spChg>
      </pc:sldChg>
      <pc:sldChg chg="modSp mod">
        <pc:chgData name="Lei Wu" userId="f083b2a8aea23a2f" providerId="LiveId" clId="{46D77D60-7F3F-4BA3-A0D7-294513400CB1}" dt="2023-04-26T19:55:40.111" v="92" actId="20577"/>
        <pc:sldMkLst>
          <pc:docMk/>
          <pc:sldMk cId="3452987206" sldId="857"/>
        </pc:sldMkLst>
        <pc:spChg chg="mod">
          <ac:chgData name="Lei Wu" userId="f083b2a8aea23a2f" providerId="LiveId" clId="{46D77D60-7F3F-4BA3-A0D7-294513400CB1}" dt="2023-04-26T19:55:40.111" v="92" actId="20577"/>
          <ac:spMkLst>
            <pc:docMk/>
            <pc:sldMk cId="3452987206" sldId="857"/>
            <ac:spMk id="3" creationId="{00000000-0000-0000-0000-000000000000}"/>
          </ac:spMkLst>
        </pc:spChg>
      </pc:sldChg>
      <pc:sldChg chg="modSp mod">
        <pc:chgData name="Lei Wu" userId="f083b2a8aea23a2f" providerId="LiveId" clId="{46D77D60-7F3F-4BA3-A0D7-294513400CB1}" dt="2023-04-26T19:53:51.702" v="90" actId="20577"/>
        <pc:sldMkLst>
          <pc:docMk/>
          <pc:sldMk cId="1599549759" sldId="858"/>
        </pc:sldMkLst>
        <pc:spChg chg="mod">
          <ac:chgData name="Lei Wu" userId="f083b2a8aea23a2f" providerId="LiveId" clId="{46D77D60-7F3F-4BA3-A0D7-294513400CB1}" dt="2023-04-26T19:53:51.702" v="90" actId="20577"/>
          <ac:spMkLst>
            <pc:docMk/>
            <pc:sldMk cId="1599549759" sldId="858"/>
            <ac:spMk id="3" creationId="{00000000-0000-0000-0000-000000000000}"/>
          </ac:spMkLst>
        </pc:spChg>
        <pc:spChg chg="mod">
          <ac:chgData name="Lei Wu" userId="f083b2a8aea23a2f" providerId="LiveId" clId="{46D77D60-7F3F-4BA3-A0D7-294513400CB1}" dt="2023-04-26T19:53:24.663" v="84" actId="1076"/>
          <ac:spMkLst>
            <pc:docMk/>
            <pc:sldMk cId="1599549759" sldId="858"/>
            <ac:spMk id="8" creationId="{D4F7505C-2396-4191-97F9-E3D6260B9EDD}"/>
          </ac:spMkLst>
        </pc:spChg>
        <pc:picChg chg="mod">
          <ac:chgData name="Lei Wu" userId="f083b2a8aea23a2f" providerId="LiveId" clId="{46D77D60-7F3F-4BA3-A0D7-294513400CB1}" dt="2023-04-26T19:53:20.892" v="83" actId="1076"/>
          <ac:picMkLst>
            <pc:docMk/>
            <pc:sldMk cId="1599549759" sldId="858"/>
            <ac:picMk id="1028" creationId="{5D630BA3-BF8B-4AFF-AD11-EBB7ACCC4DBE}"/>
          </ac:picMkLst>
        </pc:picChg>
      </pc:sldChg>
      <pc:sldChg chg="modNotesTx">
        <pc:chgData name="Lei Wu" userId="f083b2a8aea23a2f" providerId="LiveId" clId="{46D77D60-7F3F-4BA3-A0D7-294513400CB1}" dt="2023-04-26T20:25:06.818" v="93" actId="20577"/>
        <pc:sldMkLst>
          <pc:docMk/>
          <pc:sldMk cId="827835167" sldId="870"/>
        </pc:sldMkLst>
      </pc:sldChg>
      <pc:sldChg chg="ord">
        <pc:chgData name="Lei Wu" userId="f083b2a8aea23a2f" providerId="LiveId" clId="{46D77D60-7F3F-4BA3-A0D7-294513400CB1}" dt="2023-04-26T20:37:36.871" v="97"/>
        <pc:sldMkLst>
          <pc:docMk/>
          <pc:sldMk cId="3737454977" sldId="875"/>
        </pc:sldMkLst>
      </pc:sldChg>
      <pc:sldChg chg="modSp mod">
        <pc:chgData name="Lei Wu" userId="f083b2a8aea23a2f" providerId="LiveId" clId="{46D77D60-7F3F-4BA3-A0D7-294513400CB1}" dt="2023-04-26T20:59:50.757" v="432" actId="20577"/>
        <pc:sldMkLst>
          <pc:docMk/>
          <pc:sldMk cId="3400252391" sldId="890"/>
        </pc:sldMkLst>
        <pc:spChg chg="mod">
          <ac:chgData name="Lei Wu" userId="f083b2a8aea23a2f" providerId="LiveId" clId="{46D77D60-7F3F-4BA3-A0D7-294513400CB1}" dt="2023-04-26T20:59:50.757" v="432" actId="20577"/>
          <ac:spMkLst>
            <pc:docMk/>
            <pc:sldMk cId="3400252391" sldId="890"/>
            <ac:spMk id="3" creationId="{00000000-0000-0000-0000-000000000000}"/>
          </ac:spMkLst>
        </pc:spChg>
      </pc:sldChg>
      <pc:sldChg chg="modSp mod">
        <pc:chgData name="Lei Wu" userId="f083b2a8aea23a2f" providerId="LiveId" clId="{46D77D60-7F3F-4BA3-A0D7-294513400CB1}" dt="2023-04-26T21:03:57.853" v="473" actId="20577"/>
        <pc:sldMkLst>
          <pc:docMk/>
          <pc:sldMk cId="2546142454" sldId="891"/>
        </pc:sldMkLst>
        <pc:spChg chg="mod">
          <ac:chgData name="Lei Wu" userId="f083b2a8aea23a2f" providerId="LiveId" clId="{46D77D60-7F3F-4BA3-A0D7-294513400CB1}" dt="2023-04-26T21:03:57.853" v="473" actId="20577"/>
          <ac:spMkLst>
            <pc:docMk/>
            <pc:sldMk cId="2546142454" sldId="891"/>
            <ac:spMk id="2" creationId="{00000000-0000-0000-0000-000000000000}"/>
          </ac:spMkLst>
        </pc:spChg>
        <pc:spChg chg="mod">
          <ac:chgData name="Lei Wu" userId="f083b2a8aea23a2f" providerId="LiveId" clId="{46D77D60-7F3F-4BA3-A0D7-294513400CB1}" dt="2023-04-26T21:03:52.985" v="472" actId="404"/>
          <ac:spMkLst>
            <pc:docMk/>
            <pc:sldMk cId="2546142454" sldId="891"/>
            <ac:spMk id="3" creationId="{00000000-0000-0000-0000-000000000000}"/>
          </ac:spMkLst>
        </pc:spChg>
      </pc:sldChg>
      <pc:sldChg chg="modSp">
        <pc:chgData name="Lei Wu" userId="f083b2a8aea23a2f" providerId="LiveId" clId="{46D77D60-7F3F-4BA3-A0D7-294513400CB1}" dt="2023-04-23T20:12:49.876" v="0" actId="20577"/>
        <pc:sldMkLst>
          <pc:docMk/>
          <pc:sldMk cId="3250301947" sldId="901"/>
        </pc:sldMkLst>
        <pc:spChg chg="mod">
          <ac:chgData name="Lei Wu" userId="f083b2a8aea23a2f" providerId="LiveId" clId="{46D77D60-7F3F-4BA3-A0D7-294513400CB1}" dt="2023-04-23T20:12:49.876" v="0" actId="20577"/>
          <ac:spMkLst>
            <pc:docMk/>
            <pc:sldMk cId="3250301947" sldId="901"/>
            <ac:spMk id="14" creationId="{C1E67A3C-1209-4E8B-929A-AEA81D0D1EAB}"/>
          </ac:spMkLst>
        </pc:spChg>
      </pc:sldChg>
      <pc:sldChg chg="modSp mod modNotesTx">
        <pc:chgData name="Lei Wu" userId="f083b2a8aea23a2f" providerId="LiveId" clId="{46D77D60-7F3F-4BA3-A0D7-294513400CB1}" dt="2023-04-26T21:04:19.038" v="475" actId="404"/>
        <pc:sldMkLst>
          <pc:docMk/>
          <pc:sldMk cId="4131996896" sldId="921"/>
        </pc:sldMkLst>
        <pc:spChg chg="mod">
          <ac:chgData name="Lei Wu" userId="f083b2a8aea23a2f" providerId="LiveId" clId="{46D77D60-7F3F-4BA3-A0D7-294513400CB1}" dt="2023-04-26T21:01:34.909" v="443" actId="20577"/>
          <ac:spMkLst>
            <pc:docMk/>
            <pc:sldMk cId="4131996896" sldId="921"/>
            <ac:spMk id="2" creationId="{00000000-0000-0000-0000-000000000000}"/>
          </ac:spMkLst>
        </pc:spChg>
        <pc:spChg chg="mod">
          <ac:chgData name="Lei Wu" userId="f083b2a8aea23a2f" providerId="LiveId" clId="{46D77D60-7F3F-4BA3-A0D7-294513400CB1}" dt="2023-04-26T21:04:19.038" v="475" actId="404"/>
          <ac:spMkLst>
            <pc:docMk/>
            <pc:sldMk cId="4131996896" sldId="921"/>
            <ac:spMk id="3" creationId="{00000000-0000-0000-0000-000000000000}"/>
          </ac:spMkLst>
        </pc:spChg>
      </pc:sldChg>
      <pc:sldChg chg="modSp mod">
        <pc:chgData name="Lei Wu" userId="f083b2a8aea23a2f" providerId="LiveId" clId="{46D77D60-7F3F-4BA3-A0D7-294513400CB1}" dt="2023-04-26T21:01:58.781" v="453" actId="20577"/>
        <pc:sldMkLst>
          <pc:docMk/>
          <pc:sldMk cId="667749356" sldId="922"/>
        </pc:sldMkLst>
        <pc:spChg chg="mod">
          <ac:chgData name="Lei Wu" userId="f083b2a8aea23a2f" providerId="LiveId" clId="{46D77D60-7F3F-4BA3-A0D7-294513400CB1}" dt="2023-04-26T21:01:58.781" v="453" actId="20577"/>
          <ac:spMkLst>
            <pc:docMk/>
            <pc:sldMk cId="667749356" sldId="922"/>
            <ac:spMk id="2" creationId="{00000000-0000-0000-0000-000000000000}"/>
          </ac:spMkLst>
        </pc:spChg>
      </pc:sldChg>
      <pc:sldChg chg="modSp mod">
        <pc:chgData name="Lei Wu" userId="f083b2a8aea23a2f" providerId="LiveId" clId="{46D77D60-7F3F-4BA3-A0D7-294513400CB1}" dt="2023-04-26T21:03:35.222" v="470" actId="404"/>
        <pc:sldMkLst>
          <pc:docMk/>
          <pc:sldMk cId="220356969" sldId="923"/>
        </pc:sldMkLst>
        <pc:spChg chg="mod">
          <ac:chgData name="Lei Wu" userId="f083b2a8aea23a2f" providerId="LiveId" clId="{46D77D60-7F3F-4BA3-A0D7-294513400CB1}" dt="2023-04-26T21:02:46.592" v="466" actId="20577"/>
          <ac:spMkLst>
            <pc:docMk/>
            <pc:sldMk cId="220356969" sldId="923"/>
            <ac:spMk id="2" creationId="{00000000-0000-0000-0000-000000000000}"/>
          </ac:spMkLst>
        </pc:spChg>
        <pc:spChg chg="mod">
          <ac:chgData name="Lei Wu" userId="f083b2a8aea23a2f" providerId="LiveId" clId="{46D77D60-7F3F-4BA3-A0D7-294513400CB1}" dt="2023-04-26T21:03:35.222" v="470" actId="404"/>
          <ac:spMkLst>
            <pc:docMk/>
            <pc:sldMk cId="220356969" sldId="923"/>
            <ac:spMk id="3" creationId="{00000000-0000-0000-0000-000000000000}"/>
          </ac:spMkLst>
        </pc:spChg>
      </pc:sldChg>
      <pc:sldChg chg="modSp mod modNotesTx">
        <pc:chgData name="Lei Wu" userId="f083b2a8aea23a2f" providerId="LiveId" clId="{46D77D60-7F3F-4BA3-A0D7-294513400CB1}" dt="2023-04-26T21:02:35.374" v="460" actId="20577"/>
        <pc:sldMkLst>
          <pc:docMk/>
          <pc:sldMk cId="1537453352" sldId="924"/>
        </pc:sldMkLst>
        <pc:spChg chg="mod">
          <ac:chgData name="Lei Wu" userId="f083b2a8aea23a2f" providerId="LiveId" clId="{46D77D60-7F3F-4BA3-A0D7-294513400CB1}" dt="2023-04-26T21:02:32.133" v="459" actId="20577"/>
          <ac:spMkLst>
            <pc:docMk/>
            <pc:sldMk cId="1537453352" sldId="924"/>
            <ac:spMk id="2" creationId="{00000000-0000-0000-0000-000000000000}"/>
          </ac:spMkLst>
        </pc:spChg>
      </pc:sldChg>
      <pc:sldChg chg="addSp delSp modSp add mod">
        <pc:chgData name="Lei Wu" userId="f083b2a8aea23a2f" providerId="LiveId" clId="{46D77D60-7F3F-4BA3-A0D7-294513400CB1}" dt="2023-04-26T20:57:18.041" v="391" actId="20577"/>
        <pc:sldMkLst>
          <pc:docMk/>
          <pc:sldMk cId="2858109402" sldId="969"/>
        </pc:sldMkLst>
        <pc:spChg chg="mod">
          <ac:chgData name="Lei Wu" userId="f083b2a8aea23a2f" providerId="LiveId" clId="{46D77D60-7F3F-4BA3-A0D7-294513400CB1}" dt="2023-04-26T20:53:52.383" v="263" actId="20577"/>
          <ac:spMkLst>
            <pc:docMk/>
            <pc:sldMk cId="2858109402" sldId="969"/>
            <ac:spMk id="2" creationId="{00000000-0000-0000-0000-000000000000}"/>
          </ac:spMkLst>
        </pc:spChg>
        <pc:spChg chg="add del mod">
          <ac:chgData name="Lei Wu" userId="f083b2a8aea23a2f" providerId="LiveId" clId="{46D77D60-7F3F-4BA3-A0D7-294513400CB1}" dt="2023-04-26T20:51:58.779" v="233" actId="478"/>
          <ac:spMkLst>
            <pc:docMk/>
            <pc:sldMk cId="2858109402" sldId="969"/>
            <ac:spMk id="5" creationId="{A792A7E7-D127-98DE-54FC-2F3BA184DFAC}"/>
          </ac:spMkLst>
        </pc:spChg>
        <pc:spChg chg="add mod">
          <ac:chgData name="Lei Wu" userId="f083b2a8aea23a2f" providerId="LiveId" clId="{46D77D60-7F3F-4BA3-A0D7-294513400CB1}" dt="2023-04-26T20:57:18.041" v="391" actId="20577"/>
          <ac:spMkLst>
            <pc:docMk/>
            <pc:sldMk cId="2858109402" sldId="969"/>
            <ac:spMk id="6" creationId="{07564B08-585A-FEB3-BCF2-02E729016A0A}"/>
          </ac:spMkLst>
        </pc:spChg>
        <pc:spChg chg="del">
          <ac:chgData name="Lei Wu" userId="f083b2a8aea23a2f" providerId="LiveId" clId="{46D77D60-7F3F-4BA3-A0D7-294513400CB1}" dt="2023-04-26T20:51:54.545" v="232" actId="478"/>
          <ac:spMkLst>
            <pc:docMk/>
            <pc:sldMk cId="2858109402" sldId="969"/>
            <ac:spMk id="234" creationId="{2B7C3BE5-AC1B-4AFD-BF3B-181A59B622C2}"/>
          </ac:spMkLst>
        </pc:spChg>
      </pc:sldChg>
      <pc:sldChg chg="add del">
        <pc:chgData name="Lei Wu" userId="f083b2a8aea23a2f" providerId="LiveId" clId="{46D77D60-7F3F-4BA3-A0D7-294513400CB1}" dt="2023-04-26T20:37:28.410" v="95"/>
        <pc:sldMkLst>
          <pc:docMk/>
          <pc:sldMk cId="4128954572" sldId="969"/>
        </pc:sldMkLst>
      </pc:sldChg>
      <pc:sldChg chg="modSp add mod">
        <pc:chgData name="Lei Wu" userId="f083b2a8aea23a2f" providerId="LiveId" clId="{46D77D60-7F3F-4BA3-A0D7-294513400CB1}" dt="2023-04-26T20:59:40.203" v="422" actId="20577"/>
        <pc:sldMkLst>
          <pc:docMk/>
          <pc:sldMk cId="2739381803" sldId="970"/>
        </pc:sldMkLst>
        <pc:spChg chg="mod">
          <ac:chgData name="Lei Wu" userId="f083b2a8aea23a2f" providerId="LiveId" clId="{46D77D60-7F3F-4BA3-A0D7-294513400CB1}" dt="2023-04-26T20:59:40.203" v="422" actId="20577"/>
          <ac:spMkLst>
            <pc:docMk/>
            <pc:sldMk cId="2739381803" sldId="970"/>
            <ac:spMk id="3" creationId="{00000000-0000-0000-0000-000000000000}"/>
          </ac:spMkLst>
        </pc:spChg>
      </pc:sldChg>
      <pc:sldChg chg="modSp add mod">
        <pc:chgData name="Lei Wu" userId="f083b2a8aea23a2f" providerId="LiveId" clId="{46D77D60-7F3F-4BA3-A0D7-294513400CB1}" dt="2023-04-26T20:59:26.469" v="412" actId="20577"/>
        <pc:sldMkLst>
          <pc:docMk/>
          <pc:sldMk cId="136345321" sldId="971"/>
        </pc:sldMkLst>
        <pc:spChg chg="mod">
          <ac:chgData name="Lei Wu" userId="f083b2a8aea23a2f" providerId="LiveId" clId="{46D77D60-7F3F-4BA3-A0D7-294513400CB1}" dt="2023-04-26T20:59:26.469" v="412" actId="20577"/>
          <ac:spMkLst>
            <pc:docMk/>
            <pc:sldMk cId="136345321" sldId="971"/>
            <ac:spMk id="3" creationId="{00000000-0000-0000-0000-000000000000}"/>
          </ac:spMkLst>
        </pc:spChg>
      </pc:sldChg>
    </pc:docChg>
  </pc:docChgLst>
  <pc:docChgLst>
    <pc:chgData name="Lei Wu" userId="f083b2a8aea23a2f" providerId="LiveId" clId="{DFFC8A72-AAF7-453E-AC8A-78D83D468C0D}"/>
    <pc:docChg chg="undo redo custSel addSld delSld modSld sldOrd">
      <pc:chgData name="Lei Wu" userId="f083b2a8aea23a2f" providerId="LiveId" clId="{DFFC8A72-AAF7-453E-AC8A-78D83D468C0D}" dt="2021-04-22T05:08:53.796" v="4404" actId="20577"/>
      <pc:docMkLst>
        <pc:docMk/>
      </pc:docMkLst>
      <pc:sldChg chg="modSp mod">
        <pc:chgData name="Lei Wu" userId="f083b2a8aea23a2f" providerId="LiveId" clId="{DFFC8A72-AAF7-453E-AC8A-78D83D468C0D}" dt="2021-04-19T06:23:14.842" v="116" actId="20577"/>
        <pc:sldMkLst>
          <pc:docMk/>
          <pc:sldMk cId="0" sldId="374"/>
        </pc:sldMkLst>
        <pc:spChg chg="mod">
          <ac:chgData name="Lei Wu" userId="f083b2a8aea23a2f" providerId="LiveId" clId="{DFFC8A72-AAF7-453E-AC8A-78D83D468C0D}" dt="2021-04-19T06:23:14.842" v="116" actId="20577"/>
          <ac:spMkLst>
            <pc:docMk/>
            <pc:sldMk cId="0" sldId="374"/>
            <ac:spMk id="3" creationId="{DAAE08E7-F397-4386-AD4A-9EA00DA8BA7C}"/>
          </ac:spMkLst>
        </pc:spChg>
      </pc:sldChg>
      <pc:sldChg chg="modSp mod">
        <pc:chgData name="Lei Wu" userId="f083b2a8aea23a2f" providerId="LiveId" clId="{DFFC8A72-AAF7-453E-AC8A-78D83D468C0D}" dt="2021-04-21T23:58:40.297" v="4093" actId="20577"/>
        <pc:sldMkLst>
          <pc:docMk/>
          <pc:sldMk cId="2426070471" sldId="597"/>
        </pc:sldMkLst>
        <pc:spChg chg="mod">
          <ac:chgData name="Lei Wu" userId="f083b2a8aea23a2f" providerId="LiveId" clId="{DFFC8A72-AAF7-453E-AC8A-78D83D468C0D}" dt="2021-04-21T23:58:40.297" v="4093" actId="20577"/>
          <ac:spMkLst>
            <pc:docMk/>
            <pc:sldMk cId="2426070471" sldId="597"/>
            <ac:spMk id="6" creationId="{9DA74013-E518-4560-A30E-31EF11EDC80A}"/>
          </ac:spMkLst>
        </pc:spChg>
      </pc:sldChg>
      <pc:sldChg chg="modSp del mod">
        <pc:chgData name="Lei Wu" userId="f083b2a8aea23a2f" providerId="LiveId" clId="{DFFC8A72-AAF7-453E-AC8A-78D83D468C0D}" dt="2021-04-21T03:09:39.608" v="245" actId="47"/>
        <pc:sldMkLst>
          <pc:docMk/>
          <pc:sldMk cId="0" sldId="649"/>
        </pc:sldMkLst>
        <pc:spChg chg="mod">
          <ac:chgData name="Lei Wu" userId="f083b2a8aea23a2f" providerId="LiveId" clId="{DFFC8A72-AAF7-453E-AC8A-78D83D468C0D}" dt="2021-04-19T06:24:16.824" v="174" actId="1076"/>
          <ac:spMkLst>
            <pc:docMk/>
            <pc:sldMk cId="0" sldId="649"/>
            <ac:spMk id="2" creationId="{00000000-0000-0000-0000-000000000000}"/>
          </ac:spMkLst>
        </pc:spChg>
        <pc:spChg chg="mod">
          <ac:chgData name="Lei Wu" userId="f083b2a8aea23a2f" providerId="LiveId" clId="{DFFC8A72-AAF7-453E-AC8A-78D83D468C0D}" dt="2021-04-19T06:24:25.169" v="178" actId="14100"/>
          <ac:spMkLst>
            <pc:docMk/>
            <pc:sldMk cId="0" sldId="649"/>
            <ac:spMk id="3" creationId="{00000000-0000-0000-0000-000000000000}"/>
          </ac:spMkLst>
        </pc:spChg>
      </pc:sldChg>
      <pc:sldChg chg="modSp add del mod ord">
        <pc:chgData name="Lei Wu" userId="f083b2a8aea23a2f" providerId="LiveId" clId="{DFFC8A72-AAF7-453E-AC8A-78D83D468C0D}" dt="2021-04-22T00:22:20.577" v="4140" actId="47"/>
        <pc:sldMkLst>
          <pc:docMk/>
          <pc:sldMk cId="1415210133" sldId="750"/>
        </pc:sldMkLst>
        <pc:spChg chg="mod">
          <ac:chgData name="Lei Wu" userId="f083b2a8aea23a2f" providerId="LiveId" clId="{DFFC8A72-AAF7-453E-AC8A-78D83D468C0D}" dt="2021-04-22T00:22:14" v="4138" actId="21"/>
          <ac:spMkLst>
            <pc:docMk/>
            <pc:sldMk cId="1415210133" sldId="750"/>
            <ac:spMk id="3" creationId="{00000000-0000-0000-0000-000000000000}"/>
          </ac:spMkLst>
        </pc:spChg>
      </pc:sldChg>
      <pc:sldChg chg="add del ord">
        <pc:chgData name="Lei Wu" userId="f083b2a8aea23a2f" providerId="LiveId" clId="{DFFC8A72-AAF7-453E-AC8A-78D83D468C0D}" dt="2021-04-21T20:56:48.244" v="1715" actId="2696"/>
        <pc:sldMkLst>
          <pc:docMk/>
          <pc:sldMk cId="2327178295" sldId="750"/>
        </pc:sldMkLst>
      </pc:sldChg>
      <pc:sldChg chg="modSp del mod modNotesTx">
        <pc:chgData name="Lei Wu" userId="f083b2a8aea23a2f" providerId="LiveId" clId="{DFFC8A72-AAF7-453E-AC8A-78D83D468C0D}" dt="2021-04-21T08:29:14.561" v="1037" actId="2696"/>
        <pc:sldMkLst>
          <pc:docMk/>
          <pc:sldMk cId="3003829862" sldId="750"/>
        </pc:sldMkLst>
        <pc:spChg chg="mod">
          <ac:chgData name="Lei Wu" userId="f083b2a8aea23a2f" providerId="LiveId" clId="{DFFC8A72-AAF7-453E-AC8A-78D83D468C0D}" dt="2021-04-21T03:39:22.649" v="383"/>
          <ac:spMkLst>
            <pc:docMk/>
            <pc:sldMk cId="3003829862" sldId="750"/>
            <ac:spMk id="2" creationId="{00000000-0000-0000-0000-000000000000}"/>
          </ac:spMkLst>
        </pc:spChg>
        <pc:spChg chg="mod">
          <ac:chgData name="Lei Wu" userId="f083b2a8aea23a2f" providerId="LiveId" clId="{DFFC8A72-AAF7-453E-AC8A-78D83D468C0D}" dt="2021-04-21T03:39:58.374" v="391" actId="15"/>
          <ac:spMkLst>
            <pc:docMk/>
            <pc:sldMk cId="3003829862" sldId="750"/>
            <ac:spMk id="3" creationId="{00000000-0000-0000-0000-000000000000}"/>
          </ac:spMkLst>
        </pc:spChg>
      </pc:sldChg>
      <pc:sldChg chg="addSp delSp modSp del mod modAnim modNotesTx">
        <pc:chgData name="Lei Wu" userId="f083b2a8aea23a2f" providerId="LiveId" clId="{DFFC8A72-AAF7-453E-AC8A-78D83D468C0D}" dt="2021-04-21T20:08:53.938" v="1193" actId="2696"/>
        <pc:sldMkLst>
          <pc:docMk/>
          <pc:sldMk cId="2739801314" sldId="751"/>
        </pc:sldMkLst>
        <pc:spChg chg="mod">
          <ac:chgData name="Lei Wu" userId="f083b2a8aea23a2f" providerId="LiveId" clId="{DFFC8A72-AAF7-453E-AC8A-78D83D468C0D}" dt="2021-04-21T03:19:43.560" v="268" actId="404"/>
          <ac:spMkLst>
            <pc:docMk/>
            <pc:sldMk cId="2739801314" sldId="751"/>
            <ac:spMk id="2" creationId="{00000000-0000-0000-0000-000000000000}"/>
          </ac:spMkLst>
        </pc:spChg>
        <pc:spChg chg="mod">
          <ac:chgData name="Lei Wu" userId="f083b2a8aea23a2f" providerId="LiveId" clId="{DFFC8A72-AAF7-453E-AC8A-78D83D468C0D}" dt="2021-04-21T07:36:03.995" v="697" actId="403"/>
          <ac:spMkLst>
            <pc:docMk/>
            <pc:sldMk cId="2739801314" sldId="751"/>
            <ac:spMk id="3" creationId="{00000000-0000-0000-0000-000000000000}"/>
          </ac:spMkLst>
        </pc:spChg>
        <pc:spChg chg="mod">
          <ac:chgData name="Lei Wu" userId="f083b2a8aea23a2f" providerId="LiveId" clId="{DFFC8A72-AAF7-453E-AC8A-78D83D468C0D}" dt="2021-04-21T03:19:43.560" v="268" actId="404"/>
          <ac:spMkLst>
            <pc:docMk/>
            <pc:sldMk cId="2739801314" sldId="751"/>
            <ac:spMk id="4" creationId="{6E48ACAD-9FAE-42CF-B1F9-C9C2A925A7B3}"/>
          </ac:spMkLst>
        </pc:spChg>
        <pc:spChg chg="add del mod">
          <ac:chgData name="Lei Wu" userId="f083b2a8aea23a2f" providerId="LiveId" clId="{DFFC8A72-AAF7-453E-AC8A-78D83D468C0D}" dt="2021-04-21T07:19:59.052" v="680" actId="478"/>
          <ac:spMkLst>
            <pc:docMk/>
            <pc:sldMk cId="2739801314" sldId="751"/>
            <ac:spMk id="7" creationId="{BCF87D7C-6067-4A52-9477-4DBBBC16BEFA}"/>
          </ac:spMkLst>
        </pc:spChg>
        <pc:spChg chg="mod">
          <ac:chgData name="Lei Wu" userId="f083b2a8aea23a2f" providerId="LiveId" clId="{DFFC8A72-AAF7-453E-AC8A-78D83D468C0D}" dt="2021-04-21T03:20:24.579" v="329" actId="1035"/>
          <ac:spMkLst>
            <pc:docMk/>
            <pc:sldMk cId="2739801314" sldId="751"/>
            <ac:spMk id="9" creationId="{9B38ED13-8FE9-4E6C-ABB8-920F2980ED3B}"/>
          </ac:spMkLst>
        </pc:spChg>
        <pc:spChg chg="mod">
          <ac:chgData name="Lei Wu" userId="f083b2a8aea23a2f" providerId="LiveId" clId="{DFFC8A72-AAF7-453E-AC8A-78D83D468C0D}" dt="2021-04-21T03:20:24.579" v="329" actId="1035"/>
          <ac:spMkLst>
            <pc:docMk/>
            <pc:sldMk cId="2739801314" sldId="751"/>
            <ac:spMk id="10" creationId="{3DBECCEA-D994-40DD-A43D-457C3AB08D65}"/>
          </ac:spMkLst>
        </pc:spChg>
        <pc:spChg chg="mod">
          <ac:chgData name="Lei Wu" userId="f083b2a8aea23a2f" providerId="LiveId" clId="{DFFC8A72-AAF7-453E-AC8A-78D83D468C0D}" dt="2021-04-21T03:20:24.579" v="329" actId="1035"/>
          <ac:spMkLst>
            <pc:docMk/>
            <pc:sldMk cId="2739801314" sldId="751"/>
            <ac:spMk id="11" creationId="{ABE2F8C5-DB3F-4BB7-A25B-1DCB32F031DA}"/>
          </ac:spMkLst>
        </pc:spChg>
        <pc:spChg chg="mod">
          <ac:chgData name="Lei Wu" userId="f083b2a8aea23a2f" providerId="LiveId" clId="{DFFC8A72-AAF7-453E-AC8A-78D83D468C0D}" dt="2021-04-21T03:20:24.579" v="329" actId="1035"/>
          <ac:spMkLst>
            <pc:docMk/>
            <pc:sldMk cId="2739801314" sldId="751"/>
            <ac:spMk id="12" creationId="{92ACADF8-0F02-448D-81F9-D27EFBF43220}"/>
          </ac:spMkLst>
        </pc:spChg>
        <pc:spChg chg="mod">
          <ac:chgData name="Lei Wu" userId="f083b2a8aea23a2f" providerId="LiveId" clId="{DFFC8A72-AAF7-453E-AC8A-78D83D468C0D}" dt="2021-04-21T03:20:24.579" v="329" actId="1035"/>
          <ac:spMkLst>
            <pc:docMk/>
            <pc:sldMk cId="2739801314" sldId="751"/>
            <ac:spMk id="13" creationId="{0DA10E0E-CA1A-43BA-A3A7-3E369E8270AA}"/>
          </ac:spMkLst>
        </pc:spChg>
        <pc:spChg chg="mod">
          <ac:chgData name="Lei Wu" userId="f083b2a8aea23a2f" providerId="LiveId" clId="{DFFC8A72-AAF7-453E-AC8A-78D83D468C0D}" dt="2021-04-21T03:20:24.579" v="329" actId="1035"/>
          <ac:spMkLst>
            <pc:docMk/>
            <pc:sldMk cId="2739801314" sldId="751"/>
            <ac:spMk id="14" creationId="{E49012C3-3402-446E-A89C-5178E55253CF}"/>
          </ac:spMkLst>
        </pc:spChg>
        <pc:spChg chg="mod">
          <ac:chgData name="Lei Wu" userId="f083b2a8aea23a2f" providerId="LiveId" clId="{DFFC8A72-AAF7-453E-AC8A-78D83D468C0D}" dt="2021-04-21T03:20:24.579" v="329" actId="1035"/>
          <ac:spMkLst>
            <pc:docMk/>
            <pc:sldMk cId="2739801314" sldId="751"/>
            <ac:spMk id="15" creationId="{A5C87BB2-1C0B-41FB-92EF-0C100359D9FE}"/>
          </ac:spMkLst>
        </pc:spChg>
        <pc:spChg chg="mod">
          <ac:chgData name="Lei Wu" userId="f083b2a8aea23a2f" providerId="LiveId" clId="{DFFC8A72-AAF7-453E-AC8A-78D83D468C0D}" dt="2021-04-21T03:20:24.579" v="329" actId="1035"/>
          <ac:spMkLst>
            <pc:docMk/>
            <pc:sldMk cId="2739801314" sldId="751"/>
            <ac:spMk id="16" creationId="{C07B9B47-82A1-4130-AFD6-8B6594EC06FA}"/>
          </ac:spMkLst>
        </pc:spChg>
        <pc:spChg chg="mod">
          <ac:chgData name="Lei Wu" userId="f083b2a8aea23a2f" providerId="LiveId" clId="{DFFC8A72-AAF7-453E-AC8A-78D83D468C0D}" dt="2021-04-21T03:20:24.579" v="329" actId="1035"/>
          <ac:spMkLst>
            <pc:docMk/>
            <pc:sldMk cId="2739801314" sldId="751"/>
            <ac:spMk id="17" creationId="{FA7DA89F-115F-4884-96CF-87B301C2BE3B}"/>
          </ac:spMkLst>
        </pc:spChg>
        <pc:spChg chg="mod">
          <ac:chgData name="Lei Wu" userId="f083b2a8aea23a2f" providerId="LiveId" clId="{DFFC8A72-AAF7-453E-AC8A-78D83D468C0D}" dt="2021-04-21T03:20:24.579" v="329" actId="1035"/>
          <ac:spMkLst>
            <pc:docMk/>
            <pc:sldMk cId="2739801314" sldId="751"/>
            <ac:spMk id="18" creationId="{41E40B65-ADFE-4EE3-9490-7504C20862B5}"/>
          </ac:spMkLst>
        </pc:spChg>
        <pc:spChg chg="mod">
          <ac:chgData name="Lei Wu" userId="f083b2a8aea23a2f" providerId="LiveId" clId="{DFFC8A72-AAF7-453E-AC8A-78D83D468C0D}" dt="2021-04-21T03:20:24.579" v="329" actId="1035"/>
          <ac:spMkLst>
            <pc:docMk/>
            <pc:sldMk cId="2739801314" sldId="751"/>
            <ac:spMk id="19" creationId="{564289B2-FD83-4057-9DAC-34D4B564FD98}"/>
          </ac:spMkLst>
        </pc:spChg>
        <pc:spChg chg="del">
          <ac:chgData name="Lei Wu" userId="f083b2a8aea23a2f" providerId="LiveId" clId="{DFFC8A72-AAF7-453E-AC8A-78D83D468C0D}" dt="2021-04-19T06:35:18.015" v="182" actId="478"/>
          <ac:spMkLst>
            <pc:docMk/>
            <pc:sldMk cId="2739801314" sldId="751"/>
            <ac:spMk id="25" creationId="{8213FB70-FB95-4B8F-B65A-771F2E7FEFE9}"/>
          </ac:spMkLst>
        </pc:spChg>
        <pc:grpChg chg="add del mod">
          <ac:chgData name="Lei Wu" userId="f083b2a8aea23a2f" providerId="LiveId" clId="{DFFC8A72-AAF7-453E-AC8A-78D83D468C0D}" dt="2021-04-21T07:19:59.052" v="680" actId="478"/>
          <ac:grpSpMkLst>
            <pc:docMk/>
            <pc:sldMk cId="2739801314" sldId="751"/>
            <ac:grpSpMk id="8" creationId="{3C626507-9718-4C28-8D9A-D34E68185A6F}"/>
          </ac:grpSpMkLst>
        </pc:grpChg>
        <pc:graphicFrameChg chg="del">
          <ac:chgData name="Lei Wu" userId="f083b2a8aea23a2f" providerId="LiveId" clId="{DFFC8A72-AAF7-453E-AC8A-78D83D468C0D}" dt="2021-04-19T06:35:14.926" v="181" actId="478"/>
          <ac:graphicFrameMkLst>
            <pc:docMk/>
            <pc:sldMk cId="2739801314" sldId="751"/>
            <ac:graphicFrameMk id="24" creationId="{0E517578-AA40-45FE-AB6A-678A9210A7F1}"/>
          </ac:graphicFrameMkLst>
        </pc:graphicFrameChg>
      </pc:sldChg>
      <pc:sldChg chg="modSp add del mod ord">
        <pc:chgData name="Lei Wu" userId="f083b2a8aea23a2f" providerId="LiveId" clId="{DFFC8A72-AAF7-453E-AC8A-78D83D468C0D}" dt="2021-04-21T23:26:55.657" v="3767" actId="2696"/>
        <pc:sldMkLst>
          <pc:docMk/>
          <pc:sldMk cId="3602712447" sldId="751"/>
        </pc:sldMkLst>
        <pc:spChg chg="mod">
          <ac:chgData name="Lei Wu" userId="f083b2a8aea23a2f" providerId="LiveId" clId="{DFFC8A72-AAF7-453E-AC8A-78D83D468C0D}" dt="2021-04-21T23:26:51.437" v="3766"/>
          <ac:spMkLst>
            <pc:docMk/>
            <pc:sldMk cId="3602712447" sldId="751"/>
            <ac:spMk id="3" creationId="{00000000-0000-0000-0000-000000000000}"/>
          </ac:spMkLst>
        </pc:spChg>
      </pc:sldChg>
      <pc:sldChg chg="modSp add del mod ord">
        <pc:chgData name="Lei Wu" userId="f083b2a8aea23a2f" providerId="LiveId" clId="{DFFC8A72-AAF7-453E-AC8A-78D83D468C0D}" dt="2021-04-21T20:56:48.244" v="1715" actId="2696"/>
        <pc:sldMkLst>
          <pc:docMk/>
          <pc:sldMk cId="3622131401" sldId="751"/>
        </pc:sldMkLst>
        <pc:spChg chg="mod">
          <ac:chgData name="Lei Wu" userId="f083b2a8aea23a2f" providerId="LiveId" clId="{DFFC8A72-AAF7-453E-AC8A-78D83D468C0D}" dt="2021-04-21T20:56:12.624" v="1712" actId="20577"/>
          <ac:spMkLst>
            <pc:docMk/>
            <pc:sldMk cId="3622131401" sldId="751"/>
            <ac:spMk id="2" creationId="{00000000-0000-0000-0000-000000000000}"/>
          </ac:spMkLst>
        </pc:spChg>
        <pc:spChg chg="mod">
          <ac:chgData name="Lei Wu" userId="f083b2a8aea23a2f" providerId="LiveId" clId="{DFFC8A72-AAF7-453E-AC8A-78D83D468C0D}" dt="2021-04-21T20:56:02.821" v="1708" actId="20577"/>
          <ac:spMkLst>
            <pc:docMk/>
            <pc:sldMk cId="3622131401" sldId="751"/>
            <ac:spMk id="3" creationId="{00000000-0000-0000-0000-000000000000}"/>
          </ac:spMkLst>
        </pc:spChg>
      </pc:sldChg>
      <pc:sldChg chg="modSp add mod modNotesTx">
        <pc:chgData name="Lei Wu" userId="f083b2a8aea23a2f" providerId="LiveId" clId="{DFFC8A72-AAF7-453E-AC8A-78D83D468C0D}" dt="2021-04-21T23:35:22.326" v="3880" actId="20577"/>
        <pc:sldMkLst>
          <pc:docMk/>
          <pc:sldMk cId="4214035166" sldId="751"/>
        </pc:sldMkLst>
        <pc:spChg chg="mod">
          <ac:chgData name="Lei Wu" userId="f083b2a8aea23a2f" providerId="LiveId" clId="{DFFC8A72-AAF7-453E-AC8A-78D83D468C0D}" dt="2021-04-21T23:27:06.176" v="3773" actId="20577"/>
          <ac:spMkLst>
            <pc:docMk/>
            <pc:sldMk cId="4214035166" sldId="751"/>
            <ac:spMk id="2" creationId="{00000000-0000-0000-0000-000000000000}"/>
          </ac:spMkLst>
        </pc:spChg>
        <pc:spChg chg="mod">
          <ac:chgData name="Lei Wu" userId="f083b2a8aea23a2f" providerId="LiveId" clId="{DFFC8A72-AAF7-453E-AC8A-78D83D468C0D}" dt="2021-04-21T23:27:16.879" v="3775" actId="15"/>
          <ac:spMkLst>
            <pc:docMk/>
            <pc:sldMk cId="4214035166" sldId="751"/>
            <ac:spMk id="3" creationId="{00000000-0000-0000-0000-000000000000}"/>
          </ac:spMkLst>
        </pc:spChg>
      </pc:sldChg>
      <pc:sldChg chg="del">
        <pc:chgData name="Lei Wu" userId="f083b2a8aea23a2f" providerId="LiveId" clId="{DFFC8A72-AAF7-453E-AC8A-78D83D468C0D}" dt="2021-04-21T08:29:49.561" v="1042" actId="47"/>
        <pc:sldMkLst>
          <pc:docMk/>
          <pc:sldMk cId="34768273" sldId="752"/>
        </pc:sldMkLst>
      </pc:sldChg>
      <pc:sldChg chg="addSp delSp modSp del mod modAnim">
        <pc:chgData name="Lei Wu" userId="f083b2a8aea23a2f" providerId="LiveId" clId="{DFFC8A72-AAF7-453E-AC8A-78D83D468C0D}" dt="2021-04-21T03:20:50.891" v="334" actId="47"/>
        <pc:sldMkLst>
          <pc:docMk/>
          <pc:sldMk cId="1202373818" sldId="756"/>
        </pc:sldMkLst>
        <pc:spChg chg="mod">
          <ac:chgData name="Lei Wu" userId="f083b2a8aea23a2f" providerId="LiveId" clId="{DFFC8A72-AAF7-453E-AC8A-78D83D468C0D}" dt="2021-04-21T03:15:52.741" v="246"/>
          <ac:spMkLst>
            <pc:docMk/>
            <pc:sldMk cId="1202373818" sldId="756"/>
            <ac:spMk id="3" creationId="{00000000-0000-0000-0000-000000000000}"/>
          </ac:spMkLst>
        </pc:spChg>
        <pc:spChg chg="del">
          <ac:chgData name="Lei Wu" userId="f083b2a8aea23a2f" providerId="LiveId" clId="{DFFC8A72-AAF7-453E-AC8A-78D83D468C0D}" dt="2021-04-21T03:16:12.215" v="248" actId="478"/>
          <ac:spMkLst>
            <pc:docMk/>
            <pc:sldMk cId="1202373818" sldId="756"/>
            <ac:spMk id="6" creationId="{62EC32C9-8EDB-4348-BFDD-1384E3393D2A}"/>
          </ac:spMkLst>
        </pc:spChg>
        <pc:spChg chg="add mod">
          <ac:chgData name="Lei Wu" userId="f083b2a8aea23a2f" providerId="LiveId" clId="{DFFC8A72-AAF7-453E-AC8A-78D83D468C0D}" dt="2021-04-21T03:16:15.532" v="250"/>
          <ac:spMkLst>
            <pc:docMk/>
            <pc:sldMk cId="1202373818" sldId="756"/>
            <ac:spMk id="7" creationId="{CC954F9F-43CF-438D-A40E-4FE3CA89E59E}"/>
          </ac:spMkLst>
        </pc:spChg>
        <pc:spChg chg="add del mod">
          <ac:chgData name="Lei Wu" userId="f083b2a8aea23a2f" providerId="LiveId" clId="{DFFC8A72-AAF7-453E-AC8A-78D83D468C0D}" dt="2021-04-21T03:16:58.452" v="254"/>
          <ac:spMkLst>
            <pc:docMk/>
            <pc:sldMk cId="1202373818" sldId="756"/>
            <ac:spMk id="8" creationId="{AE23361C-1F35-415B-BAB3-9A8A8E285EAD}"/>
          </ac:spMkLst>
        </pc:spChg>
        <pc:spChg chg="mod">
          <ac:chgData name="Lei Wu" userId="f083b2a8aea23a2f" providerId="LiveId" clId="{DFFC8A72-AAF7-453E-AC8A-78D83D468C0D}" dt="2021-04-21T03:16:49.991" v="251"/>
          <ac:spMkLst>
            <pc:docMk/>
            <pc:sldMk cId="1202373818" sldId="756"/>
            <ac:spMk id="10" creationId="{A2CE0934-AE4E-4DDA-A599-96BEB3CE0F2D}"/>
          </ac:spMkLst>
        </pc:spChg>
        <pc:spChg chg="mod">
          <ac:chgData name="Lei Wu" userId="f083b2a8aea23a2f" providerId="LiveId" clId="{DFFC8A72-AAF7-453E-AC8A-78D83D468C0D}" dt="2021-04-21T03:16:49.991" v="251"/>
          <ac:spMkLst>
            <pc:docMk/>
            <pc:sldMk cId="1202373818" sldId="756"/>
            <ac:spMk id="11" creationId="{3D5CECE5-8B6C-4D76-B6E5-837D5197B591}"/>
          </ac:spMkLst>
        </pc:spChg>
        <pc:spChg chg="mod">
          <ac:chgData name="Lei Wu" userId="f083b2a8aea23a2f" providerId="LiveId" clId="{DFFC8A72-AAF7-453E-AC8A-78D83D468C0D}" dt="2021-04-21T03:16:49.991" v="251"/>
          <ac:spMkLst>
            <pc:docMk/>
            <pc:sldMk cId="1202373818" sldId="756"/>
            <ac:spMk id="12" creationId="{92D727DC-82A9-4327-AE86-FCECBFA19DD1}"/>
          </ac:spMkLst>
        </pc:spChg>
        <pc:spChg chg="mod">
          <ac:chgData name="Lei Wu" userId="f083b2a8aea23a2f" providerId="LiveId" clId="{DFFC8A72-AAF7-453E-AC8A-78D83D468C0D}" dt="2021-04-21T03:16:49.991" v="251"/>
          <ac:spMkLst>
            <pc:docMk/>
            <pc:sldMk cId="1202373818" sldId="756"/>
            <ac:spMk id="13" creationId="{76740301-5E6F-4189-A42E-152A7601185B}"/>
          </ac:spMkLst>
        </pc:spChg>
        <pc:spChg chg="mod">
          <ac:chgData name="Lei Wu" userId="f083b2a8aea23a2f" providerId="LiveId" clId="{DFFC8A72-AAF7-453E-AC8A-78D83D468C0D}" dt="2021-04-21T03:16:49.991" v="251"/>
          <ac:spMkLst>
            <pc:docMk/>
            <pc:sldMk cId="1202373818" sldId="756"/>
            <ac:spMk id="14" creationId="{B46BCCDD-97D1-4323-BC80-81F2F112500E}"/>
          </ac:spMkLst>
        </pc:spChg>
        <pc:spChg chg="mod">
          <ac:chgData name="Lei Wu" userId="f083b2a8aea23a2f" providerId="LiveId" clId="{DFFC8A72-AAF7-453E-AC8A-78D83D468C0D}" dt="2021-04-21T03:16:49.991" v="251"/>
          <ac:spMkLst>
            <pc:docMk/>
            <pc:sldMk cId="1202373818" sldId="756"/>
            <ac:spMk id="15" creationId="{AD78D152-F1F3-4490-940E-9588F5ED5E13}"/>
          </ac:spMkLst>
        </pc:spChg>
        <pc:spChg chg="mod">
          <ac:chgData name="Lei Wu" userId="f083b2a8aea23a2f" providerId="LiveId" clId="{DFFC8A72-AAF7-453E-AC8A-78D83D468C0D}" dt="2021-04-21T03:16:49.991" v="251"/>
          <ac:spMkLst>
            <pc:docMk/>
            <pc:sldMk cId="1202373818" sldId="756"/>
            <ac:spMk id="16" creationId="{6814C2F5-6D79-43F0-80D2-DCB19CBE0D05}"/>
          </ac:spMkLst>
        </pc:spChg>
        <pc:spChg chg="mod">
          <ac:chgData name="Lei Wu" userId="f083b2a8aea23a2f" providerId="LiveId" clId="{DFFC8A72-AAF7-453E-AC8A-78D83D468C0D}" dt="2021-04-21T03:16:49.991" v="251"/>
          <ac:spMkLst>
            <pc:docMk/>
            <pc:sldMk cId="1202373818" sldId="756"/>
            <ac:spMk id="17" creationId="{C4043BF1-7232-4826-9C68-ACAAB65AACE8}"/>
          </ac:spMkLst>
        </pc:spChg>
        <pc:spChg chg="mod">
          <ac:chgData name="Lei Wu" userId="f083b2a8aea23a2f" providerId="LiveId" clId="{DFFC8A72-AAF7-453E-AC8A-78D83D468C0D}" dt="2021-04-21T03:16:49.991" v="251"/>
          <ac:spMkLst>
            <pc:docMk/>
            <pc:sldMk cId="1202373818" sldId="756"/>
            <ac:spMk id="18" creationId="{FA745FDC-23F7-4E27-A4B7-E7968F433DA7}"/>
          </ac:spMkLst>
        </pc:spChg>
        <pc:spChg chg="mod">
          <ac:chgData name="Lei Wu" userId="f083b2a8aea23a2f" providerId="LiveId" clId="{DFFC8A72-AAF7-453E-AC8A-78D83D468C0D}" dt="2021-04-21T03:16:49.991" v="251"/>
          <ac:spMkLst>
            <pc:docMk/>
            <pc:sldMk cId="1202373818" sldId="756"/>
            <ac:spMk id="19" creationId="{2C9CEA1B-F4C0-4225-B51F-E44117D2CB71}"/>
          </ac:spMkLst>
        </pc:spChg>
        <pc:spChg chg="mod">
          <ac:chgData name="Lei Wu" userId="f083b2a8aea23a2f" providerId="LiveId" clId="{DFFC8A72-AAF7-453E-AC8A-78D83D468C0D}" dt="2021-04-21T03:16:49.991" v="251"/>
          <ac:spMkLst>
            <pc:docMk/>
            <pc:sldMk cId="1202373818" sldId="756"/>
            <ac:spMk id="20" creationId="{45AA8C77-471F-47A1-B0BB-91531B2411F2}"/>
          </ac:spMkLst>
        </pc:spChg>
        <pc:spChg chg="add mod">
          <ac:chgData name="Lei Wu" userId="f083b2a8aea23a2f" providerId="LiveId" clId="{DFFC8A72-AAF7-453E-AC8A-78D83D468C0D}" dt="2021-04-21T03:16:58.482" v="255"/>
          <ac:spMkLst>
            <pc:docMk/>
            <pc:sldMk cId="1202373818" sldId="756"/>
            <ac:spMk id="21" creationId="{424C92B0-5686-4B70-9F30-CE5925DEA69F}"/>
          </ac:spMkLst>
        </pc:spChg>
        <pc:spChg chg="mod">
          <ac:chgData name="Lei Wu" userId="f083b2a8aea23a2f" providerId="LiveId" clId="{DFFC8A72-AAF7-453E-AC8A-78D83D468C0D}" dt="2021-04-21T03:16:58.482" v="255"/>
          <ac:spMkLst>
            <pc:docMk/>
            <pc:sldMk cId="1202373818" sldId="756"/>
            <ac:spMk id="23" creationId="{BCA60FC1-AE8B-4EA4-943A-8E32CE0E9E63}"/>
          </ac:spMkLst>
        </pc:spChg>
        <pc:spChg chg="mod">
          <ac:chgData name="Lei Wu" userId="f083b2a8aea23a2f" providerId="LiveId" clId="{DFFC8A72-AAF7-453E-AC8A-78D83D468C0D}" dt="2021-04-21T03:16:58.482" v="255"/>
          <ac:spMkLst>
            <pc:docMk/>
            <pc:sldMk cId="1202373818" sldId="756"/>
            <ac:spMk id="24" creationId="{B162FA6D-3772-4959-9894-EEB1FCD366F4}"/>
          </ac:spMkLst>
        </pc:spChg>
        <pc:spChg chg="mod">
          <ac:chgData name="Lei Wu" userId="f083b2a8aea23a2f" providerId="LiveId" clId="{DFFC8A72-AAF7-453E-AC8A-78D83D468C0D}" dt="2021-04-21T03:16:58.482" v="255"/>
          <ac:spMkLst>
            <pc:docMk/>
            <pc:sldMk cId="1202373818" sldId="756"/>
            <ac:spMk id="25" creationId="{B5E7325F-B2CF-42B5-961C-1A6351BE0386}"/>
          </ac:spMkLst>
        </pc:spChg>
        <pc:spChg chg="mod">
          <ac:chgData name="Lei Wu" userId="f083b2a8aea23a2f" providerId="LiveId" clId="{DFFC8A72-AAF7-453E-AC8A-78D83D468C0D}" dt="2021-04-21T03:16:58.482" v="255"/>
          <ac:spMkLst>
            <pc:docMk/>
            <pc:sldMk cId="1202373818" sldId="756"/>
            <ac:spMk id="26" creationId="{E18E96CE-7F59-428F-8A71-E91414F889D5}"/>
          </ac:spMkLst>
        </pc:spChg>
        <pc:spChg chg="mod">
          <ac:chgData name="Lei Wu" userId="f083b2a8aea23a2f" providerId="LiveId" clId="{DFFC8A72-AAF7-453E-AC8A-78D83D468C0D}" dt="2021-04-21T03:16:58.482" v="255"/>
          <ac:spMkLst>
            <pc:docMk/>
            <pc:sldMk cId="1202373818" sldId="756"/>
            <ac:spMk id="27" creationId="{3843E757-B197-4E8D-9E86-AC5689B9CCC4}"/>
          </ac:spMkLst>
        </pc:spChg>
        <pc:spChg chg="mod">
          <ac:chgData name="Lei Wu" userId="f083b2a8aea23a2f" providerId="LiveId" clId="{DFFC8A72-AAF7-453E-AC8A-78D83D468C0D}" dt="2021-04-21T03:16:58.482" v="255"/>
          <ac:spMkLst>
            <pc:docMk/>
            <pc:sldMk cId="1202373818" sldId="756"/>
            <ac:spMk id="28" creationId="{83BD67D6-E9EE-435B-AA29-0A15D4ACB610}"/>
          </ac:spMkLst>
        </pc:spChg>
        <pc:spChg chg="mod">
          <ac:chgData name="Lei Wu" userId="f083b2a8aea23a2f" providerId="LiveId" clId="{DFFC8A72-AAF7-453E-AC8A-78D83D468C0D}" dt="2021-04-21T03:16:58.482" v="255"/>
          <ac:spMkLst>
            <pc:docMk/>
            <pc:sldMk cId="1202373818" sldId="756"/>
            <ac:spMk id="29" creationId="{AF5B4EC2-6498-4EC3-9FCD-396AABB993A7}"/>
          </ac:spMkLst>
        </pc:spChg>
        <pc:spChg chg="mod">
          <ac:chgData name="Lei Wu" userId="f083b2a8aea23a2f" providerId="LiveId" clId="{DFFC8A72-AAF7-453E-AC8A-78D83D468C0D}" dt="2021-04-21T03:16:58.482" v="255"/>
          <ac:spMkLst>
            <pc:docMk/>
            <pc:sldMk cId="1202373818" sldId="756"/>
            <ac:spMk id="30" creationId="{744625B3-5C99-4F73-9A58-31E61D062B91}"/>
          </ac:spMkLst>
        </pc:spChg>
        <pc:spChg chg="mod">
          <ac:chgData name="Lei Wu" userId="f083b2a8aea23a2f" providerId="LiveId" clId="{DFFC8A72-AAF7-453E-AC8A-78D83D468C0D}" dt="2021-04-21T03:16:58.482" v="255"/>
          <ac:spMkLst>
            <pc:docMk/>
            <pc:sldMk cId="1202373818" sldId="756"/>
            <ac:spMk id="31" creationId="{494692CE-95B4-4E01-B956-C9E1D09BAEF1}"/>
          </ac:spMkLst>
        </pc:spChg>
        <pc:spChg chg="mod">
          <ac:chgData name="Lei Wu" userId="f083b2a8aea23a2f" providerId="LiveId" clId="{DFFC8A72-AAF7-453E-AC8A-78D83D468C0D}" dt="2021-04-21T03:16:58.482" v="255"/>
          <ac:spMkLst>
            <pc:docMk/>
            <pc:sldMk cId="1202373818" sldId="756"/>
            <ac:spMk id="32" creationId="{49271555-A638-4A32-A025-34ECEBBFC863}"/>
          </ac:spMkLst>
        </pc:spChg>
        <pc:spChg chg="mod">
          <ac:chgData name="Lei Wu" userId="f083b2a8aea23a2f" providerId="LiveId" clId="{DFFC8A72-AAF7-453E-AC8A-78D83D468C0D}" dt="2021-04-21T03:16:58.482" v="255"/>
          <ac:spMkLst>
            <pc:docMk/>
            <pc:sldMk cId="1202373818" sldId="756"/>
            <ac:spMk id="33" creationId="{9392AA84-C6B2-4118-A0B7-E41B0F41498A}"/>
          </ac:spMkLst>
        </pc:spChg>
        <pc:grpChg chg="add del mod">
          <ac:chgData name="Lei Wu" userId="f083b2a8aea23a2f" providerId="LiveId" clId="{DFFC8A72-AAF7-453E-AC8A-78D83D468C0D}" dt="2021-04-21T03:16:58.452" v="254"/>
          <ac:grpSpMkLst>
            <pc:docMk/>
            <pc:sldMk cId="1202373818" sldId="756"/>
            <ac:grpSpMk id="9" creationId="{36C626A9-69B0-4AAE-886C-7C5AA38CE1B9}"/>
          </ac:grpSpMkLst>
        </pc:grpChg>
        <pc:grpChg chg="add mod">
          <ac:chgData name="Lei Wu" userId="f083b2a8aea23a2f" providerId="LiveId" clId="{DFFC8A72-AAF7-453E-AC8A-78D83D468C0D}" dt="2021-04-21T03:16:58.482" v="255"/>
          <ac:grpSpMkLst>
            <pc:docMk/>
            <pc:sldMk cId="1202373818" sldId="756"/>
            <ac:grpSpMk id="22" creationId="{05304358-B6D3-45C1-91B6-D470F244A2FB}"/>
          </ac:grpSpMkLst>
        </pc:grpChg>
        <pc:graphicFrameChg chg="del">
          <ac:chgData name="Lei Wu" userId="f083b2a8aea23a2f" providerId="LiveId" clId="{DFFC8A72-AAF7-453E-AC8A-78D83D468C0D}" dt="2021-04-21T03:16:05.429" v="247" actId="478"/>
          <ac:graphicFrameMkLst>
            <pc:docMk/>
            <pc:sldMk cId="1202373818" sldId="756"/>
            <ac:graphicFrameMk id="5" creationId="{0D255595-9144-4D07-8101-D0C74A7959B6}"/>
          </ac:graphicFrameMkLst>
        </pc:graphicFrameChg>
      </pc:sldChg>
      <pc:sldChg chg="del">
        <pc:chgData name="Lei Wu" userId="f083b2a8aea23a2f" providerId="LiveId" clId="{DFFC8A72-AAF7-453E-AC8A-78D83D468C0D}" dt="2021-04-21T08:29:49.561" v="1042" actId="47"/>
        <pc:sldMkLst>
          <pc:docMk/>
          <pc:sldMk cId="2980165752" sldId="757"/>
        </pc:sldMkLst>
      </pc:sldChg>
      <pc:sldChg chg="del">
        <pc:chgData name="Lei Wu" userId="f083b2a8aea23a2f" providerId="LiveId" clId="{DFFC8A72-AAF7-453E-AC8A-78D83D468C0D}" dt="2021-04-21T08:29:49.561" v="1042" actId="47"/>
        <pc:sldMkLst>
          <pc:docMk/>
          <pc:sldMk cId="2262463546" sldId="793"/>
        </pc:sldMkLst>
      </pc:sldChg>
      <pc:sldChg chg="del">
        <pc:chgData name="Lei Wu" userId="f083b2a8aea23a2f" providerId="LiveId" clId="{DFFC8A72-AAF7-453E-AC8A-78D83D468C0D}" dt="2021-04-21T08:29:49.561" v="1042" actId="47"/>
        <pc:sldMkLst>
          <pc:docMk/>
          <pc:sldMk cId="3414118523" sldId="794"/>
        </pc:sldMkLst>
      </pc:sldChg>
      <pc:sldChg chg="del">
        <pc:chgData name="Lei Wu" userId="f083b2a8aea23a2f" providerId="LiveId" clId="{DFFC8A72-AAF7-453E-AC8A-78D83D468C0D}" dt="2021-04-21T08:29:49.561" v="1042" actId="47"/>
        <pc:sldMkLst>
          <pc:docMk/>
          <pc:sldMk cId="1367851679" sldId="795"/>
        </pc:sldMkLst>
      </pc:sldChg>
      <pc:sldChg chg="del">
        <pc:chgData name="Lei Wu" userId="f083b2a8aea23a2f" providerId="LiveId" clId="{DFFC8A72-AAF7-453E-AC8A-78D83D468C0D}" dt="2021-04-21T08:29:49.561" v="1042" actId="47"/>
        <pc:sldMkLst>
          <pc:docMk/>
          <pc:sldMk cId="2986493644" sldId="796"/>
        </pc:sldMkLst>
      </pc:sldChg>
      <pc:sldChg chg="del">
        <pc:chgData name="Lei Wu" userId="f083b2a8aea23a2f" providerId="LiveId" clId="{DFFC8A72-AAF7-453E-AC8A-78D83D468C0D}" dt="2021-04-21T08:29:49.561" v="1042" actId="47"/>
        <pc:sldMkLst>
          <pc:docMk/>
          <pc:sldMk cId="1859756545" sldId="798"/>
        </pc:sldMkLst>
      </pc:sldChg>
      <pc:sldChg chg="del">
        <pc:chgData name="Lei Wu" userId="f083b2a8aea23a2f" providerId="LiveId" clId="{DFFC8A72-AAF7-453E-AC8A-78D83D468C0D}" dt="2021-04-21T03:08:46.680" v="199" actId="47"/>
        <pc:sldMkLst>
          <pc:docMk/>
          <pc:sldMk cId="93093666" sldId="800"/>
        </pc:sldMkLst>
      </pc:sldChg>
      <pc:sldChg chg="del">
        <pc:chgData name="Lei Wu" userId="f083b2a8aea23a2f" providerId="LiveId" clId="{DFFC8A72-AAF7-453E-AC8A-78D83D468C0D}" dt="2021-04-19T06:35:08.248" v="179" actId="47"/>
        <pc:sldMkLst>
          <pc:docMk/>
          <pc:sldMk cId="1661200159" sldId="802"/>
        </pc:sldMkLst>
      </pc:sldChg>
      <pc:sldChg chg="del">
        <pc:chgData name="Lei Wu" userId="f083b2a8aea23a2f" providerId="LiveId" clId="{DFFC8A72-AAF7-453E-AC8A-78D83D468C0D}" dt="2021-04-21T08:29:49.561" v="1042" actId="47"/>
        <pc:sldMkLst>
          <pc:docMk/>
          <pc:sldMk cId="126229748" sldId="803"/>
        </pc:sldMkLst>
      </pc:sldChg>
      <pc:sldChg chg="del">
        <pc:chgData name="Lei Wu" userId="f083b2a8aea23a2f" providerId="LiveId" clId="{DFFC8A72-AAF7-453E-AC8A-78D83D468C0D}" dt="2021-04-21T08:29:49.561" v="1042" actId="47"/>
        <pc:sldMkLst>
          <pc:docMk/>
          <pc:sldMk cId="3580575864" sldId="804"/>
        </pc:sldMkLst>
      </pc:sldChg>
      <pc:sldChg chg="del">
        <pc:chgData name="Lei Wu" userId="f083b2a8aea23a2f" providerId="LiveId" clId="{DFFC8A72-AAF7-453E-AC8A-78D83D468C0D}" dt="2021-04-21T08:29:49.561" v="1042" actId="47"/>
        <pc:sldMkLst>
          <pc:docMk/>
          <pc:sldMk cId="2344315008" sldId="805"/>
        </pc:sldMkLst>
      </pc:sldChg>
      <pc:sldChg chg="del">
        <pc:chgData name="Lei Wu" userId="f083b2a8aea23a2f" providerId="LiveId" clId="{DFFC8A72-AAF7-453E-AC8A-78D83D468C0D}" dt="2021-04-21T08:29:49.561" v="1042" actId="47"/>
        <pc:sldMkLst>
          <pc:docMk/>
          <pc:sldMk cId="3182780087" sldId="806"/>
        </pc:sldMkLst>
      </pc:sldChg>
      <pc:sldChg chg="addSp delSp modSp del mod">
        <pc:chgData name="Lei Wu" userId="f083b2a8aea23a2f" providerId="LiveId" clId="{DFFC8A72-AAF7-453E-AC8A-78D83D468C0D}" dt="2021-04-21T08:29:14.561" v="1037" actId="2696"/>
        <pc:sldMkLst>
          <pc:docMk/>
          <pc:sldMk cId="1223428828" sldId="807"/>
        </pc:sldMkLst>
        <pc:spChg chg="mod">
          <ac:chgData name="Lei Wu" userId="f083b2a8aea23a2f" providerId="LiveId" clId="{DFFC8A72-AAF7-453E-AC8A-78D83D468C0D}" dt="2021-04-21T03:21:49.103" v="356" actId="20577"/>
          <ac:spMkLst>
            <pc:docMk/>
            <pc:sldMk cId="1223428828" sldId="807"/>
            <ac:spMk id="2" creationId="{00000000-0000-0000-0000-000000000000}"/>
          </ac:spMkLst>
        </pc:spChg>
        <pc:spChg chg="add del mod">
          <ac:chgData name="Lei Wu" userId="f083b2a8aea23a2f" providerId="LiveId" clId="{DFFC8A72-AAF7-453E-AC8A-78D83D468C0D}" dt="2021-04-21T03:37:36.337" v="358"/>
          <ac:spMkLst>
            <pc:docMk/>
            <pc:sldMk cId="1223428828" sldId="807"/>
            <ac:spMk id="6" creationId="{7A3EFC36-35B0-406F-9EDE-3AD2845AFA74}"/>
          </ac:spMkLst>
        </pc:spChg>
        <pc:spChg chg="add mod">
          <ac:chgData name="Lei Wu" userId="f083b2a8aea23a2f" providerId="LiveId" clId="{DFFC8A72-AAF7-453E-AC8A-78D83D468C0D}" dt="2021-04-21T03:38:15.357" v="365" actId="20577"/>
          <ac:spMkLst>
            <pc:docMk/>
            <pc:sldMk cId="1223428828" sldId="807"/>
            <ac:spMk id="7" creationId="{6B7CBCA5-D248-4A7F-88D5-BF93AD3330BE}"/>
          </ac:spMkLst>
        </pc:spChg>
        <pc:spChg chg="del">
          <ac:chgData name="Lei Wu" userId="f083b2a8aea23a2f" providerId="LiveId" clId="{DFFC8A72-AAF7-453E-AC8A-78D83D468C0D}" dt="2021-04-21T03:37:39.745" v="359" actId="478"/>
          <ac:spMkLst>
            <pc:docMk/>
            <pc:sldMk cId="1223428828" sldId="807"/>
            <ac:spMk id="8" creationId="{B9D8BD39-81DC-484C-A854-1C6A8F83789F}"/>
          </ac:spMkLst>
        </pc:spChg>
        <pc:spChg chg="del">
          <ac:chgData name="Lei Wu" userId="f083b2a8aea23a2f" providerId="LiveId" clId="{DFFC8A72-AAF7-453E-AC8A-78D83D468C0D}" dt="2021-04-21T03:37:39.745" v="359" actId="478"/>
          <ac:spMkLst>
            <pc:docMk/>
            <pc:sldMk cId="1223428828" sldId="807"/>
            <ac:spMk id="9" creationId="{01A4E852-270E-432F-8DDE-CABB6C864F80}"/>
          </ac:spMkLst>
        </pc:spChg>
        <pc:spChg chg="add del mod">
          <ac:chgData name="Lei Wu" userId="f083b2a8aea23a2f" providerId="LiveId" clId="{DFFC8A72-AAF7-453E-AC8A-78D83D468C0D}" dt="2021-04-21T03:38:37.270" v="369"/>
          <ac:spMkLst>
            <pc:docMk/>
            <pc:sldMk cId="1223428828" sldId="807"/>
            <ac:spMk id="10" creationId="{A511AAA1-E6A9-4D07-9690-04911CC761A0}"/>
          </ac:spMkLst>
        </pc:spChg>
        <pc:spChg chg="add del mod">
          <ac:chgData name="Lei Wu" userId="f083b2a8aea23a2f" providerId="LiveId" clId="{DFFC8A72-AAF7-453E-AC8A-78D83D468C0D}" dt="2021-04-21T03:38:37.270" v="369"/>
          <ac:spMkLst>
            <pc:docMk/>
            <pc:sldMk cId="1223428828" sldId="807"/>
            <ac:spMk id="11" creationId="{DCDAAC2A-7568-46B6-A128-C2C4F2AD1881}"/>
          </ac:spMkLst>
        </pc:spChg>
        <pc:spChg chg="add del mod">
          <ac:chgData name="Lei Wu" userId="f083b2a8aea23a2f" providerId="LiveId" clId="{DFFC8A72-AAF7-453E-AC8A-78D83D468C0D}" dt="2021-04-21T03:38:37.270" v="369"/>
          <ac:spMkLst>
            <pc:docMk/>
            <pc:sldMk cId="1223428828" sldId="807"/>
            <ac:spMk id="12" creationId="{FA4FD03D-461F-4CBB-ACB4-AFA48EE7FF6B}"/>
          </ac:spMkLst>
        </pc:spChg>
        <pc:spChg chg="add del mod">
          <ac:chgData name="Lei Wu" userId="f083b2a8aea23a2f" providerId="LiveId" clId="{DFFC8A72-AAF7-453E-AC8A-78D83D468C0D}" dt="2021-04-21T03:38:37.270" v="369"/>
          <ac:spMkLst>
            <pc:docMk/>
            <pc:sldMk cId="1223428828" sldId="807"/>
            <ac:spMk id="13" creationId="{39BF2570-5675-4BF7-89A8-A1647240649E}"/>
          </ac:spMkLst>
        </pc:spChg>
        <pc:spChg chg="add del mod">
          <ac:chgData name="Lei Wu" userId="f083b2a8aea23a2f" providerId="LiveId" clId="{DFFC8A72-AAF7-453E-AC8A-78D83D468C0D}" dt="2021-04-21T03:38:37.270" v="369"/>
          <ac:spMkLst>
            <pc:docMk/>
            <pc:sldMk cId="1223428828" sldId="807"/>
            <ac:spMk id="14" creationId="{19E1BE25-0717-41EE-A30B-A6CF50A37106}"/>
          </ac:spMkLst>
        </pc:spChg>
        <pc:spChg chg="add del mod">
          <ac:chgData name="Lei Wu" userId="f083b2a8aea23a2f" providerId="LiveId" clId="{DFFC8A72-AAF7-453E-AC8A-78D83D468C0D}" dt="2021-04-21T03:38:37.270" v="369"/>
          <ac:spMkLst>
            <pc:docMk/>
            <pc:sldMk cId="1223428828" sldId="807"/>
            <ac:spMk id="15" creationId="{EFF6615F-4E06-40FF-A6BE-E6E293260DC8}"/>
          </ac:spMkLst>
        </pc:spChg>
        <pc:spChg chg="add del mod">
          <ac:chgData name="Lei Wu" userId="f083b2a8aea23a2f" providerId="LiveId" clId="{DFFC8A72-AAF7-453E-AC8A-78D83D468C0D}" dt="2021-04-21T03:38:37.270" v="369"/>
          <ac:spMkLst>
            <pc:docMk/>
            <pc:sldMk cId="1223428828" sldId="807"/>
            <ac:spMk id="16" creationId="{E2815220-F8A1-4331-895D-1F247904691A}"/>
          </ac:spMkLst>
        </pc:spChg>
        <pc:spChg chg="add del mod">
          <ac:chgData name="Lei Wu" userId="f083b2a8aea23a2f" providerId="LiveId" clId="{DFFC8A72-AAF7-453E-AC8A-78D83D468C0D}" dt="2021-04-21T03:38:37.270" v="369"/>
          <ac:spMkLst>
            <pc:docMk/>
            <pc:sldMk cId="1223428828" sldId="807"/>
            <ac:spMk id="17" creationId="{6B7B43C2-FABB-48B5-BB78-6315FEFDF9BA}"/>
          </ac:spMkLst>
        </pc:spChg>
        <pc:spChg chg="add del mod">
          <ac:chgData name="Lei Wu" userId="f083b2a8aea23a2f" providerId="LiveId" clId="{DFFC8A72-AAF7-453E-AC8A-78D83D468C0D}" dt="2021-04-21T03:38:37.270" v="369"/>
          <ac:spMkLst>
            <pc:docMk/>
            <pc:sldMk cId="1223428828" sldId="807"/>
            <ac:spMk id="18" creationId="{D86E85EE-4347-43E4-8AA8-DE34BF463ACE}"/>
          </ac:spMkLst>
        </pc:spChg>
        <pc:spChg chg="add del mod">
          <ac:chgData name="Lei Wu" userId="f083b2a8aea23a2f" providerId="LiveId" clId="{DFFC8A72-AAF7-453E-AC8A-78D83D468C0D}" dt="2021-04-21T03:38:37.270" v="369"/>
          <ac:spMkLst>
            <pc:docMk/>
            <pc:sldMk cId="1223428828" sldId="807"/>
            <ac:spMk id="19" creationId="{A681E145-E4A6-4B4C-BE7B-2272A5DCD0F0}"/>
          </ac:spMkLst>
        </pc:spChg>
        <pc:spChg chg="add del mod">
          <ac:chgData name="Lei Wu" userId="f083b2a8aea23a2f" providerId="LiveId" clId="{DFFC8A72-AAF7-453E-AC8A-78D83D468C0D}" dt="2021-04-21T03:38:37.270" v="369"/>
          <ac:spMkLst>
            <pc:docMk/>
            <pc:sldMk cId="1223428828" sldId="807"/>
            <ac:spMk id="20" creationId="{4D43B3BC-A989-4D3E-B654-108160ED9B66}"/>
          </ac:spMkLst>
        </pc:spChg>
        <pc:spChg chg="add del mod">
          <ac:chgData name="Lei Wu" userId="f083b2a8aea23a2f" providerId="LiveId" clId="{DFFC8A72-AAF7-453E-AC8A-78D83D468C0D}" dt="2021-04-21T03:38:37.270" v="369"/>
          <ac:spMkLst>
            <pc:docMk/>
            <pc:sldMk cId="1223428828" sldId="807"/>
            <ac:spMk id="21" creationId="{73CF0920-5516-4668-996E-86F42ABBC031}"/>
          </ac:spMkLst>
        </pc:spChg>
        <pc:spChg chg="add del mod">
          <ac:chgData name="Lei Wu" userId="f083b2a8aea23a2f" providerId="LiveId" clId="{DFFC8A72-AAF7-453E-AC8A-78D83D468C0D}" dt="2021-04-21T03:38:37.270" v="369"/>
          <ac:spMkLst>
            <pc:docMk/>
            <pc:sldMk cId="1223428828" sldId="807"/>
            <ac:spMk id="22" creationId="{120629F6-B0E4-4281-8029-C584608D3D64}"/>
          </ac:spMkLst>
        </pc:spChg>
        <pc:spChg chg="add del mod">
          <ac:chgData name="Lei Wu" userId="f083b2a8aea23a2f" providerId="LiveId" clId="{DFFC8A72-AAF7-453E-AC8A-78D83D468C0D}" dt="2021-04-21T03:38:37.270" v="369"/>
          <ac:spMkLst>
            <pc:docMk/>
            <pc:sldMk cId="1223428828" sldId="807"/>
            <ac:spMk id="23" creationId="{57A142D1-0D34-47C0-9108-EDF5301F561C}"/>
          </ac:spMkLst>
        </pc:spChg>
        <pc:spChg chg="add del mod">
          <ac:chgData name="Lei Wu" userId="f083b2a8aea23a2f" providerId="LiveId" clId="{DFFC8A72-AAF7-453E-AC8A-78D83D468C0D}" dt="2021-04-21T03:38:37.270" v="369"/>
          <ac:spMkLst>
            <pc:docMk/>
            <pc:sldMk cId="1223428828" sldId="807"/>
            <ac:spMk id="24" creationId="{24F506C1-AE35-43C5-95B5-A4CA6ECB831D}"/>
          </ac:spMkLst>
        </pc:spChg>
        <pc:spChg chg="add del mod">
          <ac:chgData name="Lei Wu" userId="f083b2a8aea23a2f" providerId="LiveId" clId="{DFFC8A72-AAF7-453E-AC8A-78D83D468C0D}" dt="2021-04-21T03:38:37.270" v="369"/>
          <ac:spMkLst>
            <pc:docMk/>
            <pc:sldMk cId="1223428828" sldId="807"/>
            <ac:spMk id="25" creationId="{D7508D67-1E6A-4DEE-ACAA-04BB0F535A4E}"/>
          </ac:spMkLst>
        </pc:spChg>
        <pc:spChg chg="add mod">
          <ac:chgData name="Lei Wu" userId="f083b2a8aea23a2f" providerId="LiveId" clId="{DFFC8A72-AAF7-453E-AC8A-78D83D468C0D}" dt="2021-04-21T03:38:45.883" v="382" actId="1037"/>
          <ac:spMkLst>
            <pc:docMk/>
            <pc:sldMk cId="1223428828" sldId="807"/>
            <ac:spMk id="26" creationId="{634F7A35-78D9-4C70-9697-DC1818FFBD00}"/>
          </ac:spMkLst>
        </pc:spChg>
        <pc:spChg chg="add mod">
          <ac:chgData name="Lei Wu" userId="f083b2a8aea23a2f" providerId="LiveId" clId="{DFFC8A72-AAF7-453E-AC8A-78D83D468C0D}" dt="2021-04-21T03:38:37.277" v="370"/>
          <ac:spMkLst>
            <pc:docMk/>
            <pc:sldMk cId="1223428828" sldId="807"/>
            <ac:spMk id="27" creationId="{B19BA1AE-10D0-4931-AFA9-E8DCC0248B7E}"/>
          </ac:spMkLst>
        </pc:spChg>
        <pc:spChg chg="add mod">
          <ac:chgData name="Lei Wu" userId="f083b2a8aea23a2f" providerId="LiveId" clId="{DFFC8A72-AAF7-453E-AC8A-78D83D468C0D}" dt="2021-04-21T03:38:37.277" v="370"/>
          <ac:spMkLst>
            <pc:docMk/>
            <pc:sldMk cId="1223428828" sldId="807"/>
            <ac:spMk id="28" creationId="{BD1C79A7-0BF2-4F85-AB57-105AF77B40C0}"/>
          </ac:spMkLst>
        </pc:spChg>
        <pc:spChg chg="add mod">
          <ac:chgData name="Lei Wu" userId="f083b2a8aea23a2f" providerId="LiveId" clId="{DFFC8A72-AAF7-453E-AC8A-78D83D468C0D}" dt="2021-04-21T03:38:37.277" v="370"/>
          <ac:spMkLst>
            <pc:docMk/>
            <pc:sldMk cId="1223428828" sldId="807"/>
            <ac:spMk id="29" creationId="{E907E4F0-B319-4680-A2C0-BD93866509E2}"/>
          </ac:spMkLst>
        </pc:spChg>
        <pc:spChg chg="add mod">
          <ac:chgData name="Lei Wu" userId="f083b2a8aea23a2f" providerId="LiveId" clId="{DFFC8A72-AAF7-453E-AC8A-78D83D468C0D}" dt="2021-04-21T03:38:37.277" v="370"/>
          <ac:spMkLst>
            <pc:docMk/>
            <pc:sldMk cId="1223428828" sldId="807"/>
            <ac:spMk id="30" creationId="{DBFE3C7C-7842-41C9-BFD6-848D3C99A6D1}"/>
          </ac:spMkLst>
        </pc:spChg>
        <pc:spChg chg="add mod">
          <ac:chgData name="Lei Wu" userId="f083b2a8aea23a2f" providerId="LiveId" clId="{DFFC8A72-AAF7-453E-AC8A-78D83D468C0D}" dt="2021-04-21T03:38:37.277" v="370"/>
          <ac:spMkLst>
            <pc:docMk/>
            <pc:sldMk cId="1223428828" sldId="807"/>
            <ac:spMk id="31" creationId="{557EF4E7-DA29-4F2D-90B9-ACE732A9AF51}"/>
          </ac:spMkLst>
        </pc:spChg>
        <pc:spChg chg="add mod">
          <ac:chgData name="Lei Wu" userId="f083b2a8aea23a2f" providerId="LiveId" clId="{DFFC8A72-AAF7-453E-AC8A-78D83D468C0D}" dt="2021-04-21T03:38:37.277" v="370"/>
          <ac:spMkLst>
            <pc:docMk/>
            <pc:sldMk cId="1223428828" sldId="807"/>
            <ac:spMk id="32" creationId="{D0050AB0-60F2-464D-83F1-0FE82ED8081D}"/>
          </ac:spMkLst>
        </pc:spChg>
        <pc:spChg chg="add mod">
          <ac:chgData name="Lei Wu" userId="f083b2a8aea23a2f" providerId="LiveId" clId="{DFFC8A72-AAF7-453E-AC8A-78D83D468C0D}" dt="2021-04-21T03:38:37.277" v="370"/>
          <ac:spMkLst>
            <pc:docMk/>
            <pc:sldMk cId="1223428828" sldId="807"/>
            <ac:spMk id="33" creationId="{D26BEEFB-7E8C-45D2-B91C-0898E31D0C14}"/>
          </ac:spMkLst>
        </pc:spChg>
        <pc:spChg chg="add mod">
          <ac:chgData name="Lei Wu" userId="f083b2a8aea23a2f" providerId="LiveId" clId="{DFFC8A72-AAF7-453E-AC8A-78D83D468C0D}" dt="2021-04-21T03:38:37.277" v="370"/>
          <ac:spMkLst>
            <pc:docMk/>
            <pc:sldMk cId="1223428828" sldId="807"/>
            <ac:spMk id="34" creationId="{7ABBAC64-061F-4962-8EFF-98E218E9E161}"/>
          </ac:spMkLst>
        </pc:spChg>
        <pc:spChg chg="add mod">
          <ac:chgData name="Lei Wu" userId="f083b2a8aea23a2f" providerId="LiveId" clId="{DFFC8A72-AAF7-453E-AC8A-78D83D468C0D}" dt="2021-04-21T03:38:37.277" v="370"/>
          <ac:spMkLst>
            <pc:docMk/>
            <pc:sldMk cId="1223428828" sldId="807"/>
            <ac:spMk id="35" creationId="{F5FB5183-0316-4709-A07F-D21867E77068}"/>
          </ac:spMkLst>
        </pc:spChg>
        <pc:spChg chg="add mod">
          <ac:chgData name="Lei Wu" userId="f083b2a8aea23a2f" providerId="LiveId" clId="{DFFC8A72-AAF7-453E-AC8A-78D83D468C0D}" dt="2021-04-21T03:38:37.277" v="370"/>
          <ac:spMkLst>
            <pc:docMk/>
            <pc:sldMk cId="1223428828" sldId="807"/>
            <ac:spMk id="36" creationId="{9146CEA2-2932-42A0-A9A4-3B611D4E17A8}"/>
          </ac:spMkLst>
        </pc:spChg>
        <pc:spChg chg="add mod">
          <ac:chgData name="Lei Wu" userId="f083b2a8aea23a2f" providerId="LiveId" clId="{DFFC8A72-AAF7-453E-AC8A-78D83D468C0D}" dt="2021-04-21T03:38:37.277" v="370"/>
          <ac:spMkLst>
            <pc:docMk/>
            <pc:sldMk cId="1223428828" sldId="807"/>
            <ac:spMk id="37" creationId="{5727FE97-AF0F-442B-8056-B1C2F5815546}"/>
          </ac:spMkLst>
        </pc:spChg>
        <pc:spChg chg="add mod">
          <ac:chgData name="Lei Wu" userId="f083b2a8aea23a2f" providerId="LiveId" clId="{DFFC8A72-AAF7-453E-AC8A-78D83D468C0D}" dt="2021-04-21T03:38:37.277" v="370"/>
          <ac:spMkLst>
            <pc:docMk/>
            <pc:sldMk cId="1223428828" sldId="807"/>
            <ac:spMk id="38" creationId="{0EB45B8A-EB50-48B1-AEFC-BCED4806381F}"/>
          </ac:spMkLst>
        </pc:spChg>
        <pc:spChg chg="add mod">
          <ac:chgData name="Lei Wu" userId="f083b2a8aea23a2f" providerId="LiveId" clId="{DFFC8A72-AAF7-453E-AC8A-78D83D468C0D}" dt="2021-04-21T03:38:37.277" v="370"/>
          <ac:spMkLst>
            <pc:docMk/>
            <pc:sldMk cId="1223428828" sldId="807"/>
            <ac:spMk id="39" creationId="{5245462B-73B0-4FFC-B2C8-E139741C1AE3}"/>
          </ac:spMkLst>
        </pc:spChg>
        <pc:spChg chg="add mod">
          <ac:chgData name="Lei Wu" userId="f083b2a8aea23a2f" providerId="LiveId" clId="{DFFC8A72-AAF7-453E-AC8A-78D83D468C0D}" dt="2021-04-21T03:38:37.277" v="370"/>
          <ac:spMkLst>
            <pc:docMk/>
            <pc:sldMk cId="1223428828" sldId="807"/>
            <ac:spMk id="40" creationId="{5C81F78D-F8BE-4BE2-B810-690A8EE8F57E}"/>
          </ac:spMkLst>
        </pc:spChg>
        <pc:spChg chg="add mod">
          <ac:chgData name="Lei Wu" userId="f083b2a8aea23a2f" providerId="LiveId" clId="{DFFC8A72-AAF7-453E-AC8A-78D83D468C0D}" dt="2021-04-21T03:38:37.277" v="370"/>
          <ac:spMkLst>
            <pc:docMk/>
            <pc:sldMk cId="1223428828" sldId="807"/>
            <ac:spMk id="41" creationId="{7195CB94-8355-43FC-ADD8-F90E5641BB18}"/>
          </ac:spMkLst>
        </pc:spChg>
      </pc:sldChg>
      <pc:sldChg chg="modSp add del mod">
        <pc:chgData name="Lei Wu" userId="f083b2a8aea23a2f" providerId="LiveId" clId="{DFFC8A72-AAF7-453E-AC8A-78D83D468C0D}" dt="2021-04-21T20:55:06.975" v="1701" actId="47"/>
        <pc:sldMkLst>
          <pc:docMk/>
          <pc:sldMk cId="3240625636" sldId="807"/>
        </pc:sldMkLst>
        <pc:spChg chg="mod">
          <ac:chgData name="Lei Wu" userId="f083b2a8aea23a2f" providerId="LiveId" clId="{DFFC8A72-AAF7-453E-AC8A-78D83D468C0D}" dt="2021-04-21T20:11:54.762" v="1207"/>
          <ac:spMkLst>
            <pc:docMk/>
            <pc:sldMk cId="3240625636" sldId="807"/>
            <ac:spMk id="2" creationId="{00000000-0000-0000-0000-000000000000}"/>
          </ac:spMkLst>
        </pc:spChg>
      </pc:sldChg>
      <pc:sldChg chg="addSp delSp modSp del mod modNotesTx">
        <pc:chgData name="Lei Wu" userId="f083b2a8aea23a2f" providerId="LiveId" clId="{DFFC8A72-AAF7-453E-AC8A-78D83D468C0D}" dt="2021-04-21T08:29:14.561" v="1037" actId="2696"/>
        <pc:sldMkLst>
          <pc:docMk/>
          <pc:sldMk cId="622286714" sldId="808"/>
        </pc:sldMkLst>
        <pc:spChg chg="mod">
          <ac:chgData name="Lei Wu" userId="f083b2a8aea23a2f" providerId="LiveId" clId="{DFFC8A72-AAF7-453E-AC8A-78D83D468C0D}" dt="2021-04-21T03:40:27.088" v="392"/>
          <ac:spMkLst>
            <pc:docMk/>
            <pc:sldMk cId="622286714" sldId="808"/>
            <ac:spMk id="2" creationId="{00000000-0000-0000-0000-000000000000}"/>
          </ac:spMkLst>
        </pc:spChg>
        <pc:spChg chg="del">
          <ac:chgData name="Lei Wu" userId="f083b2a8aea23a2f" providerId="LiveId" clId="{DFFC8A72-AAF7-453E-AC8A-78D83D468C0D}" dt="2021-04-21T03:40:47.907" v="393" actId="478"/>
          <ac:spMkLst>
            <pc:docMk/>
            <pc:sldMk cId="622286714" sldId="808"/>
            <ac:spMk id="3" creationId="{00000000-0000-0000-0000-000000000000}"/>
          </ac:spMkLst>
        </pc:spChg>
        <pc:spChg chg="add del mod">
          <ac:chgData name="Lei Wu" userId="f083b2a8aea23a2f" providerId="LiveId" clId="{DFFC8A72-AAF7-453E-AC8A-78D83D468C0D}" dt="2021-04-21T03:40:51.348" v="395" actId="478"/>
          <ac:spMkLst>
            <pc:docMk/>
            <pc:sldMk cId="622286714" sldId="808"/>
            <ac:spMk id="5" creationId="{6127F47D-BC1E-4CB9-9365-CB84085536DE}"/>
          </ac:spMkLst>
        </pc:spChg>
        <pc:spChg chg="add del mod">
          <ac:chgData name="Lei Wu" userId="f083b2a8aea23a2f" providerId="LiveId" clId="{DFFC8A72-AAF7-453E-AC8A-78D83D468C0D}" dt="2021-04-21T03:41:06.290" v="404"/>
          <ac:spMkLst>
            <pc:docMk/>
            <pc:sldMk cId="622286714" sldId="808"/>
            <ac:spMk id="7" creationId="{5FEF3CBF-7684-40F6-A5E5-9839F2E2498B}"/>
          </ac:spMkLst>
        </pc:spChg>
        <pc:spChg chg="add del mod">
          <ac:chgData name="Lei Wu" userId="f083b2a8aea23a2f" providerId="LiveId" clId="{DFFC8A72-AAF7-453E-AC8A-78D83D468C0D}" dt="2021-04-21T03:41:06.290" v="404"/>
          <ac:spMkLst>
            <pc:docMk/>
            <pc:sldMk cId="622286714" sldId="808"/>
            <ac:spMk id="8" creationId="{38A724F9-08EF-4CB8-A000-1F5120D75B11}"/>
          </ac:spMkLst>
        </pc:spChg>
        <pc:spChg chg="add del mod">
          <ac:chgData name="Lei Wu" userId="f083b2a8aea23a2f" providerId="LiveId" clId="{DFFC8A72-AAF7-453E-AC8A-78D83D468C0D}" dt="2021-04-21T03:41:06.290" v="404"/>
          <ac:spMkLst>
            <pc:docMk/>
            <pc:sldMk cId="622286714" sldId="808"/>
            <ac:spMk id="9" creationId="{9EA500D1-7BC7-492A-8B66-D49C8A5F252B}"/>
          </ac:spMkLst>
        </pc:spChg>
        <pc:spChg chg="add del mod">
          <ac:chgData name="Lei Wu" userId="f083b2a8aea23a2f" providerId="LiveId" clId="{DFFC8A72-AAF7-453E-AC8A-78D83D468C0D}" dt="2021-04-21T03:41:06.290" v="404"/>
          <ac:spMkLst>
            <pc:docMk/>
            <pc:sldMk cId="622286714" sldId="808"/>
            <ac:spMk id="10" creationId="{B1CBAD67-9417-4E69-8F94-5CE89887D4BF}"/>
          </ac:spMkLst>
        </pc:spChg>
        <pc:spChg chg="add del mod">
          <ac:chgData name="Lei Wu" userId="f083b2a8aea23a2f" providerId="LiveId" clId="{DFFC8A72-AAF7-453E-AC8A-78D83D468C0D}" dt="2021-04-21T03:41:06.290" v="404"/>
          <ac:spMkLst>
            <pc:docMk/>
            <pc:sldMk cId="622286714" sldId="808"/>
            <ac:spMk id="11" creationId="{7E21379E-EC68-4FDF-8426-A9088EA9EF67}"/>
          </ac:spMkLst>
        </pc:spChg>
        <pc:spChg chg="add del mod">
          <ac:chgData name="Lei Wu" userId="f083b2a8aea23a2f" providerId="LiveId" clId="{DFFC8A72-AAF7-453E-AC8A-78D83D468C0D}" dt="2021-04-21T03:41:06.290" v="404"/>
          <ac:spMkLst>
            <pc:docMk/>
            <pc:sldMk cId="622286714" sldId="808"/>
            <ac:spMk id="12" creationId="{15E8C672-2C9A-4EFD-A6D7-5A02A9941EE7}"/>
          </ac:spMkLst>
        </pc:spChg>
        <pc:spChg chg="add del mod">
          <ac:chgData name="Lei Wu" userId="f083b2a8aea23a2f" providerId="LiveId" clId="{DFFC8A72-AAF7-453E-AC8A-78D83D468C0D}" dt="2021-04-21T03:41:06.290" v="404"/>
          <ac:spMkLst>
            <pc:docMk/>
            <pc:sldMk cId="622286714" sldId="808"/>
            <ac:spMk id="13" creationId="{75ADEDD2-7EEE-403C-84A4-44F5339F5B52}"/>
          </ac:spMkLst>
        </pc:spChg>
        <pc:spChg chg="add del mod">
          <ac:chgData name="Lei Wu" userId="f083b2a8aea23a2f" providerId="LiveId" clId="{DFFC8A72-AAF7-453E-AC8A-78D83D468C0D}" dt="2021-04-21T03:41:06.290" v="404"/>
          <ac:spMkLst>
            <pc:docMk/>
            <pc:sldMk cId="622286714" sldId="808"/>
            <ac:spMk id="14" creationId="{05586532-011E-4156-BD0E-DB68A70E998B}"/>
          </ac:spMkLst>
        </pc:spChg>
        <pc:spChg chg="add del mod">
          <ac:chgData name="Lei Wu" userId="f083b2a8aea23a2f" providerId="LiveId" clId="{DFFC8A72-AAF7-453E-AC8A-78D83D468C0D}" dt="2021-04-21T03:41:06.290" v="404"/>
          <ac:spMkLst>
            <pc:docMk/>
            <pc:sldMk cId="622286714" sldId="808"/>
            <ac:spMk id="15" creationId="{A451A60C-EBA4-43C1-8D6A-B9DFB3781BC7}"/>
          </ac:spMkLst>
        </pc:spChg>
        <pc:spChg chg="add del mod">
          <ac:chgData name="Lei Wu" userId="f083b2a8aea23a2f" providerId="LiveId" clId="{DFFC8A72-AAF7-453E-AC8A-78D83D468C0D}" dt="2021-04-21T03:41:06.290" v="404"/>
          <ac:spMkLst>
            <pc:docMk/>
            <pc:sldMk cId="622286714" sldId="808"/>
            <ac:spMk id="16" creationId="{6CAAC167-0222-4CC8-B311-85C3B80B99C4}"/>
          </ac:spMkLst>
        </pc:spChg>
        <pc:spChg chg="add del mod">
          <ac:chgData name="Lei Wu" userId="f083b2a8aea23a2f" providerId="LiveId" clId="{DFFC8A72-AAF7-453E-AC8A-78D83D468C0D}" dt="2021-04-21T03:41:06.290" v="404"/>
          <ac:spMkLst>
            <pc:docMk/>
            <pc:sldMk cId="622286714" sldId="808"/>
            <ac:spMk id="17" creationId="{5C832841-096D-4C5F-848C-83D9559FFF20}"/>
          </ac:spMkLst>
        </pc:spChg>
        <pc:spChg chg="add del mod">
          <ac:chgData name="Lei Wu" userId="f083b2a8aea23a2f" providerId="LiveId" clId="{DFFC8A72-AAF7-453E-AC8A-78D83D468C0D}" dt="2021-04-21T03:41:06.290" v="404"/>
          <ac:spMkLst>
            <pc:docMk/>
            <pc:sldMk cId="622286714" sldId="808"/>
            <ac:spMk id="18" creationId="{24179C84-6D41-4C5C-A696-B30F72E9C4CB}"/>
          </ac:spMkLst>
        </pc:spChg>
        <pc:spChg chg="add del mod">
          <ac:chgData name="Lei Wu" userId="f083b2a8aea23a2f" providerId="LiveId" clId="{DFFC8A72-AAF7-453E-AC8A-78D83D468C0D}" dt="2021-04-21T03:41:06.290" v="404"/>
          <ac:spMkLst>
            <pc:docMk/>
            <pc:sldMk cId="622286714" sldId="808"/>
            <ac:spMk id="19" creationId="{0E8117C6-2608-42B4-B224-8602D4FB1A6E}"/>
          </ac:spMkLst>
        </pc:spChg>
        <pc:spChg chg="add del mod">
          <ac:chgData name="Lei Wu" userId="f083b2a8aea23a2f" providerId="LiveId" clId="{DFFC8A72-AAF7-453E-AC8A-78D83D468C0D}" dt="2021-04-21T03:41:06.290" v="404"/>
          <ac:spMkLst>
            <pc:docMk/>
            <pc:sldMk cId="622286714" sldId="808"/>
            <ac:spMk id="20" creationId="{331D7457-8367-467A-8F39-7270E0303446}"/>
          </ac:spMkLst>
        </pc:spChg>
        <pc:spChg chg="add del mod">
          <ac:chgData name="Lei Wu" userId="f083b2a8aea23a2f" providerId="LiveId" clId="{DFFC8A72-AAF7-453E-AC8A-78D83D468C0D}" dt="2021-04-21T03:41:06.290" v="404"/>
          <ac:spMkLst>
            <pc:docMk/>
            <pc:sldMk cId="622286714" sldId="808"/>
            <ac:spMk id="21" creationId="{77E0AFD2-813F-4458-A1FD-82FA9BF3AEEC}"/>
          </ac:spMkLst>
        </pc:spChg>
        <pc:spChg chg="add del mod">
          <ac:chgData name="Lei Wu" userId="f083b2a8aea23a2f" providerId="LiveId" clId="{DFFC8A72-AAF7-453E-AC8A-78D83D468C0D}" dt="2021-04-21T03:41:06.290" v="404"/>
          <ac:spMkLst>
            <pc:docMk/>
            <pc:sldMk cId="622286714" sldId="808"/>
            <ac:spMk id="22" creationId="{DBD5EE3D-BB7E-4E6A-BD67-D61907B8EF10}"/>
          </ac:spMkLst>
        </pc:spChg>
        <pc:spChg chg="add del mod">
          <ac:chgData name="Lei Wu" userId="f083b2a8aea23a2f" providerId="LiveId" clId="{DFFC8A72-AAF7-453E-AC8A-78D83D468C0D}" dt="2021-04-21T03:41:06.290" v="404"/>
          <ac:spMkLst>
            <pc:docMk/>
            <pc:sldMk cId="622286714" sldId="808"/>
            <ac:spMk id="23" creationId="{E4639C0F-3684-4369-9617-A73A4261DAF7}"/>
          </ac:spMkLst>
        </pc:spChg>
        <pc:spChg chg="add del mod">
          <ac:chgData name="Lei Wu" userId="f083b2a8aea23a2f" providerId="LiveId" clId="{DFFC8A72-AAF7-453E-AC8A-78D83D468C0D}" dt="2021-04-21T03:41:06.290" v="404"/>
          <ac:spMkLst>
            <pc:docMk/>
            <pc:sldMk cId="622286714" sldId="808"/>
            <ac:spMk id="24" creationId="{DDD9DFDB-5199-4155-A308-430B476E9DAB}"/>
          </ac:spMkLst>
        </pc:spChg>
        <pc:spChg chg="add del mod">
          <ac:chgData name="Lei Wu" userId="f083b2a8aea23a2f" providerId="LiveId" clId="{DFFC8A72-AAF7-453E-AC8A-78D83D468C0D}" dt="2021-04-21T03:41:06.290" v="404"/>
          <ac:spMkLst>
            <pc:docMk/>
            <pc:sldMk cId="622286714" sldId="808"/>
            <ac:spMk id="25" creationId="{A572BE4F-8BC8-4B89-8C08-0A4F133D4D05}"/>
          </ac:spMkLst>
        </pc:spChg>
        <pc:spChg chg="add del mod">
          <ac:chgData name="Lei Wu" userId="f083b2a8aea23a2f" providerId="LiveId" clId="{DFFC8A72-AAF7-453E-AC8A-78D83D468C0D}" dt="2021-04-21T03:41:06.290" v="404"/>
          <ac:spMkLst>
            <pc:docMk/>
            <pc:sldMk cId="622286714" sldId="808"/>
            <ac:spMk id="26" creationId="{6BDC1D50-5AAC-476F-8C43-D9A1878E938D}"/>
          </ac:spMkLst>
        </pc:spChg>
        <pc:spChg chg="add del mod">
          <ac:chgData name="Lei Wu" userId="f083b2a8aea23a2f" providerId="LiveId" clId="{DFFC8A72-AAF7-453E-AC8A-78D83D468C0D}" dt="2021-04-21T03:41:06.290" v="404"/>
          <ac:spMkLst>
            <pc:docMk/>
            <pc:sldMk cId="622286714" sldId="808"/>
            <ac:spMk id="27" creationId="{9687A6E6-FA9F-4153-84E8-6FE76A248900}"/>
          </ac:spMkLst>
        </pc:spChg>
        <pc:spChg chg="add del mod">
          <ac:chgData name="Lei Wu" userId="f083b2a8aea23a2f" providerId="LiveId" clId="{DFFC8A72-AAF7-453E-AC8A-78D83D468C0D}" dt="2021-04-21T03:41:06.290" v="404"/>
          <ac:spMkLst>
            <pc:docMk/>
            <pc:sldMk cId="622286714" sldId="808"/>
            <ac:spMk id="28" creationId="{F54A66F8-52A8-4A7F-A32D-820450D4DF27}"/>
          </ac:spMkLst>
        </pc:spChg>
        <pc:spChg chg="add del mod">
          <ac:chgData name="Lei Wu" userId="f083b2a8aea23a2f" providerId="LiveId" clId="{DFFC8A72-AAF7-453E-AC8A-78D83D468C0D}" dt="2021-04-21T03:41:06.290" v="404"/>
          <ac:spMkLst>
            <pc:docMk/>
            <pc:sldMk cId="622286714" sldId="808"/>
            <ac:spMk id="29" creationId="{98A7862F-60FD-469D-BF00-77E1469A582A}"/>
          </ac:spMkLst>
        </pc:spChg>
        <pc:spChg chg="add del mod">
          <ac:chgData name="Lei Wu" userId="f083b2a8aea23a2f" providerId="LiveId" clId="{DFFC8A72-AAF7-453E-AC8A-78D83D468C0D}" dt="2021-04-21T03:41:06.290" v="404"/>
          <ac:spMkLst>
            <pc:docMk/>
            <pc:sldMk cId="622286714" sldId="808"/>
            <ac:spMk id="30" creationId="{19669015-27E2-44A9-9CCE-6CABBBEBE14C}"/>
          </ac:spMkLst>
        </pc:spChg>
        <pc:spChg chg="add del mod">
          <ac:chgData name="Lei Wu" userId="f083b2a8aea23a2f" providerId="LiveId" clId="{DFFC8A72-AAF7-453E-AC8A-78D83D468C0D}" dt="2021-04-21T03:41:06.290" v="404"/>
          <ac:spMkLst>
            <pc:docMk/>
            <pc:sldMk cId="622286714" sldId="808"/>
            <ac:spMk id="31" creationId="{BCE0DB38-10FC-4B44-B3F8-B41F5F1A8EBE}"/>
          </ac:spMkLst>
        </pc:spChg>
        <pc:spChg chg="add del mod">
          <ac:chgData name="Lei Wu" userId="f083b2a8aea23a2f" providerId="LiveId" clId="{DFFC8A72-AAF7-453E-AC8A-78D83D468C0D}" dt="2021-04-21T03:41:06.290" v="404"/>
          <ac:spMkLst>
            <pc:docMk/>
            <pc:sldMk cId="622286714" sldId="808"/>
            <ac:spMk id="32" creationId="{23201E83-F496-4EAE-87EE-0F037F5EF462}"/>
          </ac:spMkLst>
        </pc:spChg>
        <pc:spChg chg="add del mod">
          <ac:chgData name="Lei Wu" userId="f083b2a8aea23a2f" providerId="LiveId" clId="{DFFC8A72-AAF7-453E-AC8A-78D83D468C0D}" dt="2021-04-21T03:41:06.290" v="404"/>
          <ac:spMkLst>
            <pc:docMk/>
            <pc:sldMk cId="622286714" sldId="808"/>
            <ac:spMk id="33" creationId="{DE218A6D-D9D9-481D-878C-E01C7A9DC7F6}"/>
          </ac:spMkLst>
        </pc:spChg>
        <pc:spChg chg="add mod">
          <ac:chgData name="Lei Wu" userId="f083b2a8aea23a2f" providerId="LiveId" clId="{DFFC8A72-AAF7-453E-AC8A-78D83D468C0D}" dt="2021-04-21T03:41:11.055" v="421" actId="1035"/>
          <ac:spMkLst>
            <pc:docMk/>
            <pc:sldMk cId="622286714" sldId="808"/>
            <ac:spMk id="34" creationId="{F69252DA-3B68-4C21-9822-FB4632CBBC38}"/>
          </ac:spMkLst>
        </pc:spChg>
        <pc:spChg chg="add mod">
          <ac:chgData name="Lei Wu" userId="f083b2a8aea23a2f" providerId="LiveId" clId="{DFFC8A72-AAF7-453E-AC8A-78D83D468C0D}" dt="2021-04-21T03:41:11.055" v="421" actId="1035"/>
          <ac:spMkLst>
            <pc:docMk/>
            <pc:sldMk cId="622286714" sldId="808"/>
            <ac:spMk id="35" creationId="{F515B2BE-7ABE-4D04-BF26-B2184058D487}"/>
          </ac:spMkLst>
        </pc:spChg>
        <pc:spChg chg="add mod">
          <ac:chgData name="Lei Wu" userId="f083b2a8aea23a2f" providerId="LiveId" clId="{DFFC8A72-AAF7-453E-AC8A-78D83D468C0D}" dt="2021-04-21T03:41:11.055" v="421" actId="1035"/>
          <ac:spMkLst>
            <pc:docMk/>
            <pc:sldMk cId="622286714" sldId="808"/>
            <ac:spMk id="36" creationId="{8B600BCF-D730-4E94-8D6F-E6F81678DB20}"/>
          </ac:spMkLst>
        </pc:spChg>
        <pc:spChg chg="add mod">
          <ac:chgData name="Lei Wu" userId="f083b2a8aea23a2f" providerId="LiveId" clId="{DFFC8A72-AAF7-453E-AC8A-78D83D468C0D}" dt="2021-04-21T03:41:11.055" v="421" actId="1035"/>
          <ac:spMkLst>
            <pc:docMk/>
            <pc:sldMk cId="622286714" sldId="808"/>
            <ac:spMk id="37" creationId="{9F75598B-7C50-4987-B8FC-3A632509019E}"/>
          </ac:spMkLst>
        </pc:spChg>
        <pc:spChg chg="add mod">
          <ac:chgData name="Lei Wu" userId="f083b2a8aea23a2f" providerId="LiveId" clId="{DFFC8A72-AAF7-453E-AC8A-78D83D468C0D}" dt="2021-04-21T03:41:11.055" v="421" actId="1035"/>
          <ac:spMkLst>
            <pc:docMk/>
            <pc:sldMk cId="622286714" sldId="808"/>
            <ac:spMk id="38" creationId="{64155284-E6B9-48EC-BEC6-79647172E1D0}"/>
          </ac:spMkLst>
        </pc:spChg>
        <pc:spChg chg="add mod">
          <ac:chgData name="Lei Wu" userId="f083b2a8aea23a2f" providerId="LiveId" clId="{DFFC8A72-AAF7-453E-AC8A-78D83D468C0D}" dt="2021-04-21T03:41:11.055" v="421" actId="1035"/>
          <ac:spMkLst>
            <pc:docMk/>
            <pc:sldMk cId="622286714" sldId="808"/>
            <ac:spMk id="39" creationId="{731DD57E-038A-48A6-BCF9-6F717662E86A}"/>
          </ac:spMkLst>
        </pc:spChg>
        <pc:spChg chg="add mod">
          <ac:chgData name="Lei Wu" userId="f083b2a8aea23a2f" providerId="LiveId" clId="{DFFC8A72-AAF7-453E-AC8A-78D83D468C0D}" dt="2021-04-21T03:41:11.055" v="421" actId="1035"/>
          <ac:spMkLst>
            <pc:docMk/>
            <pc:sldMk cId="622286714" sldId="808"/>
            <ac:spMk id="40" creationId="{3CEA42AB-FAA0-4E16-B975-5D0571ED241A}"/>
          </ac:spMkLst>
        </pc:spChg>
        <pc:spChg chg="add mod">
          <ac:chgData name="Lei Wu" userId="f083b2a8aea23a2f" providerId="LiveId" clId="{DFFC8A72-AAF7-453E-AC8A-78D83D468C0D}" dt="2021-04-21T03:41:11.055" v="421" actId="1035"/>
          <ac:spMkLst>
            <pc:docMk/>
            <pc:sldMk cId="622286714" sldId="808"/>
            <ac:spMk id="41" creationId="{C0B5CBB5-0D41-47CB-99AC-460130231D5A}"/>
          </ac:spMkLst>
        </pc:spChg>
        <pc:spChg chg="add mod">
          <ac:chgData name="Lei Wu" userId="f083b2a8aea23a2f" providerId="LiveId" clId="{DFFC8A72-AAF7-453E-AC8A-78D83D468C0D}" dt="2021-04-21T03:41:11.055" v="421" actId="1035"/>
          <ac:spMkLst>
            <pc:docMk/>
            <pc:sldMk cId="622286714" sldId="808"/>
            <ac:spMk id="42" creationId="{EEDBE238-36ED-4159-9DDC-960BEFD212D1}"/>
          </ac:spMkLst>
        </pc:spChg>
        <pc:spChg chg="add mod">
          <ac:chgData name="Lei Wu" userId="f083b2a8aea23a2f" providerId="LiveId" clId="{DFFC8A72-AAF7-453E-AC8A-78D83D468C0D}" dt="2021-04-21T03:41:11.055" v="421" actId="1035"/>
          <ac:spMkLst>
            <pc:docMk/>
            <pc:sldMk cId="622286714" sldId="808"/>
            <ac:spMk id="43" creationId="{C9937334-C5FD-48E9-8214-495400C05744}"/>
          </ac:spMkLst>
        </pc:spChg>
        <pc:spChg chg="add mod">
          <ac:chgData name="Lei Wu" userId="f083b2a8aea23a2f" providerId="LiveId" clId="{DFFC8A72-AAF7-453E-AC8A-78D83D468C0D}" dt="2021-04-21T03:41:11.055" v="421" actId="1035"/>
          <ac:spMkLst>
            <pc:docMk/>
            <pc:sldMk cId="622286714" sldId="808"/>
            <ac:spMk id="44" creationId="{6A8D1C49-ABAE-4A4A-AC4B-C29997DC549E}"/>
          </ac:spMkLst>
        </pc:spChg>
        <pc:spChg chg="add mod">
          <ac:chgData name="Lei Wu" userId="f083b2a8aea23a2f" providerId="LiveId" clId="{DFFC8A72-AAF7-453E-AC8A-78D83D468C0D}" dt="2021-04-21T03:41:11.055" v="421" actId="1035"/>
          <ac:spMkLst>
            <pc:docMk/>
            <pc:sldMk cId="622286714" sldId="808"/>
            <ac:spMk id="45" creationId="{BB742F0E-E232-4C43-9A68-8C5E10D39073}"/>
          </ac:spMkLst>
        </pc:spChg>
        <pc:spChg chg="add mod">
          <ac:chgData name="Lei Wu" userId="f083b2a8aea23a2f" providerId="LiveId" clId="{DFFC8A72-AAF7-453E-AC8A-78D83D468C0D}" dt="2021-04-21T03:41:11.055" v="421" actId="1035"/>
          <ac:spMkLst>
            <pc:docMk/>
            <pc:sldMk cId="622286714" sldId="808"/>
            <ac:spMk id="46" creationId="{30D4C739-8A31-47C4-A979-FA59B547CB1F}"/>
          </ac:spMkLst>
        </pc:spChg>
        <pc:spChg chg="add mod">
          <ac:chgData name="Lei Wu" userId="f083b2a8aea23a2f" providerId="LiveId" clId="{DFFC8A72-AAF7-453E-AC8A-78D83D468C0D}" dt="2021-04-21T03:41:11.055" v="421" actId="1035"/>
          <ac:spMkLst>
            <pc:docMk/>
            <pc:sldMk cId="622286714" sldId="808"/>
            <ac:spMk id="47" creationId="{D03A4FE5-B55E-4D2F-927F-B9A577A6F2F5}"/>
          </ac:spMkLst>
        </pc:spChg>
        <pc:spChg chg="add mod">
          <ac:chgData name="Lei Wu" userId="f083b2a8aea23a2f" providerId="LiveId" clId="{DFFC8A72-AAF7-453E-AC8A-78D83D468C0D}" dt="2021-04-21T03:41:11.055" v="421" actId="1035"/>
          <ac:spMkLst>
            <pc:docMk/>
            <pc:sldMk cId="622286714" sldId="808"/>
            <ac:spMk id="48" creationId="{5BBEE42E-03A7-4AF3-8089-A392DDB43002}"/>
          </ac:spMkLst>
        </pc:spChg>
        <pc:spChg chg="add mod">
          <ac:chgData name="Lei Wu" userId="f083b2a8aea23a2f" providerId="LiveId" clId="{DFFC8A72-AAF7-453E-AC8A-78D83D468C0D}" dt="2021-04-21T03:41:11.055" v="421" actId="1035"/>
          <ac:spMkLst>
            <pc:docMk/>
            <pc:sldMk cId="622286714" sldId="808"/>
            <ac:spMk id="49" creationId="{E27C5CC1-8A49-4343-A106-558F1DE963C6}"/>
          </ac:spMkLst>
        </pc:spChg>
        <pc:spChg chg="add mod">
          <ac:chgData name="Lei Wu" userId="f083b2a8aea23a2f" providerId="LiveId" clId="{DFFC8A72-AAF7-453E-AC8A-78D83D468C0D}" dt="2021-04-21T03:41:11.055" v="421" actId="1035"/>
          <ac:spMkLst>
            <pc:docMk/>
            <pc:sldMk cId="622286714" sldId="808"/>
            <ac:spMk id="50" creationId="{724A6B8C-E494-44F7-A078-09626D52DE2F}"/>
          </ac:spMkLst>
        </pc:spChg>
        <pc:spChg chg="add mod">
          <ac:chgData name="Lei Wu" userId="f083b2a8aea23a2f" providerId="LiveId" clId="{DFFC8A72-AAF7-453E-AC8A-78D83D468C0D}" dt="2021-04-21T03:41:11.055" v="421" actId="1035"/>
          <ac:spMkLst>
            <pc:docMk/>
            <pc:sldMk cId="622286714" sldId="808"/>
            <ac:spMk id="51" creationId="{209B127D-1836-4DE1-B94D-492F23E9F9CD}"/>
          </ac:spMkLst>
        </pc:spChg>
        <pc:spChg chg="add mod">
          <ac:chgData name="Lei Wu" userId="f083b2a8aea23a2f" providerId="LiveId" clId="{DFFC8A72-AAF7-453E-AC8A-78D83D468C0D}" dt="2021-04-21T03:41:11.055" v="421" actId="1035"/>
          <ac:spMkLst>
            <pc:docMk/>
            <pc:sldMk cId="622286714" sldId="808"/>
            <ac:spMk id="52" creationId="{E63B20C7-AE28-4939-8845-D11DA2EF34DD}"/>
          </ac:spMkLst>
        </pc:spChg>
        <pc:spChg chg="add mod">
          <ac:chgData name="Lei Wu" userId="f083b2a8aea23a2f" providerId="LiveId" clId="{DFFC8A72-AAF7-453E-AC8A-78D83D468C0D}" dt="2021-04-21T03:41:11.055" v="421" actId="1035"/>
          <ac:spMkLst>
            <pc:docMk/>
            <pc:sldMk cId="622286714" sldId="808"/>
            <ac:spMk id="53" creationId="{142D90E6-4F66-4F21-BE12-ED4A531BF28D}"/>
          </ac:spMkLst>
        </pc:spChg>
        <pc:spChg chg="add mod">
          <ac:chgData name="Lei Wu" userId="f083b2a8aea23a2f" providerId="LiveId" clId="{DFFC8A72-AAF7-453E-AC8A-78D83D468C0D}" dt="2021-04-21T03:41:11.055" v="421" actId="1035"/>
          <ac:spMkLst>
            <pc:docMk/>
            <pc:sldMk cId="622286714" sldId="808"/>
            <ac:spMk id="54" creationId="{0754E60F-6924-46D4-B5AD-6ECDAFE303D1}"/>
          </ac:spMkLst>
        </pc:spChg>
        <pc:spChg chg="add mod">
          <ac:chgData name="Lei Wu" userId="f083b2a8aea23a2f" providerId="LiveId" clId="{DFFC8A72-AAF7-453E-AC8A-78D83D468C0D}" dt="2021-04-21T03:41:11.055" v="421" actId="1035"/>
          <ac:spMkLst>
            <pc:docMk/>
            <pc:sldMk cId="622286714" sldId="808"/>
            <ac:spMk id="55" creationId="{07E0627A-6405-4C15-BFDD-43392A3F7BB7}"/>
          </ac:spMkLst>
        </pc:spChg>
        <pc:spChg chg="add mod">
          <ac:chgData name="Lei Wu" userId="f083b2a8aea23a2f" providerId="LiveId" clId="{DFFC8A72-AAF7-453E-AC8A-78D83D468C0D}" dt="2021-04-21T03:41:11.055" v="421" actId="1035"/>
          <ac:spMkLst>
            <pc:docMk/>
            <pc:sldMk cId="622286714" sldId="808"/>
            <ac:spMk id="56" creationId="{92D541C0-4025-405E-83EC-A3A15F698E53}"/>
          </ac:spMkLst>
        </pc:spChg>
        <pc:spChg chg="add mod">
          <ac:chgData name="Lei Wu" userId="f083b2a8aea23a2f" providerId="LiveId" clId="{DFFC8A72-AAF7-453E-AC8A-78D83D468C0D}" dt="2021-04-21T03:41:11.055" v="421" actId="1035"/>
          <ac:spMkLst>
            <pc:docMk/>
            <pc:sldMk cId="622286714" sldId="808"/>
            <ac:spMk id="57" creationId="{FF92A380-A0EF-4CDA-868C-1264A5730793}"/>
          </ac:spMkLst>
        </pc:spChg>
        <pc:spChg chg="add mod">
          <ac:chgData name="Lei Wu" userId="f083b2a8aea23a2f" providerId="LiveId" clId="{DFFC8A72-AAF7-453E-AC8A-78D83D468C0D}" dt="2021-04-21T03:41:11.055" v="421" actId="1035"/>
          <ac:spMkLst>
            <pc:docMk/>
            <pc:sldMk cId="622286714" sldId="808"/>
            <ac:spMk id="58" creationId="{96651044-104B-4260-AB67-CD9D295972BE}"/>
          </ac:spMkLst>
        </pc:spChg>
        <pc:spChg chg="add mod">
          <ac:chgData name="Lei Wu" userId="f083b2a8aea23a2f" providerId="LiveId" clId="{DFFC8A72-AAF7-453E-AC8A-78D83D468C0D}" dt="2021-04-21T03:41:11.055" v="421" actId="1035"/>
          <ac:spMkLst>
            <pc:docMk/>
            <pc:sldMk cId="622286714" sldId="808"/>
            <ac:spMk id="59" creationId="{7A075807-F170-410A-9A0B-38E6D65B677F}"/>
          </ac:spMkLst>
        </pc:spChg>
        <pc:spChg chg="add mod">
          <ac:chgData name="Lei Wu" userId="f083b2a8aea23a2f" providerId="LiveId" clId="{DFFC8A72-AAF7-453E-AC8A-78D83D468C0D}" dt="2021-04-21T03:41:11.055" v="421" actId="1035"/>
          <ac:spMkLst>
            <pc:docMk/>
            <pc:sldMk cId="622286714" sldId="808"/>
            <ac:spMk id="60" creationId="{2CD44CF7-AF1F-4605-9E6F-F3B916B107E2}"/>
          </ac:spMkLst>
        </pc:spChg>
        <pc:picChg chg="del">
          <ac:chgData name="Lei Wu" userId="f083b2a8aea23a2f" providerId="LiveId" clId="{DFFC8A72-AAF7-453E-AC8A-78D83D468C0D}" dt="2021-04-21T03:40:53.756" v="396" actId="478"/>
          <ac:picMkLst>
            <pc:docMk/>
            <pc:sldMk cId="622286714" sldId="808"/>
            <ac:picMk id="75" creationId="{09E72585-A069-4EB0-A392-DADFB90565AF}"/>
          </ac:picMkLst>
        </pc:picChg>
      </pc:sldChg>
      <pc:sldChg chg="add">
        <pc:chgData name="Lei Wu" userId="f083b2a8aea23a2f" providerId="LiveId" clId="{DFFC8A72-AAF7-453E-AC8A-78D83D468C0D}" dt="2021-04-21T23:20:15.252" v="3630"/>
        <pc:sldMkLst>
          <pc:docMk/>
          <pc:sldMk cId="1810656009" sldId="808"/>
        </pc:sldMkLst>
      </pc:sldChg>
      <pc:sldChg chg="add del">
        <pc:chgData name="Lei Wu" userId="f083b2a8aea23a2f" providerId="LiveId" clId="{DFFC8A72-AAF7-453E-AC8A-78D83D468C0D}" dt="2021-04-21T23:20:09.579" v="3629" actId="2696"/>
        <pc:sldMkLst>
          <pc:docMk/>
          <pc:sldMk cId="2030057310" sldId="808"/>
        </pc:sldMkLst>
      </pc:sldChg>
      <pc:sldChg chg="add del">
        <pc:chgData name="Lei Wu" userId="f083b2a8aea23a2f" providerId="LiveId" clId="{DFFC8A72-AAF7-453E-AC8A-78D83D468C0D}" dt="2021-04-21T21:37:19.392" v="2603" actId="2696"/>
        <pc:sldMkLst>
          <pc:docMk/>
          <pc:sldMk cId="2112824811" sldId="808"/>
        </pc:sldMkLst>
      </pc:sldChg>
      <pc:sldChg chg="modSp add mod">
        <pc:chgData name="Lei Wu" userId="f083b2a8aea23a2f" providerId="LiveId" clId="{DFFC8A72-AAF7-453E-AC8A-78D83D468C0D}" dt="2021-04-21T23:20:54.285" v="3655" actId="313"/>
        <pc:sldMkLst>
          <pc:docMk/>
          <pc:sldMk cId="1975627410" sldId="809"/>
        </pc:sldMkLst>
        <pc:spChg chg="mod">
          <ac:chgData name="Lei Wu" userId="f083b2a8aea23a2f" providerId="LiveId" clId="{DFFC8A72-AAF7-453E-AC8A-78D83D468C0D}" dt="2021-04-21T23:20:54.285" v="3655" actId="313"/>
          <ac:spMkLst>
            <pc:docMk/>
            <pc:sldMk cId="1975627410" sldId="809"/>
            <ac:spMk id="2" creationId="{00000000-0000-0000-0000-000000000000}"/>
          </ac:spMkLst>
        </pc:spChg>
      </pc:sldChg>
      <pc:sldChg chg="addSp delSp modSp del mod delAnim modNotesTx">
        <pc:chgData name="Lei Wu" userId="f083b2a8aea23a2f" providerId="LiveId" clId="{DFFC8A72-AAF7-453E-AC8A-78D83D468C0D}" dt="2021-04-21T08:29:14.561" v="1037" actId="2696"/>
        <pc:sldMkLst>
          <pc:docMk/>
          <pc:sldMk cId="3287244017" sldId="809"/>
        </pc:sldMkLst>
        <pc:spChg chg="mod">
          <ac:chgData name="Lei Wu" userId="f083b2a8aea23a2f" providerId="LiveId" clId="{DFFC8A72-AAF7-453E-AC8A-78D83D468C0D}" dt="2021-04-21T06:56:38.411" v="423"/>
          <ac:spMkLst>
            <pc:docMk/>
            <pc:sldMk cId="3287244017" sldId="809"/>
            <ac:spMk id="2" creationId="{00000000-0000-0000-0000-000000000000}"/>
          </ac:spMkLst>
        </pc:spChg>
        <pc:spChg chg="del">
          <ac:chgData name="Lei Wu" userId="f083b2a8aea23a2f" providerId="LiveId" clId="{DFFC8A72-AAF7-453E-AC8A-78D83D468C0D}" dt="2021-04-21T06:56:47.575" v="424" actId="478"/>
          <ac:spMkLst>
            <pc:docMk/>
            <pc:sldMk cId="3287244017" sldId="809"/>
            <ac:spMk id="3" creationId="{1B43DB96-D858-451D-8FE3-6CFF7D011D4F}"/>
          </ac:spMkLst>
        </pc:spChg>
        <pc:spChg chg="del">
          <ac:chgData name="Lei Wu" userId="f083b2a8aea23a2f" providerId="LiveId" clId="{DFFC8A72-AAF7-453E-AC8A-78D83D468C0D}" dt="2021-04-21T06:56:51.305" v="425" actId="478"/>
          <ac:spMkLst>
            <pc:docMk/>
            <pc:sldMk cId="3287244017" sldId="809"/>
            <ac:spMk id="6" creationId="{6002E7CF-1C8A-4F8C-9CBA-1BAE839792A5}"/>
          </ac:spMkLst>
        </pc:spChg>
        <pc:spChg chg="del">
          <ac:chgData name="Lei Wu" userId="f083b2a8aea23a2f" providerId="LiveId" clId="{DFFC8A72-AAF7-453E-AC8A-78D83D468C0D}" dt="2021-04-21T06:56:47.575" v="424" actId="478"/>
          <ac:spMkLst>
            <pc:docMk/>
            <pc:sldMk cId="3287244017" sldId="809"/>
            <ac:spMk id="8" creationId="{B9D8BD39-81DC-484C-A854-1C6A8F83789F}"/>
          </ac:spMkLst>
        </pc:spChg>
        <pc:spChg chg="del">
          <ac:chgData name="Lei Wu" userId="f083b2a8aea23a2f" providerId="LiveId" clId="{DFFC8A72-AAF7-453E-AC8A-78D83D468C0D}" dt="2021-04-21T06:56:47.575" v="424" actId="478"/>
          <ac:spMkLst>
            <pc:docMk/>
            <pc:sldMk cId="3287244017" sldId="809"/>
            <ac:spMk id="9" creationId="{01A4E852-270E-432F-8DDE-CABB6C864F80}"/>
          </ac:spMkLst>
        </pc:spChg>
        <pc:spChg chg="del">
          <ac:chgData name="Lei Wu" userId="f083b2a8aea23a2f" providerId="LiveId" clId="{DFFC8A72-AAF7-453E-AC8A-78D83D468C0D}" dt="2021-04-21T06:56:47.575" v="424" actId="478"/>
          <ac:spMkLst>
            <pc:docMk/>
            <pc:sldMk cId="3287244017" sldId="809"/>
            <ac:spMk id="10" creationId="{866E4B47-6448-499A-B132-D1F609583B39}"/>
          </ac:spMkLst>
        </pc:spChg>
        <pc:spChg chg="del">
          <ac:chgData name="Lei Wu" userId="f083b2a8aea23a2f" providerId="LiveId" clId="{DFFC8A72-AAF7-453E-AC8A-78D83D468C0D}" dt="2021-04-21T06:56:47.575" v="424" actId="478"/>
          <ac:spMkLst>
            <pc:docMk/>
            <pc:sldMk cId="3287244017" sldId="809"/>
            <ac:spMk id="11" creationId="{F7A7EAD2-17C6-46B4-B3B5-88210D5AF8A7}"/>
          </ac:spMkLst>
        </pc:spChg>
        <pc:spChg chg="add mod">
          <ac:chgData name="Lei Wu" userId="f083b2a8aea23a2f" providerId="LiveId" clId="{DFFC8A72-AAF7-453E-AC8A-78D83D468C0D}" dt="2021-04-21T07:05:53.672" v="517" actId="404"/>
          <ac:spMkLst>
            <pc:docMk/>
            <pc:sldMk cId="3287244017" sldId="809"/>
            <ac:spMk id="12" creationId="{E7B8ECE7-0383-43F0-BDDA-8046A8F83F10}"/>
          </ac:spMkLst>
        </pc:spChg>
      </pc:sldChg>
      <pc:sldChg chg="add del">
        <pc:chgData name="Lei Wu" userId="f083b2a8aea23a2f" providerId="LiveId" clId="{DFFC8A72-AAF7-453E-AC8A-78D83D468C0D}" dt="2021-04-21T21:37:19.392" v="2603" actId="2696"/>
        <pc:sldMkLst>
          <pc:docMk/>
          <pc:sldMk cId="4030579791" sldId="809"/>
        </pc:sldMkLst>
      </pc:sldChg>
      <pc:sldChg chg="del">
        <pc:chgData name="Lei Wu" userId="f083b2a8aea23a2f" providerId="LiveId" clId="{DFFC8A72-AAF7-453E-AC8A-78D83D468C0D}" dt="2021-04-21T08:29:49.561" v="1042" actId="47"/>
        <pc:sldMkLst>
          <pc:docMk/>
          <pc:sldMk cId="31275838" sldId="812"/>
        </pc:sldMkLst>
      </pc:sldChg>
      <pc:sldChg chg="del">
        <pc:chgData name="Lei Wu" userId="f083b2a8aea23a2f" providerId="LiveId" clId="{DFFC8A72-AAF7-453E-AC8A-78D83D468C0D}" dt="2021-04-21T08:29:49.561" v="1042" actId="47"/>
        <pc:sldMkLst>
          <pc:docMk/>
          <pc:sldMk cId="2403295401" sldId="813"/>
        </pc:sldMkLst>
      </pc:sldChg>
      <pc:sldChg chg="del">
        <pc:chgData name="Lei Wu" userId="f083b2a8aea23a2f" providerId="LiveId" clId="{DFFC8A72-AAF7-453E-AC8A-78D83D468C0D}" dt="2021-04-21T08:29:49.561" v="1042" actId="47"/>
        <pc:sldMkLst>
          <pc:docMk/>
          <pc:sldMk cId="3982700569" sldId="814"/>
        </pc:sldMkLst>
      </pc:sldChg>
      <pc:sldChg chg="del">
        <pc:chgData name="Lei Wu" userId="f083b2a8aea23a2f" providerId="LiveId" clId="{DFFC8A72-AAF7-453E-AC8A-78D83D468C0D}" dt="2021-04-21T08:29:49.561" v="1042" actId="47"/>
        <pc:sldMkLst>
          <pc:docMk/>
          <pc:sldMk cId="734996292" sldId="815"/>
        </pc:sldMkLst>
      </pc:sldChg>
      <pc:sldChg chg="del">
        <pc:chgData name="Lei Wu" userId="f083b2a8aea23a2f" providerId="LiveId" clId="{DFFC8A72-AAF7-453E-AC8A-78D83D468C0D}" dt="2021-04-21T08:29:49.561" v="1042" actId="47"/>
        <pc:sldMkLst>
          <pc:docMk/>
          <pc:sldMk cId="4155370613" sldId="816"/>
        </pc:sldMkLst>
      </pc:sldChg>
      <pc:sldChg chg="del">
        <pc:chgData name="Lei Wu" userId="f083b2a8aea23a2f" providerId="LiveId" clId="{DFFC8A72-AAF7-453E-AC8A-78D83D468C0D}" dt="2021-04-21T08:29:49.561" v="1042" actId="47"/>
        <pc:sldMkLst>
          <pc:docMk/>
          <pc:sldMk cId="2651958451" sldId="823"/>
        </pc:sldMkLst>
      </pc:sldChg>
      <pc:sldChg chg="del">
        <pc:chgData name="Lei Wu" userId="f083b2a8aea23a2f" providerId="LiveId" clId="{DFFC8A72-AAF7-453E-AC8A-78D83D468C0D}" dt="2021-04-21T08:29:49.561" v="1042" actId="47"/>
        <pc:sldMkLst>
          <pc:docMk/>
          <pc:sldMk cId="991153429" sldId="824"/>
        </pc:sldMkLst>
      </pc:sldChg>
      <pc:sldChg chg="del">
        <pc:chgData name="Lei Wu" userId="f083b2a8aea23a2f" providerId="LiveId" clId="{DFFC8A72-AAF7-453E-AC8A-78D83D468C0D}" dt="2021-04-21T08:29:49.561" v="1042" actId="47"/>
        <pc:sldMkLst>
          <pc:docMk/>
          <pc:sldMk cId="1444065301" sldId="825"/>
        </pc:sldMkLst>
      </pc:sldChg>
      <pc:sldChg chg="del">
        <pc:chgData name="Lei Wu" userId="f083b2a8aea23a2f" providerId="LiveId" clId="{DFFC8A72-AAF7-453E-AC8A-78D83D468C0D}" dt="2021-04-21T08:29:49.561" v="1042" actId="47"/>
        <pc:sldMkLst>
          <pc:docMk/>
          <pc:sldMk cId="2553214444" sldId="826"/>
        </pc:sldMkLst>
      </pc:sldChg>
      <pc:sldChg chg="del">
        <pc:chgData name="Lei Wu" userId="f083b2a8aea23a2f" providerId="LiveId" clId="{DFFC8A72-AAF7-453E-AC8A-78D83D468C0D}" dt="2021-04-21T08:29:49.561" v="1042" actId="47"/>
        <pc:sldMkLst>
          <pc:docMk/>
          <pc:sldMk cId="1680345172" sldId="827"/>
        </pc:sldMkLst>
      </pc:sldChg>
      <pc:sldChg chg="del">
        <pc:chgData name="Lei Wu" userId="f083b2a8aea23a2f" providerId="LiveId" clId="{DFFC8A72-AAF7-453E-AC8A-78D83D468C0D}" dt="2021-04-21T08:29:49.561" v="1042" actId="47"/>
        <pc:sldMkLst>
          <pc:docMk/>
          <pc:sldMk cId="585632593" sldId="828"/>
        </pc:sldMkLst>
      </pc:sldChg>
      <pc:sldChg chg="del">
        <pc:chgData name="Lei Wu" userId="f083b2a8aea23a2f" providerId="LiveId" clId="{DFFC8A72-AAF7-453E-AC8A-78D83D468C0D}" dt="2021-04-21T08:29:49.561" v="1042" actId="47"/>
        <pc:sldMkLst>
          <pc:docMk/>
          <pc:sldMk cId="4064258746" sldId="829"/>
        </pc:sldMkLst>
      </pc:sldChg>
      <pc:sldChg chg="del">
        <pc:chgData name="Lei Wu" userId="f083b2a8aea23a2f" providerId="LiveId" clId="{DFFC8A72-AAF7-453E-AC8A-78D83D468C0D}" dt="2021-04-21T08:29:49.561" v="1042" actId="47"/>
        <pc:sldMkLst>
          <pc:docMk/>
          <pc:sldMk cId="333014482" sldId="830"/>
        </pc:sldMkLst>
      </pc:sldChg>
      <pc:sldChg chg="del">
        <pc:chgData name="Lei Wu" userId="f083b2a8aea23a2f" providerId="LiveId" clId="{DFFC8A72-AAF7-453E-AC8A-78D83D468C0D}" dt="2021-04-21T08:29:49.561" v="1042" actId="47"/>
        <pc:sldMkLst>
          <pc:docMk/>
          <pc:sldMk cId="1764536693" sldId="832"/>
        </pc:sldMkLst>
      </pc:sldChg>
      <pc:sldChg chg="addSp delSp modSp del mod modNotesTx">
        <pc:chgData name="Lei Wu" userId="f083b2a8aea23a2f" providerId="LiveId" clId="{DFFC8A72-AAF7-453E-AC8A-78D83D468C0D}" dt="2021-04-21T08:29:14.561" v="1037" actId="2696"/>
        <pc:sldMkLst>
          <pc:docMk/>
          <pc:sldMk cId="635849984" sldId="833"/>
        </pc:sldMkLst>
        <pc:spChg chg="mod">
          <ac:chgData name="Lei Wu" userId="f083b2a8aea23a2f" providerId="LiveId" clId="{DFFC8A72-AAF7-453E-AC8A-78D83D468C0D}" dt="2021-04-21T07:09:55.873" v="519" actId="14100"/>
          <ac:spMkLst>
            <pc:docMk/>
            <pc:sldMk cId="635849984" sldId="833"/>
            <ac:spMk id="2" creationId="{00000000-0000-0000-0000-000000000000}"/>
          </ac:spMkLst>
        </pc:spChg>
        <pc:spChg chg="add del mod">
          <ac:chgData name="Lei Wu" userId="f083b2a8aea23a2f" providerId="LiveId" clId="{DFFC8A72-AAF7-453E-AC8A-78D83D468C0D}" dt="2021-04-21T07:10:29.031" v="526"/>
          <ac:spMkLst>
            <pc:docMk/>
            <pc:sldMk cId="635849984" sldId="833"/>
            <ac:spMk id="7" creationId="{50FB531E-6611-41E1-A7F0-41C219FAD36B}"/>
          </ac:spMkLst>
        </pc:spChg>
        <pc:spChg chg="add del mod">
          <ac:chgData name="Lei Wu" userId="f083b2a8aea23a2f" providerId="LiveId" clId="{DFFC8A72-AAF7-453E-AC8A-78D83D468C0D}" dt="2021-04-21T07:10:29.031" v="526"/>
          <ac:spMkLst>
            <pc:docMk/>
            <pc:sldMk cId="635849984" sldId="833"/>
            <ac:spMk id="8" creationId="{993E9E9B-469E-427D-B95F-8B0C55A7FC25}"/>
          </ac:spMkLst>
        </pc:spChg>
        <pc:spChg chg="add del mod">
          <ac:chgData name="Lei Wu" userId="f083b2a8aea23a2f" providerId="LiveId" clId="{DFFC8A72-AAF7-453E-AC8A-78D83D468C0D}" dt="2021-04-21T07:10:29.031" v="526"/>
          <ac:spMkLst>
            <pc:docMk/>
            <pc:sldMk cId="635849984" sldId="833"/>
            <ac:spMk id="9" creationId="{C4C642FB-B373-48AA-867B-305FA53A254A}"/>
          </ac:spMkLst>
        </pc:spChg>
        <pc:spChg chg="add mod">
          <ac:chgData name="Lei Wu" userId="f083b2a8aea23a2f" providerId="LiveId" clId="{DFFC8A72-AAF7-453E-AC8A-78D83D468C0D}" dt="2021-04-21T07:10:34.488" v="556" actId="1036"/>
          <ac:spMkLst>
            <pc:docMk/>
            <pc:sldMk cId="635849984" sldId="833"/>
            <ac:spMk id="11" creationId="{6E5DF026-6858-40DC-A073-3BC685C9E455}"/>
          </ac:spMkLst>
        </pc:spChg>
        <pc:spChg chg="add mod">
          <ac:chgData name="Lei Wu" userId="f083b2a8aea23a2f" providerId="LiveId" clId="{DFFC8A72-AAF7-453E-AC8A-78D83D468C0D}" dt="2021-04-21T07:10:34.488" v="556" actId="1036"/>
          <ac:spMkLst>
            <pc:docMk/>
            <pc:sldMk cId="635849984" sldId="833"/>
            <ac:spMk id="12" creationId="{DF3ACEA1-69B2-45C8-B8C6-B3B172D3FF3D}"/>
          </ac:spMkLst>
        </pc:spChg>
        <pc:spChg chg="add mod">
          <ac:chgData name="Lei Wu" userId="f083b2a8aea23a2f" providerId="LiveId" clId="{DFFC8A72-AAF7-453E-AC8A-78D83D468C0D}" dt="2021-04-21T07:10:34.488" v="556" actId="1036"/>
          <ac:spMkLst>
            <pc:docMk/>
            <pc:sldMk cId="635849984" sldId="833"/>
            <ac:spMk id="13" creationId="{9F74EE8C-5AB5-4C14-862A-7C6B8929788A}"/>
          </ac:spMkLst>
        </pc:spChg>
        <pc:spChg chg="del">
          <ac:chgData name="Lei Wu" userId="f083b2a8aea23a2f" providerId="LiveId" clId="{DFFC8A72-AAF7-453E-AC8A-78D83D468C0D}" dt="2021-04-21T07:10:01.381" v="521" actId="478"/>
          <ac:spMkLst>
            <pc:docMk/>
            <pc:sldMk cId="635849984" sldId="833"/>
            <ac:spMk id="43" creationId="{F19F7A60-59F8-4C79-A3BB-DDDDBB46A2D8}"/>
          </ac:spMkLst>
        </pc:spChg>
        <pc:picChg chg="del">
          <ac:chgData name="Lei Wu" userId="f083b2a8aea23a2f" providerId="LiveId" clId="{DFFC8A72-AAF7-453E-AC8A-78D83D468C0D}" dt="2021-04-21T07:09:58.984" v="520" actId="478"/>
          <ac:picMkLst>
            <pc:docMk/>
            <pc:sldMk cId="635849984" sldId="833"/>
            <ac:picMk id="5" creationId="{1593617F-16C5-448A-BC64-FC48A0F59948}"/>
          </ac:picMkLst>
        </pc:picChg>
        <pc:picChg chg="add del mod">
          <ac:chgData name="Lei Wu" userId="f083b2a8aea23a2f" providerId="LiveId" clId="{DFFC8A72-AAF7-453E-AC8A-78D83D468C0D}" dt="2021-04-21T07:10:29.031" v="526"/>
          <ac:picMkLst>
            <pc:docMk/>
            <pc:sldMk cId="635849984" sldId="833"/>
            <ac:picMk id="6" creationId="{83E49D49-73BD-4108-A55D-0B928D6AFE02}"/>
          </ac:picMkLst>
        </pc:picChg>
        <pc:picChg chg="add mod">
          <ac:chgData name="Lei Wu" userId="f083b2a8aea23a2f" providerId="LiveId" clId="{DFFC8A72-AAF7-453E-AC8A-78D83D468C0D}" dt="2021-04-21T07:10:34.488" v="556" actId="1036"/>
          <ac:picMkLst>
            <pc:docMk/>
            <pc:sldMk cId="635849984" sldId="833"/>
            <ac:picMk id="10" creationId="{63E74FFA-4FC2-4E85-BF6C-5D614A3566FE}"/>
          </ac:picMkLst>
        </pc:picChg>
      </pc:sldChg>
      <pc:sldChg chg="add">
        <pc:chgData name="Lei Wu" userId="f083b2a8aea23a2f" providerId="LiveId" clId="{DFFC8A72-AAF7-453E-AC8A-78D83D468C0D}" dt="2021-04-21T21:37:31.937" v="2604"/>
        <pc:sldMkLst>
          <pc:docMk/>
          <pc:sldMk cId="1621560230" sldId="833"/>
        </pc:sldMkLst>
      </pc:sldChg>
      <pc:sldChg chg="add del">
        <pc:chgData name="Lei Wu" userId="f083b2a8aea23a2f" providerId="LiveId" clId="{DFFC8A72-AAF7-453E-AC8A-78D83D468C0D}" dt="2021-04-21T21:37:19.392" v="2603" actId="2696"/>
        <pc:sldMkLst>
          <pc:docMk/>
          <pc:sldMk cId="4224572525" sldId="833"/>
        </pc:sldMkLst>
      </pc:sldChg>
      <pc:sldChg chg="del">
        <pc:chgData name="Lei Wu" userId="f083b2a8aea23a2f" providerId="LiveId" clId="{DFFC8A72-AAF7-453E-AC8A-78D83D468C0D}" dt="2021-04-21T08:29:49.561" v="1042" actId="47"/>
        <pc:sldMkLst>
          <pc:docMk/>
          <pc:sldMk cId="2688898715" sldId="834"/>
        </pc:sldMkLst>
      </pc:sldChg>
      <pc:sldChg chg="modSp add mod">
        <pc:chgData name="Lei Wu" userId="f083b2a8aea23a2f" providerId="LiveId" clId="{DFFC8A72-AAF7-453E-AC8A-78D83D468C0D}" dt="2021-04-21T23:59:11.496" v="4094" actId="20577"/>
        <pc:sldMkLst>
          <pc:docMk/>
          <pc:sldMk cId="3884755222" sldId="835"/>
        </pc:sldMkLst>
        <pc:spChg chg="mod">
          <ac:chgData name="Lei Wu" userId="f083b2a8aea23a2f" providerId="LiveId" clId="{DFFC8A72-AAF7-453E-AC8A-78D83D468C0D}" dt="2021-04-21T23:59:11.496" v="4094" actId="20577"/>
          <ac:spMkLst>
            <pc:docMk/>
            <pc:sldMk cId="3884755222" sldId="835"/>
            <ac:spMk id="3" creationId="{00000000-0000-0000-0000-000000000000}"/>
          </ac:spMkLst>
        </pc:spChg>
      </pc:sldChg>
      <pc:sldChg chg="addSp delSp modSp add del mod">
        <pc:chgData name="Lei Wu" userId="f083b2a8aea23a2f" providerId="LiveId" clId="{DFFC8A72-AAF7-453E-AC8A-78D83D468C0D}" dt="2021-04-21T08:29:14.561" v="1037" actId="2696"/>
        <pc:sldMkLst>
          <pc:docMk/>
          <pc:sldMk cId="3178189209" sldId="836"/>
        </pc:sldMkLst>
        <pc:spChg chg="mod">
          <ac:chgData name="Lei Wu" userId="f083b2a8aea23a2f" providerId="LiveId" clId="{DFFC8A72-AAF7-453E-AC8A-78D83D468C0D}" dt="2021-04-21T07:11:23.801" v="558"/>
          <ac:spMkLst>
            <pc:docMk/>
            <pc:sldMk cId="3178189209" sldId="836"/>
            <ac:spMk id="2" creationId="{00000000-0000-0000-0000-000000000000}"/>
          </ac:spMkLst>
        </pc:spChg>
        <pc:spChg chg="del">
          <ac:chgData name="Lei Wu" userId="f083b2a8aea23a2f" providerId="LiveId" clId="{DFFC8A72-AAF7-453E-AC8A-78D83D468C0D}" dt="2021-04-21T07:12:00.508" v="560" actId="478"/>
          <ac:spMkLst>
            <pc:docMk/>
            <pc:sldMk cId="3178189209" sldId="836"/>
            <ac:spMk id="11" creationId="{6E5DF026-6858-40DC-A073-3BC685C9E455}"/>
          </ac:spMkLst>
        </pc:spChg>
        <pc:spChg chg="del">
          <ac:chgData name="Lei Wu" userId="f083b2a8aea23a2f" providerId="LiveId" clId="{DFFC8A72-AAF7-453E-AC8A-78D83D468C0D}" dt="2021-04-21T07:12:00.508" v="560" actId="478"/>
          <ac:spMkLst>
            <pc:docMk/>
            <pc:sldMk cId="3178189209" sldId="836"/>
            <ac:spMk id="12" creationId="{DF3ACEA1-69B2-45C8-B8C6-B3B172D3FF3D}"/>
          </ac:spMkLst>
        </pc:spChg>
        <pc:spChg chg="del">
          <ac:chgData name="Lei Wu" userId="f083b2a8aea23a2f" providerId="LiveId" clId="{DFFC8A72-AAF7-453E-AC8A-78D83D468C0D}" dt="2021-04-21T07:12:00.508" v="560" actId="478"/>
          <ac:spMkLst>
            <pc:docMk/>
            <pc:sldMk cId="3178189209" sldId="836"/>
            <ac:spMk id="13" creationId="{9F74EE8C-5AB5-4C14-862A-7C6B8929788A}"/>
          </ac:spMkLst>
        </pc:spChg>
        <pc:spChg chg="add del mod">
          <ac:chgData name="Lei Wu" userId="f083b2a8aea23a2f" providerId="LiveId" clId="{DFFC8A72-AAF7-453E-AC8A-78D83D468C0D}" dt="2021-04-21T07:12:03.907" v="564"/>
          <ac:spMkLst>
            <pc:docMk/>
            <pc:sldMk cId="3178189209" sldId="836"/>
            <ac:spMk id="14" creationId="{2BDB166D-3B9A-4D7D-90B2-40B39AB0FB67}"/>
          </ac:spMkLst>
        </pc:spChg>
        <pc:spChg chg="add del mod">
          <ac:chgData name="Lei Wu" userId="f083b2a8aea23a2f" providerId="LiveId" clId="{DFFC8A72-AAF7-453E-AC8A-78D83D468C0D}" dt="2021-04-21T07:12:03.907" v="564"/>
          <ac:spMkLst>
            <pc:docMk/>
            <pc:sldMk cId="3178189209" sldId="836"/>
            <ac:spMk id="15" creationId="{241F35FB-DC5C-4D06-AECF-19F3608267AC}"/>
          </ac:spMkLst>
        </pc:spChg>
        <pc:spChg chg="mod">
          <ac:chgData name="Lei Wu" userId="f083b2a8aea23a2f" providerId="LiveId" clId="{DFFC8A72-AAF7-453E-AC8A-78D83D468C0D}" dt="2021-04-21T07:12:01.282" v="561"/>
          <ac:spMkLst>
            <pc:docMk/>
            <pc:sldMk cId="3178189209" sldId="836"/>
            <ac:spMk id="18" creationId="{E3E5603A-BD50-4860-BFB7-8531BF803C33}"/>
          </ac:spMkLst>
        </pc:spChg>
        <pc:spChg chg="mod">
          <ac:chgData name="Lei Wu" userId="f083b2a8aea23a2f" providerId="LiveId" clId="{DFFC8A72-AAF7-453E-AC8A-78D83D468C0D}" dt="2021-04-21T07:12:01.282" v="561"/>
          <ac:spMkLst>
            <pc:docMk/>
            <pc:sldMk cId="3178189209" sldId="836"/>
            <ac:spMk id="21" creationId="{4F9F735F-5941-44D3-935A-F5BAC22A4CF5}"/>
          </ac:spMkLst>
        </pc:spChg>
        <pc:spChg chg="mod">
          <ac:chgData name="Lei Wu" userId="f083b2a8aea23a2f" providerId="LiveId" clId="{DFFC8A72-AAF7-453E-AC8A-78D83D468C0D}" dt="2021-04-21T07:12:01.282" v="561"/>
          <ac:spMkLst>
            <pc:docMk/>
            <pc:sldMk cId="3178189209" sldId="836"/>
            <ac:spMk id="24" creationId="{4266E07B-2184-4E4C-8293-8ABAFCBDA0D2}"/>
          </ac:spMkLst>
        </pc:spChg>
        <pc:spChg chg="add mod">
          <ac:chgData name="Lei Wu" userId="f083b2a8aea23a2f" providerId="LiveId" clId="{DFFC8A72-AAF7-453E-AC8A-78D83D468C0D}" dt="2021-04-21T07:12:03.924" v="565"/>
          <ac:spMkLst>
            <pc:docMk/>
            <pc:sldMk cId="3178189209" sldId="836"/>
            <ac:spMk id="27" creationId="{862D123D-005F-4ED3-9F05-ACAAAA0F554C}"/>
          </ac:spMkLst>
        </pc:spChg>
        <pc:spChg chg="add mod">
          <ac:chgData name="Lei Wu" userId="f083b2a8aea23a2f" providerId="LiveId" clId="{DFFC8A72-AAF7-453E-AC8A-78D83D468C0D}" dt="2021-04-21T07:12:03.924" v="565"/>
          <ac:spMkLst>
            <pc:docMk/>
            <pc:sldMk cId="3178189209" sldId="836"/>
            <ac:spMk id="28" creationId="{12BC677F-CB68-4BBB-811E-0E98BC7A82E5}"/>
          </ac:spMkLst>
        </pc:spChg>
        <pc:spChg chg="mod">
          <ac:chgData name="Lei Wu" userId="f083b2a8aea23a2f" providerId="LiveId" clId="{DFFC8A72-AAF7-453E-AC8A-78D83D468C0D}" dt="2021-04-21T07:12:03.924" v="565"/>
          <ac:spMkLst>
            <pc:docMk/>
            <pc:sldMk cId="3178189209" sldId="836"/>
            <ac:spMk id="31" creationId="{5E4C9EFB-09FE-490A-949B-4A992D1FFCFA}"/>
          </ac:spMkLst>
        </pc:spChg>
        <pc:spChg chg="mod">
          <ac:chgData name="Lei Wu" userId="f083b2a8aea23a2f" providerId="LiveId" clId="{DFFC8A72-AAF7-453E-AC8A-78D83D468C0D}" dt="2021-04-21T07:12:03.924" v="565"/>
          <ac:spMkLst>
            <pc:docMk/>
            <pc:sldMk cId="3178189209" sldId="836"/>
            <ac:spMk id="34" creationId="{447D3000-49E6-48C6-B21D-1EAF6F26DD4A}"/>
          </ac:spMkLst>
        </pc:spChg>
        <pc:spChg chg="mod">
          <ac:chgData name="Lei Wu" userId="f083b2a8aea23a2f" providerId="LiveId" clId="{DFFC8A72-AAF7-453E-AC8A-78D83D468C0D}" dt="2021-04-21T07:12:03.924" v="565"/>
          <ac:spMkLst>
            <pc:docMk/>
            <pc:sldMk cId="3178189209" sldId="836"/>
            <ac:spMk id="37" creationId="{457D3CBE-D76D-47D8-9A29-5ECDBCA17750}"/>
          </ac:spMkLst>
        </pc:spChg>
        <pc:grpChg chg="add del mod">
          <ac:chgData name="Lei Wu" userId="f083b2a8aea23a2f" providerId="LiveId" clId="{DFFC8A72-AAF7-453E-AC8A-78D83D468C0D}" dt="2021-04-21T07:12:03.907" v="564"/>
          <ac:grpSpMkLst>
            <pc:docMk/>
            <pc:sldMk cId="3178189209" sldId="836"/>
            <ac:grpSpMk id="16" creationId="{44AF7BC0-F837-41CD-B934-326F80B08997}"/>
          </ac:grpSpMkLst>
        </pc:grpChg>
        <pc:grpChg chg="add del mod">
          <ac:chgData name="Lei Wu" userId="f083b2a8aea23a2f" providerId="LiveId" clId="{DFFC8A72-AAF7-453E-AC8A-78D83D468C0D}" dt="2021-04-21T07:12:03.907" v="564"/>
          <ac:grpSpMkLst>
            <pc:docMk/>
            <pc:sldMk cId="3178189209" sldId="836"/>
            <ac:grpSpMk id="19" creationId="{0BA83A96-974E-428A-98B3-91DC64D22D19}"/>
          </ac:grpSpMkLst>
        </pc:grpChg>
        <pc:grpChg chg="add del mod">
          <ac:chgData name="Lei Wu" userId="f083b2a8aea23a2f" providerId="LiveId" clId="{DFFC8A72-AAF7-453E-AC8A-78D83D468C0D}" dt="2021-04-21T07:12:03.907" v="564"/>
          <ac:grpSpMkLst>
            <pc:docMk/>
            <pc:sldMk cId="3178189209" sldId="836"/>
            <ac:grpSpMk id="22" creationId="{7FF05C3C-53DD-4572-B985-09F49C8986D1}"/>
          </ac:grpSpMkLst>
        </pc:grpChg>
        <pc:grpChg chg="add mod">
          <ac:chgData name="Lei Wu" userId="f083b2a8aea23a2f" providerId="LiveId" clId="{DFFC8A72-AAF7-453E-AC8A-78D83D468C0D}" dt="2021-04-21T07:12:03.924" v="565"/>
          <ac:grpSpMkLst>
            <pc:docMk/>
            <pc:sldMk cId="3178189209" sldId="836"/>
            <ac:grpSpMk id="29" creationId="{1A1A01F9-659A-4664-91DC-FD1578BBD7D5}"/>
          </ac:grpSpMkLst>
        </pc:grpChg>
        <pc:grpChg chg="add mod">
          <ac:chgData name="Lei Wu" userId="f083b2a8aea23a2f" providerId="LiveId" clId="{DFFC8A72-AAF7-453E-AC8A-78D83D468C0D}" dt="2021-04-21T07:12:03.924" v="565"/>
          <ac:grpSpMkLst>
            <pc:docMk/>
            <pc:sldMk cId="3178189209" sldId="836"/>
            <ac:grpSpMk id="32" creationId="{5B6A0A8F-BF99-47C7-ACD5-AECCB4A3E859}"/>
          </ac:grpSpMkLst>
        </pc:grpChg>
        <pc:grpChg chg="add mod">
          <ac:chgData name="Lei Wu" userId="f083b2a8aea23a2f" providerId="LiveId" clId="{DFFC8A72-AAF7-453E-AC8A-78D83D468C0D}" dt="2021-04-21T07:12:03.924" v="565"/>
          <ac:grpSpMkLst>
            <pc:docMk/>
            <pc:sldMk cId="3178189209" sldId="836"/>
            <ac:grpSpMk id="35" creationId="{FA890779-5E83-4BB6-A9B2-5FED8BE3A956}"/>
          </ac:grpSpMkLst>
        </pc:grpChg>
        <pc:graphicFrameChg chg="add del mod">
          <ac:chgData name="Lei Wu" userId="f083b2a8aea23a2f" providerId="LiveId" clId="{DFFC8A72-AAF7-453E-AC8A-78D83D468C0D}" dt="2021-04-21T07:12:03.907" v="564"/>
          <ac:graphicFrameMkLst>
            <pc:docMk/>
            <pc:sldMk cId="3178189209" sldId="836"/>
            <ac:graphicFrameMk id="8" creationId="{A2066375-EB0D-40CF-ACD5-0FD785265B6C}"/>
          </ac:graphicFrameMkLst>
        </pc:graphicFrameChg>
        <pc:graphicFrameChg chg="add mod">
          <ac:chgData name="Lei Wu" userId="f083b2a8aea23a2f" providerId="LiveId" clId="{DFFC8A72-AAF7-453E-AC8A-78D83D468C0D}" dt="2021-04-21T07:12:03.924" v="565"/>
          <ac:graphicFrameMkLst>
            <pc:docMk/>
            <pc:sldMk cId="3178189209" sldId="836"/>
            <ac:graphicFrameMk id="25" creationId="{8A61C127-CF20-43BE-969C-A8EFDC00A1A6}"/>
          </ac:graphicFrameMkLst>
        </pc:graphicFrameChg>
        <pc:picChg chg="add del mod">
          <ac:chgData name="Lei Wu" userId="f083b2a8aea23a2f" providerId="LiveId" clId="{DFFC8A72-AAF7-453E-AC8A-78D83D468C0D}" dt="2021-04-21T07:12:03.907" v="564"/>
          <ac:picMkLst>
            <pc:docMk/>
            <pc:sldMk cId="3178189209" sldId="836"/>
            <ac:picMk id="9" creationId="{B30386CC-2197-467A-8C22-E293F6A74207}"/>
          </ac:picMkLst>
        </pc:picChg>
        <pc:picChg chg="del">
          <ac:chgData name="Lei Wu" userId="f083b2a8aea23a2f" providerId="LiveId" clId="{DFFC8A72-AAF7-453E-AC8A-78D83D468C0D}" dt="2021-04-21T07:11:57.655" v="559" actId="478"/>
          <ac:picMkLst>
            <pc:docMk/>
            <pc:sldMk cId="3178189209" sldId="836"/>
            <ac:picMk id="10" creationId="{63E74FFA-4FC2-4E85-BF6C-5D614A3566FE}"/>
          </ac:picMkLst>
        </pc:picChg>
        <pc:picChg chg="mod">
          <ac:chgData name="Lei Wu" userId="f083b2a8aea23a2f" providerId="LiveId" clId="{DFFC8A72-AAF7-453E-AC8A-78D83D468C0D}" dt="2021-04-21T07:12:01.282" v="561"/>
          <ac:picMkLst>
            <pc:docMk/>
            <pc:sldMk cId="3178189209" sldId="836"/>
            <ac:picMk id="17" creationId="{465EBCFD-D191-4FCF-A6DE-D646035422A6}"/>
          </ac:picMkLst>
        </pc:picChg>
        <pc:picChg chg="mod">
          <ac:chgData name="Lei Wu" userId="f083b2a8aea23a2f" providerId="LiveId" clId="{DFFC8A72-AAF7-453E-AC8A-78D83D468C0D}" dt="2021-04-21T07:12:01.282" v="561"/>
          <ac:picMkLst>
            <pc:docMk/>
            <pc:sldMk cId="3178189209" sldId="836"/>
            <ac:picMk id="20" creationId="{E0CDCDB0-C79C-4004-9EEF-3ADBD6CAD04A}"/>
          </ac:picMkLst>
        </pc:picChg>
        <pc:picChg chg="mod">
          <ac:chgData name="Lei Wu" userId="f083b2a8aea23a2f" providerId="LiveId" clId="{DFFC8A72-AAF7-453E-AC8A-78D83D468C0D}" dt="2021-04-21T07:12:01.282" v="561"/>
          <ac:picMkLst>
            <pc:docMk/>
            <pc:sldMk cId="3178189209" sldId="836"/>
            <ac:picMk id="23" creationId="{2F200B76-C1CC-4DE0-8B2F-92036B2ED9DC}"/>
          </ac:picMkLst>
        </pc:picChg>
        <pc:picChg chg="add mod">
          <ac:chgData name="Lei Wu" userId="f083b2a8aea23a2f" providerId="LiveId" clId="{DFFC8A72-AAF7-453E-AC8A-78D83D468C0D}" dt="2021-04-21T07:12:03.924" v="565"/>
          <ac:picMkLst>
            <pc:docMk/>
            <pc:sldMk cId="3178189209" sldId="836"/>
            <ac:picMk id="26" creationId="{0EEF7F38-DAB8-4118-83C8-C1C0848138F8}"/>
          </ac:picMkLst>
        </pc:picChg>
        <pc:picChg chg="mod">
          <ac:chgData name="Lei Wu" userId="f083b2a8aea23a2f" providerId="LiveId" clId="{DFFC8A72-AAF7-453E-AC8A-78D83D468C0D}" dt="2021-04-21T07:12:03.924" v="565"/>
          <ac:picMkLst>
            <pc:docMk/>
            <pc:sldMk cId="3178189209" sldId="836"/>
            <ac:picMk id="30" creationId="{072E36B3-7281-4CCE-9B4E-803EDD63B637}"/>
          </ac:picMkLst>
        </pc:picChg>
        <pc:picChg chg="mod">
          <ac:chgData name="Lei Wu" userId="f083b2a8aea23a2f" providerId="LiveId" clId="{DFFC8A72-AAF7-453E-AC8A-78D83D468C0D}" dt="2021-04-21T07:12:03.924" v="565"/>
          <ac:picMkLst>
            <pc:docMk/>
            <pc:sldMk cId="3178189209" sldId="836"/>
            <ac:picMk id="33" creationId="{9B99C408-84F9-40E6-8226-CF30F58A926F}"/>
          </ac:picMkLst>
        </pc:picChg>
        <pc:picChg chg="mod">
          <ac:chgData name="Lei Wu" userId="f083b2a8aea23a2f" providerId="LiveId" clId="{DFFC8A72-AAF7-453E-AC8A-78D83D468C0D}" dt="2021-04-21T07:12:03.924" v="565"/>
          <ac:picMkLst>
            <pc:docMk/>
            <pc:sldMk cId="3178189209" sldId="836"/>
            <ac:picMk id="36" creationId="{E87D8B5E-1916-40EE-9A69-B616BAD36F5D}"/>
          </ac:picMkLst>
        </pc:picChg>
      </pc:sldChg>
      <pc:sldChg chg="add del">
        <pc:chgData name="Lei Wu" userId="f083b2a8aea23a2f" providerId="LiveId" clId="{DFFC8A72-AAF7-453E-AC8A-78D83D468C0D}" dt="2021-04-21T21:37:19.392" v="2603" actId="2696"/>
        <pc:sldMkLst>
          <pc:docMk/>
          <pc:sldMk cId="3435390340" sldId="836"/>
        </pc:sldMkLst>
      </pc:sldChg>
      <pc:sldChg chg="add">
        <pc:chgData name="Lei Wu" userId="f083b2a8aea23a2f" providerId="LiveId" clId="{DFFC8A72-AAF7-453E-AC8A-78D83D468C0D}" dt="2021-04-21T21:37:31.937" v="2604"/>
        <pc:sldMkLst>
          <pc:docMk/>
          <pc:sldMk cId="4115171609" sldId="836"/>
        </pc:sldMkLst>
      </pc:sldChg>
      <pc:sldChg chg="add">
        <pc:chgData name="Lei Wu" userId="f083b2a8aea23a2f" providerId="LiveId" clId="{DFFC8A72-AAF7-453E-AC8A-78D83D468C0D}" dt="2021-04-21T21:37:31.937" v="2604"/>
        <pc:sldMkLst>
          <pc:docMk/>
          <pc:sldMk cId="3799052119" sldId="837"/>
        </pc:sldMkLst>
      </pc:sldChg>
      <pc:sldChg chg="add del">
        <pc:chgData name="Lei Wu" userId="f083b2a8aea23a2f" providerId="LiveId" clId="{DFFC8A72-AAF7-453E-AC8A-78D83D468C0D}" dt="2021-04-21T21:37:19.392" v="2603" actId="2696"/>
        <pc:sldMkLst>
          <pc:docMk/>
          <pc:sldMk cId="4075435117" sldId="837"/>
        </pc:sldMkLst>
      </pc:sldChg>
      <pc:sldChg chg="addSp delSp modSp add del mod modNotesTx">
        <pc:chgData name="Lei Wu" userId="f083b2a8aea23a2f" providerId="LiveId" clId="{DFFC8A72-AAF7-453E-AC8A-78D83D468C0D}" dt="2021-04-21T08:29:14.561" v="1037" actId="2696"/>
        <pc:sldMkLst>
          <pc:docMk/>
          <pc:sldMk cId="4112210860" sldId="837"/>
        </pc:sldMkLst>
        <pc:spChg chg="mod">
          <ac:chgData name="Lei Wu" userId="f083b2a8aea23a2f" providerId="LiveId" clId="{DFFC8A72-AAF7-453E-AC8A-78D83D468C0D}" dt="2021-04-21T07:12:58.844" v="569"/>
          <ac:spMkLst>
            <pc:docMk/>
            <pc:sldMk cId="4112210860" sldId="837"/>
            <ac:spMk id="2" creationId="{00000000-0000-0000-0000-000000000000}"/>
          </ac:spMkLst>
        </pc:spChg>
        <pc:spChg chg="mod">
          <ac:chgData name="Lei Wu" userId="f083b2a8aea23a2f" providerId="LiveId" clId="{DFFC8A72-AAF7-453E-AC8A-78D83D468C0D}" dt="2021-04-21T07:13:39.761" v="581"/>
          <ac:spMkLst>
            <pc:docMk/>
            <pc:sldMk cId="4112210860" sldId="837"/>
            <ac:spMk id="7" creationId="{56C9A2B2-7EB0-4AE0-8373-F45FEEAB1E6F}"/>
          </ac:spMkLst>
        </pc:spChg>
        <pc:spChg chg="mod">
          <ac:chgData name="Lei Wu" userId="f083b2a8aea23a2f" providerId="LiveId" clId="{DFFC8A72-AAF7-453E-AC8A-78D83D468C0D}" dt="2021-04-21T07:13:39.761" v="581"/>
          <ac:spMkLst>
            <pc:docMk/>
            <pc:sldMk cId="4112210860" sldId="837"/>
            <ac:spMk id="8" creationId="{3866FB73-5B24-42CF-AFAE-9FD890F451EA}"/>
          </ac:spMkLst>
        </pc:spChg>
        <pc:spChg chg="mod">
          <ac:chgData name="Lei Wu" userId="f083b2a8aea23a2f" providerId="LiveId" clId="{DFFC8A72-AAF7-453E-AC8A-78D83D468C0D}" dt="2021-04-21T07:13:39.761" v="581"/>
          <ac:spMkLst>
            <pc:docMk/>
            <pc:sldMk cId="4112210860" sldId="837"/>
            <ac:spMk id="9" creationId="{A607278C-5BED-451E-B1C7-BA37CDA258AB}"/>
          </ac:spMkLst>
        </pc:spChg>
        <pc:spChg chg="mod">
          <ac:chgData name="Lei Wu" userId="f083b2a8aea23a2f" providerId="LiveId" clId="{DFFC8A72-AAF7-453E-AC8A-78D83D468C0D}" dt="2021-04-21T07:13:39.761" v="581"/>
          <ac:spMkLst>
            <pc:docMk/>
            <pc:sldMk cId="4112210860" sldId="837"/>
            <ac:spMk id="11" creationId="{FE8C30FE-563A-4A17-8D3C-79A94E48EB93}"/>
          </ac:spMkLst>
        </pc:spChg>
        <pc:spChg chg="mod">
          <ac:chgData name="Lei Wu" userId="f083b2a8aea23a2f" providerId="LiveId" clId="{DFFC8A72-AAF7-453E-AC8A-78D83D468C0D}" dt="2021-04-21T07:13:29.168" v="580" actId="403"/>
          <ac:spMkLst>
            <pc:docMk/>
            <pc:sldMk cId="4112210860" sldId="837"/>
            <ac:spMk id="12" creationId="{E7B8ECE7-0383-43F0-BDDA-8046A8F83F10}"/>
          </ac:spMkLst>
        </pc:spChg>
        <pc:spChg chg="mod">
          <ac:chgData name="Lei Wu" userId="f083b2a8aea23a2f" providerId="LiveId" clId="{DFFC8A72-AAF7-453E-AC8A-78D83D468C0D}" dt="2021-04-21T07:13:39.761" v="581"/>
          <ac:spMkLst>
            <pc:docMk/>
            <pc:sldMk cId="4112210860" sldId="837"/>
            <ac:spMk id="13" creationId="{E91E0FF2-2E76-41E2-94AE-9CF6A263C9F9}"/>
          </ac:spMkLst>
        </pc:spChg>
        <pc:spChg chg="mod">
          <ac:chgData name="Lei Wu" userId="f083b2a8aea23a2f" providerId="LiveId" clId="{DFFC8A72-AAF7-453E-AC8A-78D83D468C0D}" dt="2021-04-21T07:13:39.761" v="581"/>
          <ac:spMkLst>
            <pc:docMk/>
            <pc:sldMk cId="4112210860" sldId="837"/>
            <ac:spMk id="14" creationId="{8768FDB7-7EF1-45DB-BEBB-47CD24C777F9}"/>
          </ac:spMkLst>
        </pc:spChg>
        <pc:spChg chg="mod">
          <ac:chgData name="Lei Wu" userId="f083b2a8aea23a2f" providerId="LiveId" clId="{DFFC8A72-AAF7-453E-AC8A-78D83D468C0D}" dt="2021-04-21T07:13:39.761" v="581"/>
          <ac:spMkLst>
            <pc:docMk/>
            <pc:sldMk cId="4112210860" sldId="837"/>
            <ac:spMk id="15" creationId="{DC506C22-B355-4658-8B5D-069876856A8F}"/>
          </ac:spMkLst>
        </pc:spChg>
        <pc:spChg chg="mod">
          <ac:chgData name="Lei Wu" userId="f083b2a8aea23a2f" providerId="LiveId" clId="{DFFC8A72-AAF7-453E-AC8A-78D83D468C0D}" dt="2021-04-21T07:13:39.761" v="581"/>
          <ac:spMkLst>
            <pc:docMk/>
            <pc:sldMk cId="4112210860" sldId="837"/>
            <ac:spMk id="16" creationId="{AB6EBA08-31DA-46DF-B212-FB43BF788FDC}"/>
          </ac:spMkLst>
        </pc:spChg>
        <pc:spChg chg="mod">
          <ac:chgData name="Lei Wu" userId="f083b2a8aea23a2f" providerId="LiveId" clId="{DFFC8A72-AAF7-453E-AC8A-78D83D468C0D}" dt="2021-04-21T07:13:39.761" v="581"/>
          <ac:spMkLst>
            <pc:docMk/>
            <pc:sldMk cId="4112210860" sldId="837"/>
            <ac:spMk id="17" creationId="{51997A26-0386-4919-A759-E5543740E267}"/>
          </ac:spMkLst>
        </pc:spChg>
        <pc:spChg chg="mod">
          <ac:chgData name="Lei Wu" userId="f083b2a8aea23a2f" providerId="LiveId" clId="{DFFC8A72-AAF7-453E-AC8A-78D83D468C0D}" dt="2021-04-21T07:13:39.761" v="581"/>
          <ac:spMkLst>
            <pc:docMk/>
            <pc:sldMk cId="4112210860" sldId="837"/>
            <ac:spMk id="18" creationId="{37FB6A45-2E6E-4F73-9A57-DB293F3DD95A}"/>
          </ac:spMkLst>
        </pc:spChg>
        <pc:spChg chg="mod">
          <ac:chgData name="Lei Wu" userId="f083b2a8aea23a2f" providerId="LiveId" clId="{DFFC8A72-AAF7-453E-AC8A-78D83D468C0D}" dt="2021-04-21T07:13:39.761" v="581"/>
          <ac:spMkLst>
            <pc:docMk/>
            <pc:sldMk cId="4112210860" sldId="837"/>
            <ac:spMk id="19" creationId="{CE2E0781-49B2-4C0F-9416-D9B04217EFA2}"/>
          </ac:spMkLst>
        </pc:spChg>
        <pc:spChg chg="mod">
          <ac:chgData name="Lei Wu" userId="f083b2a8aea23a2f" providerId="LiveId" clId="{DFFC8A72-AAF7-453E-AC8A-78D83D468C0D}" dt="2021-04-21T07:13:39.761" v="581"/>
          <ac:spMkLst>
            <pc:docMk/>
            <pc:sldMk cId="4112210860" sldId="837"/>
            <ac:spMk id="20" creationId="{1F13A406-0512-425E-B423-CBF811A05C33}"/>
          </ac:spMkLst>
        </pc:spChg>
        <pc:spChg chg="mod">
          <ac:chgData name="Lei Wu" userId="f083b2a8aea23a2f" providerId="LiveId" clId="{DFFC8A72-AAF7-453E-AC8A-78D83D468C0D}" dt="2021-04-21T07:13:39.761" v="581"/>
          <ac:spMkLst>
            <pc:docMk/>
            <pc:sldMk cId="4112210860" sldId="837"/>
            <ac:spMk id="21" creationId="{8E0B440C-D60A-47BF-B2A9-7D932D320A01}"/>
          </ac:spMkLst>
        </pc:spChg>
        <pc:spChg chg="mod">
          <ac:chgData name="Lei Wu" userId="f083b2a8aea23a2f" providerId="LiveId" clId="{DFFC8A72-AAF7-453E-AC8A-78D83D468C0D}" dt="2021-04-21T07:13:39.761" v="581"/>
          <ac:spMkLst>
            <pc:docMk/>
            <pc:sldMk cId="4112210860" sldId="837"/>
            <ac:spMk id="22" creationId="{8ABF6582-920D-4A34-B52A-867C3FE48C21}"/>
          </ac:spMkLst>
        </pc:spChg>
        <pc:spChg chg="mod">
          <ac:chgData name="Lei Wu" userId="f083b2a8aea23a2f" providerId="LiveId" clId="{DFFC8A72-AAF7-453E-AC8A-78D83D468C0D}" dt="2021-04-21T07:13:39.761" v="581"/>
          <ac:spMkLst>
            <pc:docMk/>
            <pc:sldMk cId="4112210860" sldId="837"/>
            <ac:spMk id="23" creationId="{3BDCF2BF-7008-404D-966C-66C37EDFB626}"/>
          </ac:spMkLst>
        </pc:spChg>
        <pc:spChg chg="mod">
          <ac:chgData name="Lei Wu" userId="f083b2a8aea23a2f" providerId="LiveId" clId="{DFFC8A72-AAF7-453E-AC8A-78D83D468C0D}" dt="2021-04-21T07:13:39.761" v="581"/>
          <ac:spMkLst>
            <pc:docMk/>
            <pc:sldMk cId="4112210860" sldId="837"/>
            <ac:spMk id="24" creationId="{71F65099-029D-4246-ADD0-E65622CDBE17}"/>
          </ac:spMkLst>
        </pc:spChg>
        <pc:spChg chg="mod">
          <ac:chgData name="Lei Wu" userId="f083b2a8aea23a2f" providerId="LiveId" clId="{DFFC8A72-AAF7-453E-AC8A-78D83D468C0D}" dt="2021-04-21T07:13:39.761" v="581"/>
          <ac:spMkLst>
            <pc:docMk/>
            <pc:sldMk cId="4112210860" sldId="837"/>
            <ac:spMk id="25" creationId="{9DB2D0C4-3BC5-4D8C-BD4A-041BEACEC6E7}"/>
          </ac:spMkLst>
        </pc:spChg>
        <pc:spChg chg="mod">
          <ac:chgData name="Lei Wu" userId="f083b2a8aea23a2f" providerId="LiveId" clId="{DFFC8A72-AAF7-453E-AC8A-78D83D468C0D}" dt="2021-04-21T07:13:39.761" v="581"/>
          <ac:spMkLst>
            <pc:docMk/>
            <pc:sldMk cId="4112210860" sldId="837"/>
            <ac:spMk id="26" creationId="{4586AEC1-251B-427B-9FED-0DC0F173C674}"/>
          </ac:spMkLst>
        </pc:spChg>
        <pc:spChg chg="mod">
          <ac:chgData name="Lei Wu" userId="f083b2a8aea23a2f" providerId="LiveId" clId="{DFFC8A72-AAF7-453E-AC8A-78D83D468C0D}" dt="2021-04-21T07:13:39.761" v="581"/>
          <ac:spMkLst>
            <pc:docMk/>
            <pc:sldMk cId="4112210860" sldId="837"/>
            <ac:spMk id="27" creationId="{EFBCDCD8-B511-48CA-BBE9-91C7D6C73A5B}"/>
          </ac:spMkLst>
        </pc:spChg>
        <pc:spChg chg="mod">
          <ac:chgData name="Lei Wu" userId="f083b2a8aea23a2f" providerId="LiveId" clId="{DFFC8A72-AAF7-453E-AC8A-78D83D468C0D}" dt="2021-04-21T07:13:39.761" v="581"/>
          <ac:spMkLst>
            <pc:docMk/>
            <pc:sldMk cId="4112210860" sldId="837"/>
            <ac:spMk id="28" creationId="{73BC4ECE-2665-4E3B-A1F8-FD8F617B4EF2}"/>
          </ac:spMkLst>
        </pc:spChg>
        <pc:spChg chg="mod">
          <ac:chgData name="Lei Wu" userId="f083b2a8aea23a2f" providerId="LiveId" clId="{DFFC8A72-AAF7-453E-AC8A-78D83D468C0D}" dt="2021-04-21T07:13:39.761" v="581"/>
          <ac:spMkLst>
            <pc:docMk/>
            <pc:sldMk cId="4112210860" sldId="837"/>
            <ac:spMk id="29" creationId="{55EC6F2D-1424-4E94-BA23-B661EA2A3EAF}"/>
          </ac:spMkLst>
        </pc:spChg>
        <pc:spChg chg="mod">
          <ac:chgData name="Lei Wu" userId="f083b2a8aea23a2f" providerId="LiveId" clId="{DFFC8A72-AAF7-453E-AC8A-78D83D468C0D}" dt="2021-04-21T07:13:39.761" v="581"/>
          <ac:spMkLst>
            <pc:docMk/>
            <pc:sldMk cId="4112210860" sldId="837"/>
            <ac:spMk id="30" creationId="{7605D9A3-B362-4F61-A2F7-830CE2B523C7}"/>
          </ac:spMkLst>
        </pc:spChg>
        <pc:spChg chg="mod">
          <ac:chgData name="Lei Wu" userId="f083b2a8aea23a2f" providerId="LiveId" clId="{DFFC8A72-AAF7-453E-AC8A-78D83D468C0D}" dt="2021-04-21T07:13:39.761" v="581"/>
          <ac:spMkLst>
            <pc:docMk/>
            <pc:sldMk cId="4112210860" sldId="837"/>
            <ac:spMk id="31" creationId="{B6060D8F-C581-4AC3-B28D-02F74176C235}"/>
          </ac:spMkLst>
        </pc:spChg>
        <pc:spChg chg="mod">
          <ac:chgData name="Lei Wu" userId="f083b2a8aea23a2f" providerId="LiveId" clId="{DFFC8A72-AAF7-453E-AC8A-78D83D468C0D}" dt="2021-04-21T07:13:39.761" v="581"/>
          <ac:spMkLst>
            <pc:docMk/>
            <pc:sldMk cId="4112210860" sldId="837"/>
            <ac:spMk id="32" creationId="{F32C1973-63C1-4F4A-94D9-C8A3AD4256CD}"/>
          </ac:spMkLst>
        </pc:spChg>
        <pc:spChg chg="mod">
          <ac:chgData name="Lei Wu" userId="f083b2a8aea23a2f" providerId="LiveId" clId="{DFFC8A72-AAF7-453E-AC8A-78D83D468C0D}" dt="2021-04-21T07:13:39.761" v="581"/>
          <ac:spMkLst>
            <pc:docMk/>
            <pc:sldMk cId="4112210860" sldId="837"/>
            <ac:spMk id="33" creationId="{98322CB5-F114-4B83-BE0F-0DDA27830D2C}"/>
          </ac:spMkLst>
        </pc:spChg>
        <pc:spChg chg="mod">
          <ac:chgData name="Lei Wu" userId="f083b2a8aea23a2f" providerId="LiveId" clId="{DFFC8A72-AAF7-453E-AC8A-78D83D468C0D}" dt="2021-04-21T07:13:39.761" v="581"/>
          <ac:spMkLst>
            <pc:docMk/>
            <pc:sldMk cId="4112210860" sldId="837"/>
            <ac:spMk id="34" creationId="{33A6FA75-647E-46CA-AD92-6D483FD4426B}"/>
          </ac:spMkLst>
        </pc:spChg>
        <pc:spChg chg="mod">
          <ac:chgData name="Lei Wu" userId="f083b2a8aea23a2f" providerId="LiveId" clId="{DFFC8A72-AAF7-453E-AC8A-78D83D468C0D}" dt="2021-04-21T07:13:39.761" v="581"/>
          <ac:spMkLst>
            <pc:docMk/>
            <pc:sldMk cId="4112210860" sldId="837"/>
            <ac:spMk id="35" creationId="{F9DD0FA0-1996-475D-9A01-62317F6CDC53}"/>
          </ac:spMkLst>
        </pc:spChg>
        <pc:spChg chg="mod">
          <ac:chgData name="Lei Wu" userId="f083b2a8aea23a2f" providerId="LiveId" clId="{DFFC8A72-AAF7-453E-AC8A-78D83D468C0D}" dt="2021-04-21T07:13:39.761" v="581"/>
          <ac:spMkLst>
            <pc:docMk/>
            <pc:sldMk cId="4112210860" sldId="837"/>
            <ac:spMk id="36" creationId="{E6AFD16F-C052-44C7-AF28-FBBA4714EDF2}"/>
          </ac:spMkLst>
        </pc:spChg>
        <pc:spChg chg="mod">
          <ac:chgData name="Lei Wu" userId="f083b2a8aea23a2f" providerId="LiveId" clId="{DFFC8A72-AAF7-453E-AC8A-78D83D468C0D}" dt="2021-04-21T07:13:39.761" v="581"/>
          <ac:spMkLst>
            <pc:docMk/>
            <pc:sldMk cId="4112210860" sldId="837"/>
            <ac:spMk id="37" creationId="{09996CBF-CE68-4085-8A48-765C1A382EAA}"/>
          </ac:spMkLst>
        </pc:spChg>
        <pc:spChg chg="mod">
          <ac:chgData name="Lei Wu" userId="f083b2a8aea23a2f" providerId="LiveId" clId="{DFFC8A72-AAF7-453E-AC8A-78D83D468C0D}" dt="2021-04-21T07:13:39.761" v="581"/>
          <ac:spMkLst>
            <pc:docMk/>
            <pc:sldMk cId="4112210860" sldId="837"/>
            <ac:spMk id="38" creationId="{3604221C-F49F-4D1F-83F0-BC0236E2341A}"/>
          </ac:spMkLst>
        </pc:spChg>
        <pc:spChg chg="mod">
          <ac:chgData name="Lei Wu" userId="f083b2a8aea23a2f" providerId="LiveId" clId="{DFFC8A72-AAF7-453E-AC8A-78D83D468C0D}" dt="2021-04-21T07:13:39.761" v="581"/>
          <ac:spMkLst>
            <pc:docMk/>
            <pc:sldMk cId="4112210860" sldId="837"/>
            <ac:spMk id="39" creationId="{95959938-519D-4335-8D61-D4D7C69B73B9}"/>
          </ac:spMkLst>
        </pc:spChg>
        <pc:spChg chg="mod">
          <ac:chgData name="Lei Wu" userId="f083b2a8aea23a2f" providerId="LiveId" clId="{DFFC8A72-AAF7-453E-AC8A-78D83D468C0D}" dt="2021-04-21T07:13:39.761" v="581"/>
          <ac:spMkLst>
            <pc:docMk/>
            <pc:sldMk cId="4112210860" sldId="837"/>
            <ac:spMk id="40" creationId="{7B005402-4E9D-432E-8C2A-3519B690F32C}"/>
          </ac:spMkLst>
        </pc:spChg>
        <pc:spChg chg="mod">
          <ac:chgData name="Lei Wu" userId="f083b2a8aea23a2f" providerId="LiveId" clId="{DFFC8A72-AAF7-453E-AC8A-78D83D468C0D}" dt="2021-04-21T07:13:39.761" v="581"/>
          <ac:spMkLst>
            <pc:docMk/>
            <pc:sldMk cId="4112210860" sldId="837"/>
            <ac:spMk id="41" creationId="{51A1F5F5-314D-44F1-B135-295529A361DD}"/>
          </ac:spMkLst>
        </pc:spChg>
        <pc:spChg chg="mod">
          <ac:chgData name="Lei Wu" userId="f083b2a8aea23a2f" providerId="LiveId" clId="{DFFC8A72-AAF7-453E-AC8A-78D83D468C0D}" dt="2021-04-21T07:13:39.761" v="581"/>
          <ac:spMkLst>
            <pc:docMk/>
            <pc:sldMk cId="4112210860" sldId="837"/>
            <ac:spMk id="42" creationId="{E37FC16A-4E3C-4A0D-94D3-0B4032153D4C}"/>
          </ac:spMkLst>
        </pc:spChg>
        <pc:spChg chg="mod">
          <ac:chgData name="Lei Wu" userId="f083b2a8aea23a2f" providerId="LiveId" clId="{DFFC8A72-AAF7-453E-AC8A-78D83D468C0D}" dt="2021-04-21T07:13:39.761" v="581"/>
          <ac:spMkLst>
            <pc:docMk/>
            <pc:sldMk cId="4112210860" sldId="837"/>
            <ac:spMk id="43" creationId="{00590844-714A-44D1-A867-F10A010F99BB}"/>
          </ac:spMkLst>
        </pc:spChg>
        <pc:spChg chg="mod">
          <ac:chgData name="Lei Wu" userId="f083b2a8aea23a2f" providerId="LiveId" clId="{DFFC8A72-AAF7-453E-AC8A-78D83D468C0D}" dt="2021-04-21T07:13:39.761" v="581"/>
          <ac:spMkLst>
            <pc:docMk/>
            <pc:sldMk cId="4112210860" sldId="837"/>
            <ac:spMk id="44" creationId="{DF3DED4E-1C7D-4578-AFB5-82F89B8EAED0}"/>
          </ac:spMkLst>
        </pc:spChg>
        <pc:spChg chg="mod">
          <ac:chgData name="Lei Wu" userId="f083b2a8aea23a2f" providerId="LiveId" clId="{DFFC8A72-AAF7-453E-AC8A-78D83D468C0D}" dt="2021-04-21T07:13:39.761" v="581"/>
          <ac:spMkLst>
            <pc:docMk/>
            <pc:sldMk cId="4112210860" sldId="837"/>
            <ac:spMk id="45" creationId="{F1496819-8221-4697-9A1E-2A9925CED2BC}"/>
          </ac:spMkLst>
        </pc:spChg>
        <pc:spChg chg="mod">
          <ac:chgData name="Lei Wu" userId="f083b2a8aea23a2f" providerId="LiveId" clId="{DFFC8A72-AAF7-453E-AC8A-78D83D468C0D}" dt="2021-04-21T07:13:39.761" v="581"/>
          <ac:spMkLst>
            <pc:docMk/>
            <pc:sldMk cId="4112210860" sldId="837"/>
            <ac:spMk id="46" creationId="{299CADE6-32E6-4FD8-9F44-966EDF040984}"/>
          </ac:spMkLst>
        </pc:spChg>
        <pc:spChg chg="mod">
          <ac:chgData name="Lei Wu" userId="f083b2a8aea23a2f" providerId="LiveId" clId="{DFFC8A72-AAF7-453E-AC8A-78D83D468C0D}" dt="2021-04-21T07:13:39.761" v="581"/>
          <ac:spMkLst>
            <pc:docMk/>
            <pc:sldMk cId="4112210860" sldId="837"/>
            <ac:spMk id="47" creationId="{27387656-775D-4E5E-B16D-C24136C96DF8}"/>
          </ac:spMkLst>
        </pc:spChg>
        <pc:spChg chg="mod">
          <ac:chgData name="Lei Wu" userId="f083b2a8aea23a2f" providerId="LiveId" clId="{DFFC8A72-AAF7-453E-AC8A-78D83D468C0D}" dt="2021-04-21T07:13:39.761" v="581"/>
          <ac:spMkLst>
            <pc:docMk/>
            <pc:sldMk cId="4112210860" sldId="837"/>
            <ac:spMk id="48" creationId="{DFEE8EBC-D48E-4EA7-BC63-863C2E61D2B4}"/>
          </ac:spMkLst>
        </pc:spChg>
        <pc:spChg chg="mod">
          <ac:chgData name="Lei Wu" userId="f083b2a8aea23a2f" providerId="LiveId" clId="{DFFC8A72-AAF7-453E-AC8A-78D83D468C0D}" dt="2021-04-21T07:13:39.761" v="581"/>
          <ac:spMkLst>
            <pc:docMk/>
            <pc:sldMk cId="4112210860" sldId="837"/>
            <ac:spMk id="49" creationId="{03B61825-1898-4F6C-BADE-349CA5B26D95}"/>
          </ac:spMkLst>
        </pc:spChg>
        <pc:spChg chg="mod">
          <ac:chgData name="Lei Wu" userId="f083b2a8aea23a2f" providerId="LiveId" clId="{DFFC8A72-AAF7-453E-AC8A-78D83D468C0D}" dt="2021-04-21T07:13:39.761" v="581"/>
          <ac:spMkLst>
            <pc:docMk/>
            <pc:sldMk cId="4112210860" sldId="837"/>
            <ac:spMk id="50" creationId="{04FEDAF1-4775-4789-BD9C-FAAF06E35081}"/>
          </ac:spMkLst>
        </pc:spChg>
        <pc:spChg chg="mod">
          <ac:chgData name="Lei Wu" userId="f083b2a8aea23a2f" providerId="LiveId" clId="{DFFC8A72-AAF7-453E-AC8A-78D83D468C0D}" dt="2021-04-21T07:13:39.761" v="581"/>
          <ac:spMkLst>
            <pc:docMk/>
            <pc:sldMk cId="4112210860" sldId="837"/>
            <ac:spMk id="51" creationId="{4F2CE3EF-B47A-48E0-A632-655D63955CE6}"/>
          </ac:spMkLst>
        </pc:spChg>
        <pc:spChg chg="mod">
          <ac:chgData name="Lei Wu" userId="f083b2a8aea23a2f" providerId="LiveId" clId="{DFFC8A72-AAF7-453E-AC8A-78D83D468C0D}" dt="2021-04-21T07:13:39.761" v="581"/>
          <ac:spMkLst>
            <pc:docMk/>
            <pc:sldMk cId="4112210860" sldId="837"/>
            <ac:spMk id="52" creationId="{DE77EA12-BF74-46AA-B077-8BA36BBA5FD3}"/>
          </ac:spMkLst>
        </pc:spChg>
        <pc:spChg chg="mod">
          <ac:chgData name="Lei Wu" userId="f083b2a8aea23a2f" providerId="LiveId" clId="{DFFC8A72-AAF7-453E-AC8A-78D83D468C0D}" dt="2021-04-21T07:13:39.761" v="581"/>
          <ac:spMkLst>
            <pc:docMk/>
            <pc:sldMk cId="4112210860" sldId="837"/>
            <ac:spMk id="53" creationId="{5D55684E-836A-405E-A7C2-F7066A67BE0D}"/>
          </ac:spMkLst>
        </pc:spChg>
        <pc:spChg chg="mod">
          <ac:chgData name="Lei Wu" userId="f083b2a8aea23a2f" providerId="LiveId" clId="{DFFC8A72-AAF7-453E-AC8A-78D83D468C0D}" dt="2021-04-21T07:13:39.761" v="581"/>
          <ac:spMkLst>
            <pc:docMk/>
            <pc:sldMk cId="4112210860" sldId="837"/>
            <ac:spMk id="54" creationId="{A8645AA5-EA6D-4E57-A863-A98F624CD0C5}"/>
          </ac:spMkLst>
        </pc:spChg>
        <pc:spChg chg="mod">
          <ac:chgData name="Lei Wu" userId="f083b2a8aea23a2f" providerId="LiveId" clId="{DFFC8A72-AAF7-453E-AC8A-78D83D468C0D}" dt="2021-04-21T07:13:39.761" v="581"/>
          <ac:spMkLst>
            <pc:docMk/>
            <pc:sldMk cId="4112210860" sldId="837"/>
            <ac:spMk id="55" creationId="{CC3B1DF9-E2D2-49AB-89D2-B8BD27246670}"/>
          </ac:spMkLst>
        </pc:spChg>
        <pc:spChg chg="mod">
          <ac:chgData name="Lei Wu" userId="f083b2a8aea23a2f" providerId="LiveId" clId="{DFFC8A72-AAF7-453E-AC8A-78D83D468C0D}" dt="2021-04-21T07:13:39.761" v="581"/>
          <ac:spMkLst>
            <pc:docMk/>
            <pc:sldMk cId="4112210860" sldId="837"/>
            <ac:spMk id="56" creationId="{D4687D7B-1BD8-4AB9-8D0D-CD03D2112D97}"/>
          </ac:spMkLst>
        </pc:spChg>
        <pc:spChg chg="mod">
          <ac:chgData name="Lei Wu" userId="f083b2a8aea23a2f" providerId="LiveId" clId="{DFFC8A72-AAF7-453E-AC8A-78D83D468C0D}" dt="2021-04-21T07:13:39.761" v="581"/>
          <ac:spMkLst>
            <pc:docMk/>
            <pc:sldMk cId="4112210860" sldId="837"/>
            <ac:spMk id="57" creationId="{92F057E6-ACF2-4AA2-B67B-C53226A7E1C6}"/>
          </ac:spMkLst>
        </pc:spChg>
        <pc:spChg chg="mod">
          <ac:chgData name="Lei Wu" userId="f083b2a8aea23a2f" providerId="LiveId" clId="{DFFC8A72-AAF7-453E-AC8A-78D83D468C0D}" dt="2021-04-21T07:13:39.761" v="581"/>
          <ac:spMkLst>
            <pc:docMk/>
            <pc:sldMk cId="4112210860" sldId="837"/>
            <ac:spMk id="58" creationId="{0326DBB8-419A-48B3-A7C0-E77B0070CFAE}"/>
          </ac:spMkLst>
        </pc:spChg>
        <pc:spChg chg="mod">
          <ac:chgData name="Lei Wu" userId="f083b2a8aea23a2f" providerId="LiveId" clId="{DFFC8A72-AAF7-453E-AC8A-78D83D468C0D}" dt="2021-04-21T07:13:39.761" v="581"/>
          <ac:spMkLst>
            <pc:docMk/>
            <pc:sldMk cId="4112210860" sldId="837"/>
            <ac:spMk id="59" creationId="{C56ADB74-4FB5-4F58-91F0-A384E76DB024}"/>
          </ac:spMkLst>
        </pc:spChg>
        <pc:spChg chg="mod">
          <ac:chgData name="Lei Wu" userId="f083b2a8aea23a2f" providerId="LiveId" clId="{DFFC8A72-AAF7-453E-AC8A-78D83D468C0D}" dt="2021-04-21T07:13:39.761" v="581"/>
          <ac:spMkLst>
            <pc:docMk/>
            <pc:sldMk cId="4112210860" sldId="837"/>
            <ac:spMk id="60" creationId="{D1EBE0CC-291C-4E58-8358-D5C38E60D989}"/>
          </ac:spMkLst>
        </pc:spChg>
        <pc:spChg chg="mod">
          <ac:chgData name="Lei Wu" userId="f083b2a8aea23a2f" providerId="LiveId" clId="{DFFC8A72-AAF7-453E-AC8A-78D83D468C0D}" dt="2021-04-21T07:13:39.761" v="581"/>
          <ac:spMkLst>
            <pc:docMk/>
            <pc:sldMk cId="4112210860" sldId="837"/>
            <ac:spMk id="61" creationId="{BBCDA5F5-9395-4331-8B4A-FAE5F286B97D}"/>
          </ac:spMkLst>
        </pc:spChg>
        <pc:spChg chg="mod">
          <ac:chgData name="Lei Wu" userId="f083b2a8aea23a2f" providerId="LiveId" clId="{DFFC8A72-AAF7-453E-AC8A-78D83D468C0D}" dt="2021-04-21T07:13:39.761" v="581"/>
          <ac:spMkLst>
            <pc:docMk/>
            <pc:sldMk cId="4112210860" sldId="837"/>
            <ac:spMk id="62" creationId="{4AA0780A-21E9-4A5F-86F4-042B0EA55E7F}"/>
          </ac:spMkLst>
        </pc:spChg>
        <pc:spChg chg="mod">
          <ac:chgData name="Lei Wu" userId="f083b2a8aea23a2f" providerId="LiveId" clId="{DFFC8A72-AAF7-453E-AC8A-78D83D468C0D}" dt="2021-04-21T07:13:39.761" v="581"/>
          <ac:spMkLst>
            <pc:docMk/>
            <pc:sldMk cId="4112210860" sldId="837"/>
            <ac:spMk id="63" creationId="{033CC0DC-A6C8-4A99-AF19-BDBC9A9D87B3}"/>
          </ac:spMkLst>
        </pc:spChg>
        <pc:spChg chg="mod">
          <ac:chgData name="Lei Wu" userId="f083b2a8aea23a2f" providerId="LiveId" clId="{DFFC8A72-AAF7-453E-AC8A-78D83D468C0D}" dt="2021-04-21T07:13:39.761" v="581"/>
          <ac:spMkLst>
            <pc:docMk/>
            <pc:sldMk cId="4112210860" sldId="837"/>
            <ac:spMk id="64" creationId="{70DDE3DA-CA53-42B3-AC26-A3291E1F8F4B}"/>
          </ac:spMkLst>
        </pc:spChg>
        <pc:spChg chg="mod">
          <ac:chgData name="Lei Wu" userId="f083b2a8aea23a2f" providerId="LiveId" clId="{DFFC8A72-AAF7-453E-AC8A-78D83D468C0D}" dt="2021-04-21T07:13:39.761" v="581"/>
          <ac:spMkLst>
            <pc:docMk/>
            <pc:sldMk cId="4112210860" sldId="837"/>
            <ac:spMk id="65" creationId="{EC1898C7-BA32-4BD2-A0D3-F3DD612446B1}"/>
          </ac:spMkLst>
        </pc:spChg>
        <pc:spChg chg="mod">
          <ac:chgData name="Lei Wu" userId="f083b2a8aea23a2f" providerId="LiveId" clId="{DFFC8A72-AAF7-453E-AC8A-78D83D468C0D}" dt="2021-04-21T07:13:39.761" v="581"/>
          <ac:spMkLst>
            <pc:docMk/>
            <pc:sldMk cId="4112210860" sldId="837"/>
            <ac:spMk id="66" creationId="{A812D982-AD01-405E-90E9-46890832C5CB}"/>
          </ac:spMkLst>
        </pc:spChg>
        <pc:spChg chg="mod">
          <ac:chgData name="Lei Wu" userId="f083b2a8aea23a2f" providerId="LiveId" clId="{DFFC8A72-AAF7-453E-AC8A-78D83D468C0D}" dt="2021-04-21T07:13:39.761" v="581"/>
          <ac:spMkLst>
            <pc:docMk/>
            <pc:sldMk cId="4112210860" sldId="837"/>
            <ac:spMk id="67" creationId="{18A03ACF-E3F3-4EB1-A8CF-83EC64CCA0E0}"/>
          </ac:spMkLst>
        </pc:spChg>
        <pc:spChg chg="mod">
          <ac:chgData name="Lei Wu" userId="f083b2a8aea23a2f" providerId="LiveId" clId="{DFFC8A72-AAF7-453E-AC8A-78D83D468C0D}" dt="2021-04-21T07:13:39.761" v="581"/>
          <ac:spMkLst>
            <pc:docMk/>
            <pc:sldMk cId="4112210860" sldId="837"/>
            <ac:spMk id="68" creationId="{6D9F4D0F-AF54-4853-867A-DEE705365DF0}"/>
          </ac:spMkLst>
        </pc:spChg>
        <pc:spChg chg="mod">
          <ac:chgData name="Lei Wu" userId="f083b2a8aea23a2f" providerId="LiveId" clId="{DFFC8A72-AAF7-453E-AC8A-78D83D468C0D}" dt="2021-04-21T07:13:39.761" v="581"/>
          <ac:spMkLst>
            <pc:docMk/>
            <pc:sldMk cId="4112210860" sldId="837"/>
            <ac:spMk id="69" creationId="{DED0AF5E-5DE5-4103-B0A5-CBE6DBF7ED75}"/>
          </ac:spMkLst>
        </pc:spChg>
        <pc:spChg chg="mod">
          <ac:chgData name="Lei Wu" userId="f083b2a8aea23a2f" providerId="LiveId" clId="{DFFC8A72-AAF7-453E-AC8A-78D83D468C0D}" dt="2021-04-21T07:13:39.761" v="581"/>
          <ac:spMkLst>
            <pc:docMk/>
            <pc:sldMk cId="4112210860" sldId="837"/>
            <ac:spMk id="70" creationId="{A123B2F8-9DAB-44C7-8590-75D6CF12DD7E}"/>
          </ac:spMkLst>
        </pc:spChg>
        <pc:spChg chg="mod">
          <ac:chgData name="Lei Wu" userId="f083b2a8aea23a2f" providerId="LiveId" clId="{DFFC8A72-AAF7-453E-AC8A-78D83D468C0D}" dt="2021-04-21T07:13:39.761" v="581"/>
          <ac:spMkLst>
            <pc:docMk/>
            <pc:sldMk cId="4112210860" sldId="837"/>
            <ac:spMk id="71" creationId="{EEF7B2A7-19A3-423D-B5DF-FDA62315A738}"/>
          </ac:spMkLst>
        </pc:spChg>
        <pc:spChg chg="mod">
          <ac:chgData name="Lei Wu" userId="f083b2a8aea23a2f" providerId="LiveId" clId="{DFFC8A72-AAF7-453E-AC8A-78D83D468C0D}" dt="2021-04-21T07:13:39.761" v="581"/>
          <ac:spMkLst>
            <pc:docMk/>
            <pc:sldMk cId="4112210860" sldId="837"/>
            <ac:spMk id="72" creationId="{A8B37DBD-1E0A-404C-91E7-2E334226346B}"/>
          </ac:spMkLst>
        </pc:spChg>
        <pc:spChg chg="mod">
          <ac:chgData name="Lei Wu" userId="f083b2a8aea23a2f" providerId="LiveId" clId="{DFFC8A72-AAF7-453E-AC8A-78D83D468C0D}" dt="2021-04-21T07:13:39.761" v="581"/>
          <ac:spMkLst>
            <pc:docMk/>
            <pc:sldMk cId="4112210860" sldId="837"/>
            <ac:spMk id="73" creationId="{CF96CCF0-FECF-4415-A482-68455E15D54C}"/>
          </ac:spMkLst>
        </pc:spChg>
        <pc:spChg chg="mod">
          <ac:chgData name="Lei Wu" userId="f083b2a8aea23a2f" providerId="LiveId" clId="{DFFC8A72-AAF7-453E-AC8A-78D83D468C0D}" dt="2021-04-21T07:13:39.761" v="581"/>
          <ac:spMkLst>
            <pc:docMk/>
            <pc:sldMk cId="4112210860" sldId="837"/>
            <ac:spMk id="74" creationId="{E01EB083-2C97-4076-A29B-D0259834D4F2}"/>
          </ac:spMkLst>
        </pc:spChg>
        <pc:spChg chg="mod">
          <ac:chgData name="Lei Wu" userId="f083b2a8aea23a2f" providerId="LiveId" clId="{DFFC8A72-AAF7-453E-AC8A-78D83D468C0D}" dt="2021-04-21T07:13:39.761" v="581"/>
          <ac:spMkLst>
            <pc:docMk/>
            <pc:sldMk cId="4112210860" sldId="837"/>
            <ac:spMk id="75" creationId="{21728349-2DD8-4672-8FC3-807A051C9A2F}"/>
          </ac:spMkLst>
        </pc:spChg>
        <pc:spChg chg="mod">
          <ac:chgData name="Lei Wu" userId="f083b2a8aea23a2f" providerId="LiveId" clId="{DFFC8A72-AAF7-453E-AC8A-78D83D468C0D}" dt="2021-04-21T07:13:39.761" v="581"/>
          <ac:spMkLst>
            <pc:docMk/>
            <pc:sldMk cId="4112210860" sldId="837"/>
            <ac:spMk id="76" creationId="{58D85EB6-6ABD-417F-A453-4FE83415A81D}"/>
          </ac:spMkLst>
        </pc:spChg>
        <pc:spChg chg="mod">
          <ac:chgData name="Lei Wu" userId="f083b2a8aea23a2f" providerId="LiveId" clId="{DFFC8A72-AAF7-453E-AC8A-78D83D468C0D}" dt="2021-04-21T07:13:39.761" v="581"/>
          <ac:spMkLst>
            <pc:docMk/>
            <pc:sldMk cId="4112210860" sldId="837"/>
            <ac:spMk id="77" creationId="{109CFC6C-A90D-4E9E-A8A8-DA8DC565DF45}"/>
          </ac:spMkLst>
        </pc:spChg>
        <pc:spChg chg="mod">
          <ac:chgData name="Lei Wu" userId="f083b2a8aea23a2f" providerId="LiveId" clId="{DFFC8A72-AAF7-453E-AC8A-78D83D468C0D}" dt="2021-04-21T07:13:39.761" v="581"/>
          <ac:spMkLst>
            <pc:docMk/>
            <pc:sldMk cId="4112210860" sldId="837"/>
            <ac:spMk id="78" creationId="{960B5099-D02F-4453-8F8A-A029CC7FACC3}"/>
          </ac:spMkLst>
        </pc:spChg>
        <pc:spChg chg="mod">
          <ac:chgData name="Lei Wu" userId="f083b2a8aea23a2f" providerId="LiveId" clId="{DFFC8A72-AAF7-453E-AC8A-78D83D468C0D}" dt="2021-04-21T07:13:39.761" v="581"/>
          <ac:spMkLst>
            <pc:docMk/>
            <pc:sldMk cId="4112210860" sldId="837"/>
            <ac:spMk id="79" creationId="{568C1AD0-9F3E-432C-B3A1-39FF362E2F27}"/>
          </ac:spMkLst>
        </pc:spChg>
        <pc:spChg chg="mod">
          <ac:chgData name="Lei Wu" userId="f083b2a8aea23a2f" providerId="LiveId" clId="{DFFC8A72-AAF7-453E-AC8A-78D83D468C0D}" dt="2021-04-21T07:13:39.761" v="581"/>
          <ac:spMkLst>
            <pc:docMk/>
            <pc:sldMk cId="4112210860" sldId="837"/>
            <ac:spMk id="80" creationId="{A6BE744A-7281-488B-B4C3-203FA1E8C639}"/>
          </ac:spMkLst>
        </pc:spChg>
        <pc:spChg chg="mod">
          <ac:chgData name="Lei Wu" userId="f083b2a8aea23a2f" providerId="LiveId" clId="{DFFC8A72-AAF7-453E-AC8A-78D83D468C0D}" dt="2021-04-21T07:13:42.624" v="585"/>
          <ac:spMkLst>
            <pc:docMk/>
            <pc:sldMk cId="4112210860" sldId="837"/>
            <ac:spMk id="83" creationId="{2A9A502F-78F6-45B1-BCCF-A8B5AE0BF162}"/>
          </ac:spMkLst>
        </pc:spChg>
        <pc:spChg chg="mod">
          <ac:chgData name="Lei Wu" userId="f083b2a8aea23a2f" providerId="LiveId" clId="{DFFC8A72-AAF7-453E-AC8A-78D83D468C0D}" dt="2021-04-21T07:13:42.624" v="585"/>
          <ac:spMkLst>
            <pc:docMk/>
            <pc:sldMk cId="4112210860" sldId="837"/>
            <ac:spMk id="84" creationId="{663866F3-8F56-4C02-B374-9EFBB317E0CF}"/>
          </ac:spMkLst>
        </pc:spChg>
        <pc:spChg chg="mod">
          <ac:chgData name="Lei Wu" userId="f083b2a8aea23a2f" providerId="LiveId" clId="{DFFC8A72-AAF7-453E-AC8A-78D83D468C0D}" dt="2021-04-21T07:13:42.624" v="585"/>
          <ac:spMkLst>
            <pc:docMk/>
            <pc:sldMk cId="4112210860" sldId="837"/>
            <ac:spMk id="85" creationId="{61B2D7FC-F80E-491A-AC78-38D4AF0EC135}"/>
          </ac:spMkLst>
        </pc:spChg>
        <pc:spChg chg="mod">
          <ac:chgData name="Lei Wu" userId="f083b2a8aea23a2f" providerId="LiveId" clId="{DFFC8A72-AAF7-453E-AC8A-78D83D468C0D}" dt="2021-04-21T07:13:42.624" v="585"/>
          <ac:spMkLst>
            <pc:docMk/>
            <pc:sldMk cId="4112210860" sldId="837"/>
            <ac:spMk id="87" creationId="{C1EBBA40-A824-4FC9-A470-F473352A4869}"/>
          </ac:spMkLst>
        </pc:spChg>
        <pc:spChg chg="mod">
          <ac:chgData name="Lei Wu" userId="f083b2a8aea23a2f" providerId="LiveId" clId="{DFFC8A72-AAF7-453E-AC8A-78D83D468C0D}" dt="2021-04-21T07:13:42.624" v="585"/>
          <ac:spMkLst>
            <pc:docMk/>
            <pc:sldMk cId="4112210860" sldId="837"/>
            <ac:spMk id="88" creationId="{FC065567-4FE0-4801-92DF-E992DF2C8C4C}"/>
          </ac:spMkLst>
        </pc:spChg>
        <pc:spChg chg="mod">
          <ac:chgData name="Lei Wu" userId="f083b2a8aea23a2f" providerId="LiveId" clId="{DFFC8A72-AAF7-453E-AC8A-78D83D468C0D}" dt="2021-04-21T07:13:42.624" v="585"/>
          <ac:spMkLst>
            <pc:docMk/>
            <pc:sldMk cId="4112210860" sldId="837"/>
            <ac:spMk id="89" creationId="{B1C969FC-FB29-4771-8938-EC4BB394C823}"/>
          </ac:spMkLst>
        </pc:spChg>
        <pc:spChg chg="mod">
          <ac:chgData name="Lei Wu" userId="f083b2a8aea23a2f" providerId="LiveId" clId="{DFFC8A72-AAF7-453E-AC8A-78D83D468C0D}" dt="2021-04-21T07:13:42.624" v="585"/>
          <ac:spMkLst>
            <pc:docMk/>
            <pc:sldMk cId="4112210860" sldId="837"/>
            <ac:spMk id="90" creationId="{B6477B85-2C30-4F8C-890A-BE723E5CA6EE}"/>
          </ac:spMkLst>
        </pc:spChg>
        <pc:spChg chg="mod">
          <ac:chgData name="Lei Wu" userId="f083b2a8aea23a2f" providerId="LiveId" clId="{DFFC8A72-AAF7-453E-AC8A-78D83D468C0D}" dt="2021-04-21T07:13:42.624" v="585"/>
          <ac:spMkLst>
            <pc:docMk/>
            <pc:sldMk cId="4112210860" sldId="837"/>
            <ac:spMk id="91" creationId="{97529DFF-B0E9-4B7F-9741-EAE82471378E}"/>
          </ac:spMkLst>
        </pc:spChg>
        <pc:spChg chg="mod">
          <ac:chgData name="Lei Wu" userId="f083b2a8aea23a2f" providerId="LiveId" clId="{DFFC8A72-AAF7-453E-AC8A-78D83D468C0D}" dt="2021-04-21T07:13:42.624" v="585"/>
          <ac:spMkLst>
            <pc:docMk/>
            <pc:sldMk cId="4112210860" sldId="837"/>
            <ac:spMk id="92" creationId="{2FB4ED6B-B7E0-4D0C-A6BF-6979BA2390E5}"/>
          </ac:spMkLst>
        </pc:spChg>
        <pc:spChg chg="mod">
          <ac:chgData name="Lei Wu" userId="f083b2a8aea23a2f" providerId="LiveId" clId="{DFFC8A72-AAF7-453E-AC8A-78D83D468C0D}" dt="2021-04-21T07:13:42.624" v="585"/>
          <ac:spMkLst>
            <pc:docMk/>
            <pc:sldMk cId="4112210860" sldId="837"/>
            <ac:spMk id="93" creationId="{9634795D-97CA-44E7-93A1-E450926FAF52}"/>
          </ac:spMkLst>
        </pc:spChg>
        <pc:spChg chg="mod">
          <ac:chgData name="Lei Wu" userId="f083b2a8aea23a2f" providerId="LiveId" clId="{DFFC8A72-AAF7-453E-AC8A-78D83D468C0D}" dt="2021-04-21T07:13:42.624" v="585"/>
          <ac:spMkLst>
            <pc:docMk/>
            <pc:sldMk cId="4112210860" sldId="837"/>
            <ac:spMk id="94" creationId="{1545C925-C112-4250-B3E0-9DBFC944167F}"/>
          </ac:spMkLst>
        </pc:spChg>
        <pc:spChg chg="mod">
          <ac:chgData name="Lei Wu" userId="f083b2a8aea23a2f" providerId="LiveId" clId="{DFFC8A72-AAF7-453E-AC8A-78D83D468C0D}" dt="2021-04-21T07:13:42.624" v="585"/>
          <ac:spMkLst>
            <pc:docMk/>
            <pc:sldMk cId="4112210860" sldId="837"/>
            <ac:spMk id="95" creationId="{AC77F843-AE86-4C1A-B8F7-9CA2129BD021}"/>
          </ac:spMkLst>
        </pc:spChg>
        <pc:spChg chg="mod">
          <ac:chgData name="Lei Wu" userId="f083b2a8aea23a2f" providerId="LiveId" clId="{DFFC8A72-AAF7-453E-AC8A-78D83D468C0D}" dt="2021-04-21T07:13:42.624" v="585"/>
          <ac:spMkLst>
            <pc:docMk/>
            <pc:sldMk cId="4112210860" sldId="837"/>
            <ac:spMk id="96" creationId="{BC6000DA-DF3B-4E99-AE12-C1C060EF63F7}"/>
          </ac:spMkLst>
        </pc:spChg>
        <pc:spChg chg="mod">
          <ac:chgData name="Lei Wu" userId="f083b2a8aea23a2f" providerId="LiveId" clId="{DFFC8A72-AAF7-453E-AC8A-78D83D468C0D}" dt="2021-04-21T07:13:42.624" v="585"/>
          <ac:spMkLst>
            <pc:docMk/>
            <pc:sldMk cId="4112210860" sldId="837"/>
            <ac:spMk id="97" creationId="{E91149A7-5A8F-4D7B-8F18-AD6D5C370176}"/>
          </ac:spMkLst>
        </pc:spChg>
        <pc:spChg chg="mod">
          <ac:chgData name="Lei Wu" userId="f083b2a8aea23a2f" providerId="LiveId" clId="{DFFC8A72-AAF7-453E-AC8A-78D83D468C0D}" dt="2021-04-21T07:13:42.624" v="585"/>
          <ac:spMkLst>
            <pc:docMk/>
            <pc:sldMk cId="4112210860" sldId="837"/>
            <ac:spMk id="98" creationId="{2CBA8881-DAD2-4148-AC78-33A1543B1030}"/>
          </ac:spMkLst>
        </pc:spChg>
        <pc:spChg chg="mod">
          <ac:chgData name="Lei Wu" userId="f083b2a8aea23a2f" providerId="LiveId" clId="{DFFC8A72-AAF7-453E-AC8A-78D83D468C0D}" dt="2021-04-21T07:13:42.624" v="585"/>
          <ac:spMkLst>
            <pc:docMk/>
            <pc:sldMk cId="4112210860" sldId="837"/>
            <ac:spMk id="99" creationId="{D2914612-E72B-4AB1-8B3F-2639CE51A378}"/>
          </ac:spMkLst>
        </pc:spChg>
        <pc:spChg chg="mod">
          <ac:chgData name="Lei Wu" userId="f083b2a8aea23a2f" providerId="LiveId" clId="{DFFC8A72-AAF7-453E-AC8A-78D83D468C0D}" dt="2021-04-21T07:13:42.624" v="585"/>
          <ac:spMkLst>
            <pc:docMk/>
            <pc:sldMk cId="4112210860" sldId="837"/>
            <ac:spMk id="100" creationId="{3A0E62FD-7DD7-440E-A67E-76E555E4CE02}"/>
          </ac:spMkLst>
        </pc:spChg>
        <pc:spChg chg="mod">
          <ac:chgData name="Lei Wu" userId="f083b2a8aea23a2f" providerId="LiveId" clId="{DFFC8A72-AAF7-453E-AC8A-78D83D468C0D}" dt="2021-04-21T07:13:42.624" v="585"/>
          <ac:spMkLst>
            <pc:docMk/>
            <pc:sldMk cId="4112210860" sldId="837"/>
            <ac:spMk id="101" creationId="{9B6D47CB-2EBF-47B2-A70A-128AD0F103F4}"/>
          </ac:spMkLst>
        </pc:spChg>
        <pc:spChg chg="mod">
          <ac:chgData name="Lei Wu" userId="f083b2a8aea23a2f" providerId="LiveId" clId="{DFFC8A72-AAF7-453E-AC8A-78D83D468C0D}" dt="2021-04-21T07:13:42.624" v="585"/>
          <ac:spMkLst>
            <pc:docMk/>
            <pc:sldMk cId="4112210860" sldId="837"/>
            <ac:spMk id="102" creationId="{DE32536C-F0EF-4C6E-B046-8189FCD1C058}"/>
          </ac:spMkLst>
        </pc:spChg>
        <pc:spChg chg="mod">
          <ac:chgData name="Lei Wu" userId="f083b2a8aea23a2f" providerId="LiveId" clId="{DFFC8A72-AAF7-453E-AC8A-78D83D468C0D}" dt="2021-04-21T07:13:42.624" v="585"/>
          <ac:spMkLst>
            <pc:docMk/>
            <pc:sldMk cId="4112210860" sldId="837"/>
            <ac:spMk id="103" creationId="{DA1406E9-D684-4AE3-810A-A8B9789F6ECA}"/>
          </ac:spMkLst>
        </pc:spChg>
        <pc:spChg chg="mod">
          <ac:chgData name="Lei Wu" userId="f083b2a8aea23a2f" providerId="LiveId" clId="{DFFC8A72-AAF7-453E-AC8A-78D83D468C0D}" dt="2021-04-21T07:13:42.624" v="585"/>
          <ac:spMkLst>
            <pc:docMk/>
            <pc:sldMk cId="4112210860" sldId="837"/>
            <ac:spMk id="104" creationId="{C7E02279-531E-4D64-ADCE-A962778EAED9}"/>
          </ac:spMkLst>
        </pc:spChg>
        <pc:spChg chg="mod">
          <ac:chgData name="Lei Wu" userId="f083b2a8aea23a2f" providerId="LiveId" clId="{DFFC8A72-AAF7-453E-AC8A-78D83D468C0D}" dt="2021-04-21T07:13:42.624" v="585"/>
          <ac:spMkLst>
            <pc:docMk/>
            <pc:sldMk cId="4112210860" sldId="837"/>
            <ac:spMk id="105" creationId="{E76592C2-CDFD-483D-BF63-6AE8E35CDD7A}"/>
          </ac:spMkLst>
        </pc:spChg>
        <pc:spChg chg="mod">
          <ac:chgData name="Lei Wu" userId="f083b2a8aea23a2f" providerId="LiveId" clId="{DFFC8A72-AAF7-453E-AC8A-78D83D468C0D}" dt="2021-04-21T07:13:42.624" v="585"/>
          <ac:spMkLst>
            <pc:docMk/>
            <pc:sldMk cId="4112210860" sldId="837"/>
            <ac:spMk id="106" creationId="{25C488EE-98CC-40A4-A46E-D92ACE7FAC06}"/>
          </ac:spMkLst>
        </pc:spChg>
        <pc:spChg chg="mod">
          <ac:chgData name="Lei Wu" userId="f083b2a8aea23a2f" providerId="LiveId" clId="{DFFC8A72-AAF7-453E-AC8A-78D83D468C0D}" dt="2021-04-21T07:13:42.624" v="585"/>
          <ac:spMkLst>
            <pc:docMk/>
            <pc:sldMk cId="4112210860" sldId="837"/>
            <ac:spMk id="107" creationId="{77BBC04D-13FF-4214-A35B-73D61C6C7CBE}"/>
          </ac:spMkLst>
        </pc:spChg>
        <pc:spChg chg="mod">
          <ac:chgData name="Lei Wu" userId="f083b2a8aea23a2f" providerId="LiveId" clId="{DFFC8A72-AAF7-453E-AC8A-78D83D468C0D}" dt="2021-04-21T07:13:42.624" v="585"/>
          <ac:spMkLst>
            <pc:docMk/>
            <pc:sldMk cId="4112210860" sldId="837"/>
            <ac:spMk id="108" creationId="{D2D301CC-12CF-4D52-AC8C-838E2F73957C}"/>
          </ac:spMkLst>
        </pc:spChg>
        <pc:spChg chg="mod">
          <ac:chgData name="Lei Wu" userId="f083b2a8aea23a2f" providerId="LiveId" clId="{DFFC8A72-AAF7-453E-AC8A-78D83D468C0D}" dt="2021-04-21T07:13:42.624" v="585"/>
          <ac:spMkLst>
            <pc:docMk/>
            <pc:sldMk cId="4112210860" sldId="837"/>
            <ac:spMk id="109" creationId="{0BD6B1ED-D7A0-4F38-80C4-80F711A982D3}"/>
          </ac:spMkLst>
        </pc:spChg>
        <pc:spChg chg="mod">
          <ac:chgData name="Lei Wu" userId="f083b2a8aea23a2f" providerId="LiveId" clId="{DFFC8A72-AAF7-453E-AC8A-78D83D468C0D}" dt="2021-04-21T07:13:42.624" v="585"/>
          <ac:spMkLst>
            <pc:docMk/>
            <pc:sldMk cId="4112210860" sldId="837"/>
            <ac:spMk id="110" creationId="{CC4E3892-C949-494F-8F2C-9F45B2706086}"/>
          </ac:spMkLst>
        </pc:spChg>
        <pc:spChg chg="mod">
          <ac:chgData name="Lei Wu" userId="f083b2a8aea23a2f" providerId="LiveId" clId="{DFFC8A72-AAF7-453E-AC8A-78D83D468C0D}" dt="2021-04-21T07:13:42.624" v="585"/>
          <ac:spMkLst>
            <pc:docMk/>
            <pc:sldMk cId="4112210860" sldId="837"/>
            <ac:spMk id="111" creationId="{71BC84A7-25A0-4C79-9A5F-2BB494DC0228}"/>
          </ac:spMkLst>
        </pc:spChg>
        <pc:spChg chg="mod">
          <ac:chgData name="Lei Wu" userId="f083b2a8aea23a2f" providerId="LiveId" clId="{DFFC8A72-AAF7-453E-AC8A-78D83D468C0D}" dt="2021-04-21T07:13:42.624" v="585"/>
          <ac:spMkLst>
            <pc:docMk/>
            <pc:sldMk cId="4112210860" sldId="837"/>
            <ac:spMk id="112" creationId="{21FFD1D7-523D-43EE-9D28-8602C477B591}"/>
          </ac:spMkLst>
        </pc:spChg>
        <pc:spChg chg="mod">
          <ac:chgData name="Lei Wu" userId="f083b2a8aea23a2f" providerId="LiveId" clId="{DFFC8A72-AAF7-453E-AC8A-78D83D468C0D}" dt="2021-04-21T07:13:42.624" v="585"/>
          <ac:spMkLst>
            <pc:docMk/>
            <pc:sldMk cId="4112210860" sldId="837"/>
            <ac:spMk id="113" creationId="{6B16A43F-07FB-4E3E-AFDA-4AF5D25FF321}"/>
          </ac:spMkLst>
        </pc:spChg>
        <pc:spChg chg="mod">
          <ac:chgData name="Lei Wu" userId="f083b2a8aea23a2f" providerId="LiveId" clId="{DFFC8A72-AAF7-453E-AC8A-78D83D468C0D}" dt="2021-04-21T07:13:42.624" v="585"/>
          <ac:spMkLst>
            <pc:docMk/>
            <pc:sldMk cId="4112210860" sldId="837"/>
            <ac:spMk id="114" creationId="{BC9EA6CF-3A69-4ADE-A0CC-72CFCB2A9A2E}"/>
          </ac:spMkLst>
        </pc:spChg>
        <pc:spChg chg="mod">
          <ac:chgData name="Lei Wu" userId="f083b2a8aea23a2f" providerId="LiveId" clId="{DFFC8A72-AAF7-453E-AC8A-78D83D468C0D}" dt="2021-04-21T07:13:42.624" v="585"/>
          <ac:spMkLst>
            <pc:docMk/>
            <pc:sldMk cId="4112210860" sldId="837"/>
            <ac:spMk id="115" creationId="{BE3487DA-D57E-4C29-8467-20724E5B426F}"/>
          </ac:spMkLst>
        </pc:spChg>
        <pc:spChg chg="mod">
          <ac:chgData name="Lei Wu" userId="f083b2a8aea23a2f" providerId="LiveId" clId="{DFFC8A72-AAF7-453E-AC8A-78D83D468C0D}" dt="2021-04-21T07:13:42.624" v="585"/>
          <ac:spMkLst>
            <pc:docMk/>
            <pc:sldMk cId="4112210860" sldId="837"/>
            <ac:spMk id="116" creationId="{FE66CB4B-6E76-4CCE-92B9-5B3531DA8C60}"/>
          </ac:spMkLst>
        </pc:spChg>
        <pc:spChg chg="mod">
          <ac:chgData name="Lei Wu" userId="f083b2a8aea23a2f" providerId="LiveId" clId="{DFFC8A72-AAF7-453E-AC8A-78D83D468C0D}" dt="2021-04-21T07:13:42.624" v="585"/>
          <ac:spMkLst>
            <pc:docMk/>
            <pc:sldMk cId="4112210860" sldId="837"/>
            <ac:spMk id="117" creationId="{7B5DFB83-0254-4404-81E6-6994BAC44B43}"/>
          </ac:spMkLst>
        </pc:spChg>
        <pc:spChg chg="mod">
          <ac:chgData name="Lei Wu" userId="f083b2a8aea23a2f" providerId="LiveId" clId="{DFFC8A72-AAF7-453E-AC8A-78D83D468C0D}" dt="2021-04-21T07:13:42.624" v="585"/>
          <ac:spMkLst>
            <pc:docMk/>
            <pc:sldMk cId="4112210860" sldId="837"/>
            <ac:spMk id="118" creationId="{4D1DD8B3-22DB-4FC8-9577-451F416CF7E7}"/>
          </ac:spMkLst>
        </pc:spChg>
        <pc:spChg chg="mod">
          <ac:chgData name="Lei Wu" userId="f083b2a8aea23a2f" providerId="LiveId" clId="{DFFC8A72-AAF7-453E-AC8A-78D83D468C0D}" dt="2021-04-21T07:13:42.624" v="585"/>
          <ac:spMkLst>
            <pc:docMk/>
            <pc:sldMk cId="4112210860" sldId="837"/>
            <ac:spMk id="119" creationId="{7D5F2726-5784-49D5-B5F9-69B594347A69}"/>
          </ac:spMkLst>
        </pc:spChg>
        <pc:spChg chg="mod">
          <ac:chgData name="Lei Wu" userId="f083b2a8aea23a2f" providerId="LiveId" clId="{DFFC8A72-AAF7-453E-AC8A-78D83D468C0D}" dt="2021-04-21T07:13:42.624" v="585"/>
          <ac:spMkLst>
            <pc:docMk/>
            <pc:sldMk cId="4112210860" sldId="837"/>
            <ac:spMk id="120" creationId="{BA297FFE-3790-4410-B631-E7E3B487D56F}"/>
          </ac:spMkLst>
        </pc:spChg>
        <pc:spChg chg="mod">
          <ac:chgData name="Lei Wu" userId="f083b2a8aea23a2f" providerId="LiveId" clId="{DFFC8A72-AAF7-453E-AC8A-78D83D468C0D}" dt="2021-04-21T07:13:42.624" v="585"/>
          <ac:spMkLst>
            <pc:docMk/>
            <pc:sldMk cId="4112210860" sldId="837"/>
            <ac:spMk id="121" creationId="{33181B23-5199-40B1-A4E6-C803BD97B086}"/>
          </ac:spMkLst>
        </pc:spChg>
        <pc:spChg chg="mod">
          <ac:chgData name="Lei Wu" userId="f083b2a8aea23a2f" providerId="LiveId" clId="{DFFC8A72-AAF7-453E-AC8A-78D83D468C0D}" dt="2021-04-21T07:13:42.624" v="585"/>
          <ac:spMkLst>
            <pc:docMk/>
            <pc:sldMk cId="4112210860" sldId="837"/>
            <ac:spMk id="122" creationId="{6B92C62C-5735-46D0-9C40-A818FB7E7C38}"/>
          </ac:spMkLst>
        </pc:spChg>
        <pc:spChg chg="mod">
          <ac:chgData name="Lei Wu" userId="f083b2a8aea23a2f" providerId="LiveId" clId="{DFFC8A72-AAF7-453E-AC8A-78D83D468C0D}" dt="2021-04-21T07:13:42.624" v="585"/>
          <ac:spMkLst>
            <pc:docMk/>
            <pc:sldMk cId="4112210860" sldId="837"/>
            <ac:spMk id="123" creationId="{D436BC84-BBDF-4CC6-903D-AC45EE0134E2}"/>
          </ac:spMkLst>
        </pc:spChg>
        <pc:spChg chg="mod">
          <ac:chgData name="Lei Wu" userId="f083b2a8aea23a2f" providerId="LiveId" clId="{DFFC8A72-AAF7-453E-AC8A-78D83D468C0D}" dt="2021-04-21T07:13:42.624" v="585"/>
          <ac:spMkLst>
            <pc:docMk/>
            <pc:sldMk cId="4112210860" sldId="837"/>
            <ac:spMk id="124" creationId="{7640D9A9-73A3-4C24-9A66-C7CFCECD835F}"/>
          </ac:spMkLst>
        </pc:spChg>
        <pc:spChg chg="mod">
          <ac:chgData name="Lei Wu" userId="f083b2a8aea23a2f" providerId="LiveId" clId="{DFFC8A72-AAF7-453E-AC8A-78D83D468C0D}" dt="2021-04-21T07:13:42.624" v="585"/>
          <ac:spMkLst>
            <pc:docMk/>
            <pc:sldMk cId="4112210860" sldId="837"/>
            <ac:spMk id="125" creationId="{B913E95B-13CE-4B77-9EDB-D980CAE2F832}"/>
          </ac:spMkLst>
        </pc:spChg>
        <pc:spChg chg="mod">
          <ac:chgData name="Lei Wu" userId="f083b2a8aea23a2f" providerId="LiveId" clId="{DFFC8A72-AAF7-453E-AC8A-78D83D468C0D}" dt="2021-04-21T07:13:42.624" v="585"/>
          <ac:spMkLst>
            <pc:docMk/>
            <pc:sldMk cId="4112210860" sldId="837"/>
            <ac:spMk id="126" creationId="{21B1DD76-00EC-4363-A156-B36702CBA617}"/>
          </ac:spMkLst>
        </pc:spChg>
        <pc:spChg chg="mod">
          <ac:chgData name="Lei Wu" userId="f083b2a8aea23a2f" providerId="LiveId" clId="{DFFC8A72-AAF7-453E-AC8A-78D83D468C0D}" dt="2021-04-21T07:13:42.624" v="585"/>
          <ac:spMkLst>
            <pc:docMk/>
            <pc:sldMk cId="4112210860" sldId="837"/>
            <ac:spMk id="127" creationId="{5FCEE45A-78A5-4ECA-8227-02CAE29ADF14}"/>
          </ac:spMkLst>
        </pc:spChg>
        <pc:spChg chg="mod">
          <ac:chgData name="Lei Wu" userId="f083b2a8aea23a2f" providerId="LiveId" clId="{DFFC8A72-AAF7-453E-AC8A-78D83D468C0D}" dt="2021-04-21T07:13:42.624" v="585"/>
          <ac:spMkLst>
            <pc:docMk/>
            <pc:sldMk cId="4112210860" sldId="837"/>
            <ac:spMk id="128" creationId="{2995BC50-C79B-4A0C-BDAC-B4B6D5EEF519}"/>
          </ac:spMkLst>
        </pc:spChg>
        <pc:spChg chg="mod">
          <ac:chgData name="Lei Wu" userId="f083b2a8aea23a2f" providerId="LiveId" clId="{DFFC8A72-AAF7-453E-AC8A-78D83D468C0D}" dt="2021-04-21T07:13:42.624" v="585"/>
          <ac:spMkLst>
            <pc:docMk/>
            <pc:sldMk cId="4112210860" sldId="837"/>
            <ac:spMk id="129" creationId="{B1552A1F-7AC1-4E6B-9183-007BDEB09976}"/>
          </ac:spMkLst>
        </pc:spChg>
        <pc:spChg chg="mod">
          <ac:chgData name="Lei Wu" userId="f083b2a8aea23a2f" providerId="LiveId" clId="{DFFC8A72-AAF7-453E-AC8A-78D83D468C0D}" dt="2021-04-21T07:13:42.624" v="585"/>
          <ac:spMkLst>
            <pc:docMk/>
            <pc:sldMk cId="4112210860" sldId="837"/>
            <ac:spMk id="130" creationId="{6E051E22-FCC7-4D7B-9703-04CB9AEDE75F}"/>
          </ac:spMkLst>
        </pc:spChg>
        <pc:spChg chg="mod">
          <ac:chgData name="Lei Wu" userId="f083b2a8aea23a2f" providerId="LiveId" clId="{DFFC8A72-AAF7-453E-AC8A-78D83D468C0D}" dt="2021-04-21T07:13:42.624" v="585"/>
          <ac:spMkLst>
            <pc:docMk/>
            <pc:sldMk cId="4112210860" sldId="837"/>
            <ac:spMk id="131" creationId="{0CD3BDF8-A133-4CF5-BF8C-A6D94D00CD06}"/>
          </ac:spMkLst>
        </pc:spChg>
        <pc:spChg chg="mod">
          <ac:chgData name="Lei Wu" userId="f083b2a8aea23a2f" providerId="LiveId" clId="{DFFC8A72-AAF7-453E-AC8A-78D83D468C0D}" dt="2021-04-21T07:13:42.624" v="585"/>
          <ac:spMkLst>
            <pc:docMk/>
            <pc:sldMk cId="4112210860" sldId="837"/>
            <ac:spMk id="132" creationId="{89E5503E-123F-451F-AEF2-2BD2D91FF34A}"/>
          </ac:spMkLst>
        </pc:spChg>
        <pc:spChg chg="mod">
          <ac:chgData name="Lei Wu" userId="f083b2a8aea23a2f" providerId="LiveId" clId="{DFFC8A72-AAF7-453E-AC8A-78D83D468C0D}" dt="2021-04-21T07:13:42.624" v="585"/>
          <ac:spMkLst>
            <pc:docMk/>
            <pc:sldMk cId="4112210860" sldId="837"/>
            <ac:spMk id="133" creationId="{B938C260-214D-4060-A99A-13926E666ACF}"/>
          </ac:spMkLst>
        </pc:spChg>
        <pc:spChg chg="mod">
          <ac:chgData name="Lei Wu" userId="f083b2a8aea23a2f" providerId="LiveId" clId="{DFFC8A72-AAF7-453E-AC8A-78D83D468C0D}" dt="2021-04-21T07:13:42.624" v="585"/>
          <ac:spMkLst>
            <pc:docMk/>
            <pc:sldMk cId="4112210860" sldId="837"/>
            <ac:spMk id="134" creationId="{F81DB2E7-4CDE-43BE-8094-9BEC21459E6C}"/>
          </ac:spMkLst>
        </pc:spChg>
        <pc:spChg chg="mod">
          <ac:chgData name="Lei Wu" userId="f083b2a8aea23a2f" providerId="LiveId" clId="{DFFC8A72-AAF7-453E-AC8A-78D83D468C0D}" dt="2021-04-21T07:13:42.624" v="585"/>
          <ac:spMkLst>
            <pc:docMk/>
            <pc:sldMk cId="4112210860" sldId="837"/>
            <ac:spMk id="135" creationId="{70E3AC0D-EF00-44F8-8AD6-28D38B1E0B54}"/>
          </ac:spMkLst>
        </pc:spChg>
        <pc:spChg chg="mod">
          <ac:chgData name="Lei Wu" userId="f083b2a8aea23a2f" providerId="LiveId" clId="{DFFC8A72-AAF7-453E-AC8A-78D83D468C0D}" dt="2021-04-21T07:13:42.624" v="585"/>
          <ac:spMkLst>
            <pc:docMk/>
            <pc:sldMk cId="4112210860" sldId="837"/>
            <ac:spMk id="136" creationId="{B735F530-7829-465E-9AEB-1C1E9AE32E18}"/>
          </ac:spMkLst>
        </pc:spChg>
        <pc:spChg chg="mod">
          <ac:chgData name="Lei Wu" userId="f083b2a8aea23a2f" providerId="LiveId" clId="{DFFC8A72-AAF7-453E-AC8A-78D83D468C0D}" dt="2021-04-21T07:13:42.624" v="585"/>
          <ac:spMkLst>
            <pc:docMk/>
            <pc:sldMk cId="4112210860" sldId="837"/>
            <ac:spMk id="137" creationId="{FEFF407B-2A8A-4211-9E27-C8294A2BD1F6}"/>
          </ac:spMkLst>
        </pc:spChg>
        <pc:spChg chg="mod">
          <ac:chgData name="Lei Wu" userId="f083b2a8aea23a2f" providerId="LiveId" clId="{DFFC8A72-AAF7-453E-AC8A-78D83D468C0D}" dt="2021-04-21T07:13:42.624" v="585"/>
          <ac:spMkLst>
            <pc:docMk/>
            <pc:sldMk cId="4112210860" sldId="837"/>
            <ac:spMk id="138" creationId="{8E4A35F5-2253-4C08-95EA-48F6D9E8CAF6}"/>
          </ac:spMkLst>
        </pc:spChg>
        <pc:spChg chg="mod">
          <ac:chgData name="Lei Wu" userId="f083b2a8aea23a2f" providerId="LiveId" clId="{DFFC8A72-AAF7-453E-AC8A-78D83D468C0D}" dt="2021-04-21T07:13:42.624" v="585"/>
          <ac:spMkLst>
            <pc:docMk/>
            <pc:sldMk cId="4112210860" sldId="837"/>
            <ac:spMk id="139" creationId="{78FCE056-F447-4AD9-B1C3-B138AA98C74F}"/>
          </ac:spMkLst>
        </pc:spChg>
        <pc:spChg chg="mod">
          <ac:chgData name="Lei Wu" userId="f083b2a8aea23a2f" providerId="LiveId" clId="{DFFC8A72-AAF7-453E-AC8A-78D83D468C0D}" dt="2021-04-21T07:13:42.624" v="585"/>
          <ac:spMkLst>
            <pc:docMk/>
            <pc:sldMk cId="4112210860" sldId="837"/>
            <ac:spMk id="140" creationId="{0E98C1E7-EEE5-4EF4-8B3C-038CDD69F5FB}"/>
          </ac:spMkLst>
        </pc:spChg>
        <pc:spChg chg="mod">
          <ac:chgData name="Lei Wu" userId="f083b2a8aea23a2f" providerId="LiveId" clId="{DFFC8A72-AAF7-453E-AC8A-78D83D468C0D}" dt="2021-04-21T07:13:42.624" v="585"/>
          <ac:spMkLst>
            <pc:docMk/>
            <pc:sldMk cId="4112210860" sldId="837"/>
            <ac:spMk id="141" creationId="{90315929-181F-4EC2-A551-7011A9C132DB}"/>
          </ac:spMkLst>
        </pc:spChg>
        <pc:spChg chg="mod">
          <ac:chgData name="Lei Wu" userId="f083b2a8aea23a2f" providerId="LiveId" clId="{DFFC8A72-AAF7-453E-AC8A-78D83D468C0D}" dt="2021-04-21T07:13:42.624" v="585"/>
          <ac:spMkLst>
            <pc:docMk/>
            <pc:sldMk cId="4112210860" sldId="837"/>
            <ac:spMk id="142" creationId="{5951D31E-1452-436B-8363-BA5561687834}"/>
          </ac:spMkLst>
        </pc:spChg>
        <pc:spChg chg="mod">
          <ac:chgData name="Lei Wu" userId="f083b2a8aea23a2f" providerId="LiveId" clId="{DFFC8A72-AAF7-453E-AC8A-78D83D468C0D}" dt="2021-04-21T07:13:42.624" v="585"/>
          <ac:spMkLst>
            <pc:docMk/>
            <pc:sldMk cId="4112210860" sldId="837"/>
            <ac:spMk id="143" creationId="{A09909EB-3372-4362-A226-EF9477194CF5}"/>
          </ac:spMkLst>
        </pc:spChg>
        <pc:spChg chg="mod">
          <ac:chgData name="Lei Wu" userId="f083b2a8aea23a2f" providerId="LiveId" clId="{DFFC8A72-AAF7-453E-AC8A-78D83D468C0D}" dt="2021-04-21T07:13:42.624" v="585"/>
          <ac:spMkLst>
            <pc:docMk/>
            <pc:sldMk cId="4112210860" sldId="837"/>
            <ac:spMk id="144" creationId="{74C133AC-AF66-4CF1-AD44-367B65501B85}"/>
          </ac:spMkLst>
        </pc:spChg>
        <pc:spChg chg="mod">
          <ac:chgData name="Lei Wu" userId="f083b2a8aea23a2f" providerId="LiveId" clId="{DFFC8A72-AAF7-453E-AC8A-78D83D468C0D}" dt="2021-04-21T07:13:42.624" v="585"/>
          <ac:spMkLst>
            <pc:docMk/>
            <pc:sldMk cId="4112210860" sldId="837"/>
            <ac:spMk id="145" creationId="{89C7685B-7D1F-4260-AF7F-D41FFAF2B45D}"/>
          </ac:spMkLst>
        </pc:spChg>
        <pc:spChg chg="mod">
          <ac:chgData name="Lei Wu" userId="f083b2a8aea23a2f" providerId="LiveId" clId="{DFFC8A72-AAF7-453E-AC8A-78D83D468C0D}" dt="2021-04-21T07:13:42.624" v="585"/>
          <ac:spMkLst>
            <pc:docMk/>
            <pc:sldMk cId="4112210860" sldId="837"/>
            <ac:spMk id="146" creationId="{F2F0D88A-54BC-483D-8106-C63F38E3C9E5}"/>
          </ac:spMkLst>
        </pc:spChg>
        <pc:spChg chg="mod">
          <ac:chgData name="Lei Wu" userId="f083b2a8aea23a2f" providerId="LiveId" clId="{DFFC8A72-AAF7-453E-AC8A-78D83D468C0D}" dt="2021-04-21T07:13:42.624" v="585"/>
          <ac:spMkLst>
            <pc:docMk/>
            <pc:sldMk cId="4112210860" sldId="837"/>
            <ac:spMk id="147" creationId="{07BC467A-D08B-4901-B099-8F319CD2DE8C}"/>
          </ac:spMkLst>
        </pc:spChg>
        <pc:spChg chg="mod">
          <ac:chgData name="Lei Wu" userId="f083b2a8aea23a2f" providerId="LiveId" clId="{DFFC8A72-AAF7-453E-AC8A-78D83D468C0D}" dt="2021-04-21T07:13:42.624" v="585"/>
          <ac:spMkLst>
            <pc:docMk/>
            <pc:sldMk cId="4112210860" sldId="837"/>
            <ac:spMk id="148" creationId="{BE7C1FED-5239-4542-B1BA-930404DE9F88}"/>
          </ac:spMkLst>
        </pc:spChg>
        <pc:spChg chg="mod">
          <ac:chgData name="Lei Wu" userId="f083b2a8aea23a2f" providerId="LiveId" clId="{DFFC8A72-AAF7-453E-AC8A-78D83D468C0D}" dt="2021-04-21T07:13:42.624" v="585"/>
          <ac:spMkLst>
            <pc:docMk/>
            <pc:sldMk cId="4112210860" sldId="837"/>
            <ac:spMk id="149" creationId="{065F5FC5-707A-46CB-8F50-CCC6D074133D}"/>
          </ac:spMkLst>
        </pc:spChg>
        <pc:spChg chg="mod">
          <ac:chgData name="Lei Wu" userId="f083b2a8aea23a2f" providerId="LiveId" clId="{DFFC8A72-AAF7-453E-AC8A-78D83D468C0D}" dt="2021-04-21T07:13:42.624" v="585"/>
          <ac:spMkLst>
            <pc:docMk/>
            <pc:sldMk cId="4112210860" sldId="837"/>
            <ac:spMk id="150" creationId="{794A3D20-7A2A-4232-8D5D-10C7E7623A1A}"/>
          </ac:spMkLst>
        </pc:spChg>
        <pc:spChg chg="mod">
          <ac:chgData name="Lei Wu" userId="f083b2a8aea23a2f" providerId="LiveId" clId="{DFFC8A72-AAF7-453E-AC8A-78D83D468C0D}" dt="2021-04-21T07:13:42.624" v="585"/>
          <ac:spMkLst>
            <pc:docMk/>
            <pc:sldMk cId="4112210860" sldId="837"/>
            <ac:spMk id="151" creationId="{E75A7584-CAAE-44CC-BF82-B7538AB4FE58}"/>
          </ac:spMkLst>
        </pc:spChg>
        <pc:spChg chg="mod">
          <ac:chgData name="Lei Wu" userId="f083b2a8aea23a2f" providerId="LiveId" clId="{DFFC8A72-AAF7-453E-AC8A-78D83D468C0D}" dt="2021-04-21T07:13:42.624" v="585"/>
          <ac:spMkLst>
            <pc:docMk/>
            <pc:sldMk cId="4112210860" sldId="837"/>
            <ac:spMk id="152" creationId="{0010592D-C4DC-423C-9FBA-3CF92F868535}"/>
          </ac:spMkLst>
        </pc:spChg>
        <pc:spChg chg="mod">
          <ac:chgData name="Lei Wu" userId="f083b2a8aea23a2f" providerId="LiveId" clId="{DFFC8A72-AAF7-453E-AC8A-78D83D468C0D}" dt="2021-04-21T07:13:42.624" v="585"/>
          <ac:spMkLst>
            <pc:docMk/>
            <pc:sldMk cId="4112210860" sldId="837"/>
            <ac:spMk id="153" creationId="{BF3D8B51-8216-43F1-B500-13DFA6848515}"/>
          </ac:spMkLst>
        </pc:spChg>
        <pc:spChg chg="mod">
          <ac:chgData name="Lei Wu" userId="f083b2a8aea23a2f" providerId="LiveId" clId="{DFFC8A72-AAF7-453E-AC8A-78D83D468C0D}" dt="2021-04-21T07:13:42.624" v="585"/>
          <ac:spMkLst>
            <pc:docMk/>
            <pc:sldMk cId="4112210860" sldId="837"/>
            <ac:spMk id="154" creationId="{0C1647D9-50A0-4702-8C9E-AF2C4CF99584}"/>
          </ac:spMkLst>
        </pc:spChg>
        <pc:spChg chg="mod">
          <ac:chgData name="Lei Wu" userId="f083b2a8aea23a2f" providerId="LiveId" clId="{DFFC8A72-AAF7-453E-AC8A-78D83D468C0D}" dt="2021-04-21T07:13:42.624" v="585"/>
          <ac:spMkLst>
            <pc:docMk/>
            <pc:sldMk cId="4112210860" sldId="837"/>
            <ac:spMk id="155" creationId="{02DB4981-151A-427A-ACCD-2C369B5EAC2A}"/>
          </ac:spMkLst>
        </pc:spChg>
        <pc:grpChg chg="add del mod">
          <ac:chgData name="Lei Wu" userId="f083b2a8aea23a2f" providerId="LiveId" clId="{DFFC8A72-AAF7-453E-AC8A-78D83D468C0D}" dt="2021-04-21T07:13:42.601" v="584"/>
          <ac:grpSpMkLst>
            <pc:docMk/>
            <pc:sldMk cId="4112210860" sldId="837"/>
            <ac:grpSpMk id="5" creationId="{FAE16A3F-3087-4880-A512-CB55B3FF5189}"/>
          </ac:grpSpMkLst>
        </pc:grpChg>
        <pc:grpChg chg="mod">
          <ac:chgData name="Lei Wu" userId="f083b2a8aea23a2f" providerId="LiveId" clId="{DFFC8A72-AAF7-453E-AC8A-78D83D468C0D}" dt="2021-04-21T07:13:39.761" v="581"/>
          <ac:grpSpMkLst>
            <pc:docMk/>
            <pc:sldMk cId="4112210860" sldId="837"/>
            <ac:grpSpMk id="6" creationId="{6C3B59E5-4AB2-42B7-9558-DF2E8CE9F9AA}"/>
          </ac:grpSpMkLst>
        </pc:grpChg>
        <pc:grpChg chg="mod">
          <ac:chgData name="Lei Wu" userId="f083b2a8aea23a2f" providerId="LiveId" clId="{DFFC8A72-AAF7-453E-AC8A-78D83D468C0D}" dt="2021-04-21T07:13:39.761" v="581"/>
          <ac:grpSpMkLst>
            <pc:docMk/>
            <pc:sldMk cId="4112210860" sldId="837"/>
            <ac:grpSpMk id="10" creationId="{D13B658A-4299-4260-B787-9A46614CD4B0}"/>
          </ac:grpSpMkLst>
        </pc:grpChg>
        <pc:grpChg chg="add mod">
          <ac:chgData name="Lei Wu" userId="f083b2a8aea23a2f" providerId="LiveId" clId="{DFFC8A72-AAF7-453E-AC8A-78D83D468C0D}" dt="2021-04-21T07:13:42.624" v="585"/>
          <ac:grpSpMkLst>
            <pc:docMk/>
            <pc:sldMk cId="4112210860" sldId="837"/>
            <ac:grpSpMk id="81" creationId="{9EBE4AFD-8CD8-4C2E-852E-9A868BEB6AA3}"/>
          </ac:grpSpMkLst>
        </pc:grpChg>
        <pc:grpChg chg="mod">
          <ac:chgData name="Lei Wu" userId="f083b2a8aea23a2f" providerId="LiveId" clId="{DFFC8A72-AAF7-453E-AC8A-78D83D468C0D}" dt="2021-04-21T07:13:42.624" v="585"/>
          <ac:grpSpMkLst>
            <pc:docMk/>
            <pc:sldMk cId="4112210860" sldId="837"/>
            <ac:grpSpMk id="82" creationId="{E2C40011-78C8-48A0-9D5B-35FF2099174A}"/>
          </ac:grpSpMkLst>
        </pc:grpChg>
        <pc:grpChg chg="mod">
          <ac:chgData name="Lei Wu" userId="f083b2a8aea23a2f" providerId="LiveId" clId="{DFFC8A72-AAF7-453E-AC8A-78D83D468C0D}" dt="2021-04-21T07:13:42.624" v="585"/>
          <ac:grpSpMkLst>
            <pc:docMk/>
            <pc:sldMk cId="4112210860" sldId="837"/>
            <ac:grpSpMk id="86" creationId="{48F7DC08-6C75-4125-8DD6-0F32AF2C8660}"/>
          </ac:grpSpMkLst>
        </pc:grpChg>
      </pc:sldChg>
      <pc:sldChg chg="add del">
        <pc:chgData name="Lei Wu" userId="f083b2a8aea23a2f" providerId="LiveId" clId="{DFFC8A72-AAF7-453E-AC8A-78D83D468C0D}" dt="2021-04-21T08:29:14.561" v="1037" actId="2696"/>
        <pc:sldMkLst>
          <pc:docMk/>
          <pc:sldMk cId="2116782566" sldId="838"/>
        </pc:sldMkLst>
      </pc:sldChg>
      <pc:sldChg chg="addSp delSp modSp add del mod ord">
        <pc:chgData name="Lei Wu" userId="f083b2a8aea23a2f" providerId="LiveId" clId="{DFFC8A72-AAF7-453E-AC8A-78D83D468C0D}" dt="2021-04-21T20:38:13.844" v="1415" actId="47"/>
        <pc:sldMkLst>
          <pc:docMk/>
          <pc:sldMk cId="2230596463" sldId="838"/>
        </pc:sldMkLst>
        <pc:spChg chg="mod">
          <ac:chgData name="Lei Wu" userId="f083b2a8aea23a2f" providerId="LiveId" clId="{DFFC8A72-AAF7-453E-AC8A-78D83D468C0D}" dt="2021-04-21T20:23:20.655" v="1378" actId="14"/>
          <ac:spMkLst>
            <pc:docMk/>
            <pc:sldMk cId="2230596463" sldId="838"/>
            <ac:spMk id="3" creationId="{00000000-0000-0000-0000-000000000000}"/>
          </ac:spMkLst>
        </pc:spChg>
        <pc:spChg chg="del">
          <ac:chgData name="Lei Wu" userId="f083b2a8aea23a2f" providerId="LiveId" clId="{DFFC8A72-AAF7-453E-AC8A-78D83D468C0D}" dt="2021-04-21T20:16:22.100" v="1250" actId="478"/>
          <ac:spMkLst>
            <pc:docMk/>
            <pc:sldMk cId="2230596463" sldId="838"/>
            <ac:spMk id="7" creationId="{BCF87D7C-6067-4A52-9477-4DBBBC16BEFA}"/>
          </ac:spMkLst>
        </pc:spChg>
        <pc:spChg chg="add mod">
          <ac:chgData name="Lei Wu" userId="f083b2a8aea23a2f" providerId="LiveId" clId="{DFFC8A72-AAF7-453E-AC8A-78D83D468C0D}" dt="2021-04-21T20:21:59.849" v="1375" actId="14100"/>
          <ac:spMkLst>
            <pc:docMk/>
            <pc:sldMk cId="2230596463" sldId="838"/>
            <ac:spMk id="20" creationId="{5501E292-F521-46A5-A60A-322D3FEF7A16}"/>
          </ac:spMkLst>
        </pc:spChg>
        <pc:spChg chg="mod">
          <ac:chgData name="Lei Wu" userId="f083b2a8aea23a2f" providerId="LiveId" clId="{DFFC8A72-AAF7-453E-AC8A-78D83D468C0D}" dt="2021-04-21T20:22:35.297" v="1377" actId="14100"/>
          <ac:spMkLst>
            <pc:docMk/>
            <pc:sldMk cId="2230596463" sldId="838"/>
            <ac:spMk id="22" creationId="{A714C2FF-687A-42AA-A3A9-6EBA0FE9C49A}"/>
          </ac:spMkLst>
        </pc:spChg>
        <pc:spChg chg="mod">
          <ac:chgData name="Lei Wu" userId="f083b2a8aea23a2f" providerId="LiveId" clId="{DFFC8A72-AAF7-453E-AC8A-78D83D468C0D}" dt="2021-04-21T20:22:35.297" v="1377" actId="14100"/>
          <ac:spMkLst>
            <pc:docMk/>
            <pc:sldMk cId="2230596463" sldId="838"/>
            <ac:spMk id="23" creationId="{CBF0466C-C047-47BB-A932-A943EB0C8A94}"/>
          </ac:spMkLst>
        </pc:spChg>
        <pc:spChg chg="mod">
          <ac:chgData name="Lei Wu" userId="f083b2a8aea23a2f" providerId="LiveId" clId="{DFFC8A72-AAF7-453E-AC8A-78D83D468C0D}" dt="2021-04-21T20:22:35.297" v="1377" actId="14100"/>
          <ac:spMkLst>
            <pc:docMk/>
            <pc:sldMk cId="2230596463" sldId="838"/>
            <ac:spMk id="24" creationId="{332A7662-2A7D-4957-9193-7A6B7DA31909}"/>
          </ac:spMkLst>
        </pc:spChg>
        <pc:spChg chg="mod">
          <ac:chgData name="Lei Wu" userId="f083b2a8aea23a2f" providerId="LiveId" clId="{DFFC8A72-AAF7-453E-AC8A-78D83D468C0D}" dt="2021-04-21T20:22:35.297" v="1377" actId="14100"/>
          <ac:spMkLst>
            <pc:docMk/>
            <pc:sldMk cId="2230596463" sldId="838"/>
            <ac:spMk id="25" creationId="{D45A7C4F-3384-4C88-BB3D-A7D3EADDFF7A}"/>
          </ac:spMkLst>
        </pc:spChg>
        <pc:spChg chg="mod">
          <ac:chgData name="Lei Wu" userId="f083b2a8aea23a2f" providerId="LiveId" clId="{DFFC8A72-AAF7-453E-AC8A-78D83D468C0D}" dt="2021-04-21T20:22:35.297" v="1377" actId="14100"/>
          <ac:spMkLst>
            <pc:docMk/>
            <pc:sldMk cId="2230596463" sldId="838"/>
            <ac:spMk id="26" creationId="{0C9E87A5-087D-45DB-85AE-8CE0F9A98FC3}"/>
          </ac:spMkLst>
        </pc:spChg>
        <pc:spChg chg="mod">
          <ac:chgData name="Lei Wu" userId="f083b2a8aea23a2f" providerId="LiveId" clId="{DFFC8A72-AAF7-453E-AC8A-78D83D468C0D}" dt="2021-04-21T20:22:35.297" v="1377" actId="14100"/>
          <ac:spMkLst>
            <pc:docMk/>
            <pc:sldMk cId="2230596463" sldId="838"/>
            <ac:spMk id="27" creationId="{420BB7B1-641A-4DFF-B666-BFC490195199}"/>
          </ac:spMkLst>
        </pc:spChg>
        <pc:spChg chg="mod">
          <ac:chgData name="Lei Wu" userId="f083b2a8aea23a2f" providerId="LiveId" clId="{DFFC8A72-AAF7-453E-AC8A-78D83D468C0D}" dt="2021-04-21T20:22:35.297" v="1377" actId="14100"/>
          <ac:spMkLst>
            <pc:docMk/>
            <pc:sldMk cId="2230596463" sldId="838"/>
            <ac:spMk id="28" creationId="{97C646C6-DB68-43F1-AACD-EAC860C050CA}"/>
          </ac:spMkLst>
        </pc:spChg>
        <pc:spChg chg="mod">
          <ac:chgData name="Lei Wu" userId="f083b2a8aea23a2f" providerId="LiveId" clId="{DFFC8A72-AAF7-453E-AC8A-78D83D468C0D}" dt="2021-04-21T20:22:35.297" v="1377" actId="14100"/>
          <ac:spMkLst>
            <pc:docMk/>
            <pc:sldMk cId="2230596463" sldId="838"/>
            <ac:spMk id="29" creationId="{893A29E3-1ADC-4EC0-BE71-7036CE1845FC}"/>
          </ac:spMkLst>
        </pc:spChg>
        <pc:spChg chg="mod">
          <ac:chgData name="Lei Wu" userId="f083b2a8aea23a2f" providerId="LiveId" clId="{DFFC8A72-AAF7-453E-AC8A-78D83D468C0D}" dt="2021-04-21T20:22:35.297" v="1377" actId="14100"/>
          <ac:spMkLst>
            <pc:docMk/>
            <pc:sldMk cId="2230596463" sldId="838"/>
            <ac:spMk id="30" creationId="{98E1937A-E4A6-45AC-9CCC-002CA7BB3B14}"/>
          </ac:spMkLst>
        </pc:spChg>
        <pc:spChg chg="mod">
          <ac:chgData name="Lei Wu" userId="f083b2a8aea23a2f" providerId="LiveId" clId="{DFFC8A72-AAF7-453E-AC8A-78D83D468C0D}" dt="2021-04-21T20:22:35.297" v="1377" actId="14100"/>
          <ac:spMkLst>
            <pc:docMk/>
            <pc:sldMk cId="2230596463" sldId="838"/>
            <ac:spMk id="31" creationId="{BCA621DB-5961-45B6-AF5C-77894DB64410}"/>
          </ac:spMkLst>
        </pc:spChg>
        <pc:spChg chg="mod">
          <ac:chgData name="Lei Wu" userId="f083b2a8aea23a2f" providerId="LiveId" clId="{DFFC8A72-AAF7-453E-AC8A-78D83D468C0D}" dt="2021-04-21T20:22:35.297" v="1377" actId="14100"/>
          <ac:spMkLst>
            <pc:docMk/>
            <pc:sldMk cId="2230596463" sldId="838"/>
            <ac:spMk id="32" creationId="{57A4A384-5F7C-44CB-89C1-93B0DCFD5617}"/>
          </ac:spMkLst>
        </pc:spChg>
        <pc:grpChg chg="del">
          <ac:chgData name="Lei Wu" userId="f083b2a8aea23a2f" providerId="LiveId" clId="{DFFC8A72-AAF7-453E-AC8A-78D83D468C0D}" dt="2021-04-21T20:16:26.170" v="1251" actId="478"/>
          <ac:grpSpMkLst>
            <pc:docMk/>
            <pc:sldMk cId="2230596463" sldId="838"/>
            <ac:grpSpMk id="8" creationId="{3C626507-9718-4C28-8D9A-D34E68185A6F}"/>
          </ac:grpSpMkLst>
        </pc:grpChg>
        <pc:grpChg chg="add mod">
          <ac:chgData name="Lei Wu" userId="f083b2a8aea23a2f" providerId="LiveId" clId="{DFFC8A72-AAF7-453E-AC8A-78D83D468C0D}" dt="2021-04-21T20:22:35.297" v="1377" actId="14100"/>
          <ac:grpSpMkLst>
            <pc:docMk/>
            <pc:sldMk cId="2230596463" sldId="838"/>
            <ac:grpSpMk id="21" creationId="{E710E530-60C1-4B5E-89D7-2D3FB3533845}"/>
          </ac:grpSpMkLst>
        </pc:grpChg>
      </pc:sldChg>
      <pc:sldChg chg="modSp add mod">
        <pc:chgData name="Lei Wu" userId="f083b2a8aea23a2f" providerId="LiveId" clId="{DFFC8A72-AAF7-453E-AC8A-78D83D468C0D}" dt="2021-04-21T08:09:04.963" v="849"/>
        <pc:sldMkLst>
          <pc:docMk/>
          <pc:sldMk cId="3990300772" sldId="839"/>
        </pc:sldMkLst>
        <pc:spChg chg="mod">
          <ac:chgData name="Lei Wu" userId="f083b2a8aea23a2f" providerId="LiveId" clId="{DFFC8A72-AAF7-453E-AC8A-78D83D468C0D}" dt="2021-04-21T08:09:04.963" v="849"/>
          <ac:spMkLst>
            <pc:docMk/>
            <pc:sldMk cId="3990300772" sldId="839"/>
            <ac:spMk id="2" creationId="{00000000-0000-0000-0000-000000000000}"/>
          </ac:spMkLst>
        </pc:spChg>
        <pc:spChg chg="mod">
          <ac:chgData name="Lei Wu" userId="f083b2a8aea23a2f" providerId="LiveId" clId="{DFFC8A72-AAF7-453E-AC8A-78D83D468C0D}" dt="2021-04-21T08:08:54.773" v="848" actId="404"/>
          <ac:spMkLst>
            <pc:docMk/>
            <pc:sldMk cId="3990300772" sldId="839"/>
            <ac:spMk id="3" creationId="{00000000-0000-0000-0000-000000000000}"/>
          </ac:spMkLst>
        </pc:spChg>
      </pc:sldChg>
      <pc:sldChg chg="modSp add del mod">
        <pc:chgData name="Lei Wu" userId="f083b2a8aea23a2f" providerId="LiveId" clId="{DFFC8A72-AAF7-453E-AC8A-78D83D468C0D}" dt="2021-04-21T23:20:24.948" v="3631" actId="47"/>
        <pc:sldMkLst>
          <pc:docMk/>
          <pc:sldMk cId="135866471" sldId="840"/>
        </pc:sldMkLst>
        <pc:spChg chg="mod">
          <ac:chgData name="Lei Wu" userId="f083b2a8aea23a2f" providerId="LiveId" clId="{DFFC8A72-AAF7-453E-AC8A-78D83D468C0D}" dt="2021-04-21T07:36:40.029" v="699"/>
          <ac:spMkLst>
            <pc:docMk/>
            <pc:sldMk cId="135866471" sldId="840"/>
            <ac:spMk id="2" creationId="{00000000-0000-0000-0000-000000000000}"/>
          </ac:spMkLst>
        </pc:spChg>
        <pc:spChg chg="mod">
          <ac:chgData name="Lei Wu" userId="f083b2a8aea23a2f" providerId="LiveId" clId="{DFFC8A72-AAF7-453E-AC8A-78D83D468C0D}" dt="2021-04-21T07:37:00.792" v="710" actId="20577"/>
          <ac:spMkLst>
            <pc:docMk/>
            <pc:sldMk cId="135866471" sldId="840"/>
            <ac:spMk id="3" creationId="{00000000-0000-0000-0000-000000000000}"/>
          </ac:spMkLst>
        </pc:spChg>
      </pc:sldChg>
      <pc:sldChg chg="modSp add mod">
        <pc:chgData name="Lei Wu" userId="f083b2a8aea23a2f" providerId="LiveId" clId="{DFFC8A72-AAF7-453E-AC8A-78D83D468C0D}" dt="2021-04-21T07:37:35.805" v="714" actId="15"/>
        <pc:sldMkLst>
          <pc:docMk/>
          <pc:sldMk cId="4264025927" sldId="841"/>
        </pc:sldMkLst>
        <pc:spChg chg="mod">
          <ac:chgData name="Lei Wu" userId="f083b2a8aea23a2f" providerId="LiveId" clId="{DFFC8A72-AAF7-453E-AC8A-78D83D468C0D}" dt="2021-04-21T07:37:19.641" v="712"/>
          <ac:spMkLst>
            <pc:docMk/>
            <pc:sldMk cId="4264025927" sldId="841"/>
            <ac:spMk id="2" creationId="{00000000-0000-0000-0000-000000000000}"/>
          </ac:spMkLst>
        </pc:spChg>
        <pc:spChg chg="mod">
          <ac:chgData name="Lei Wu" userId="f083b2a8aea23a2f" providerId="LiveId" clId="{DFFC8A72-AAF7-453E-AC8A-78D83D468C0D}" dt="2021-04-21T07:37:35.805" v="714" actId="15"/>
          <ac:spMkLst>
            <pc:docMk/>
            <pc:sldMk cId="4264025927" sldId="841"/>
            <ac:spMk id="3" creationId="{00000000-0000-0000-0000-000000000000}"/>
          </ac:spMkLst>
        </pc:spChg>
      </pc:sldChg>
      <pc:sldChg chg="addSp delSp modSp add mod modAnim">
        <pc:chgData name="Lei Wu" userId="f083b2a8aea23a2f" providerId="LiveId" clId="{DFFC8A72-AAF7-453E-AC8A-78D83D468C0D}" dt="2021-04-21T07:40:09.450" v="793" actId="1038"/>
        <pc:sldMkLst>
          <pc:docMk/>
          <pc:sldMk cId="698920200" sldId="842"/>
        </pc:sldMkLst>
        <pc:spChg chg="mod">
          <ac:chgData name="Lei Wu" userId="f083b2a8aea23a2f" providerId="LiveId" clId="{DFFC8A72-AAF7-453E-AC8A-78D83D468C0D}" dt="2021-04-21T07:37:54.187" v="716"/>
          <ac:spMkLst>
            <pc:docMk/>
            <pc:sldMk cId="698920200" sldId="842"/>
            <ac:spMk id="2" creationId="{00000000-0000-0000-0000-000000000000}"/>
          </ac:spMkLst>
        </pc:spChg>
        <pc:spChg chg="mod">
          <ac:chgData name="Lei Wu" userId="f083b2a8aea23a2f" providerId="LiveId" clId="{DFFC8A72-AAF7-453E-AC8A-78D83D468C0D}" dt="2021-04-21T07:39:26.613" v="729" actId="20577"/>
          <ac:spMkLst>
            <pc:docMk/>
            <pc:sldMk cId="698920200" sldId="842"/>
            <ac:spMk id="3" creationId="{00000000-0000-0000-0000-000000000000}"/>
          </ac:spMkLst>
        </pc:spChg>
        <pc:spChg chg="mod">
          <ac:chgData name="Lei Wu" userId="f083b2a8aea23a2f" providerId="LiveId" clId="{DFFC8A72-AAF7-453E-AC8A-78D83D468C0D}" dt="2021-04-21T07:38:43.016" v="720"/>
          <ac:spMkLst>
            <pc:docMk/>
            <pc:sldMk cId="698920200" sldId="842"/>
            <ac:spMk id="6" creationId="{3D700D5D-90E2-4873-AD9B-9D37F8040C61}"/>
          </ac:spMkLst>
        </pc:spChg>
        <pc:spChg chg="mod">
          <ac:chgData name="Lei Wu" userId="f083b2a8aea23a2f" providerId="LiveId" clId="{DFFC8A72-AAF7-453E-AC8A-78D83D468C0D}" dt="2021-04-21T07:38:43.016" v="720"/>
          <ac:spMkLst>
            <pc:docMk/>
            <pc:sldMk cId="698920200" sldId="842"/>
            <ac:spMk id="7" creationId="{6DC8504E-F77A-45E9-BA97-F409F1688B8A}"/>
          </ac:spMkLst>
        </pc:spChg>
        <pc:spChg chg="mod">
          <ac:chgData name="Lei Wu" userId="f083b2a8aea23a2f" providerId="LiveId" clId="{DFFC8A72-AAF7-453E-AC8A-78D83D468C0D}" dt="2021-04-21T07:38:43.016" v="720"/>
          <ac:spMkLst>
            <pc:docMk/>
            <pc:sldMk cId="698920200" sldId="842"/>
            <ac:spMk id="8" creationId="{1BE3CC4C-5355-419A-BD62-8FBC4B3D1A73}"/>
          </ac:spMkLst>
        </pc:spChg>
        <pc:spChg chg="mod">
          <ac:chgData name="Lei Wu" userId="f083b2a8aea23a2f" providerId="LiveId" clId="{DFFC8A72-AAF7-453E-AC8A-78D83D468C0D}" dt="2021-04-21T07:38:43.016" v="720"/>
          <ac:spMkLst>
            <pc:docMk/>
            <pc:sldMk cId="698920200" sldId="842"/>
            <ac:spMk id="9" creationId="{3D4F9736-A023-4D2D-A913-BBDD086456BC}"/>
          </ac:spMkLst>
        </pc:spChg>
        <pc:spChg chg="mod">
          <ac:chgData name="Lei Wu" userId="f083b2a8aea23a2f" providerId="LiveId" clId="{DFFC8A72-AAF7-453E-AC8A-78D83D468C0D}" dt="2021-04-21T07:38:43.016" v="720"/>
          <ac:spMkLst>
            <pc:docMk/>
            <pc:sldMk cId="698920200" sldId="842"/>
            <ac:spMk id="10" creationId="{A887D81B-94DE-46EF-913D-D43FCB3AEDAE}"/>
          </ac:spMkLst>
        </pc:spChg>
        <pc:spChg chg="mod">
          <ac:chgData name="Lei Wu" userId="f083b2a8aea23a2f" providerId="LiveId" clId="{DFFC8A72-AAF7-453E-AC8A-78D83D468C0D}" dt="2021-04-21T07:38:43.016" v="720"/>
          <ac:spMkLst>
            <pc:docMk/>
            <pc:sldMk cId="698920200" sldId="842"/>
            <ac:spMk id="11" creationId="{F67CF661-B89E-40BD-B861-B6E37AD5B404}"/>
          </ac:spMkLst>
        </pc:spChg>
        <pc:spChg chg="mod">
          <ac:chgData name="Lei Wu" userId="f083b2a8aea23a2f" providerId="LiveId" clId="{DFFC8A72-AAF7-453E-AC8A-78D83D468C0D}" dt="2021-04-21T07:38:43.016" v="720"/>
          <ac:spMkLst>
            <pc:docMk/>
            <pc:sldMk cId="698920200" sldId="842"/>
            <ac:spMk id="12" creationId="{7E07BEF7-FD4F-4DE6-B94E-16F185CF2F7F}"/>
          </ac:spMkLst>
        </pc:spChg>
        <pc:spChg chg="mod">
          <ac:chgData name="Lei Wu" userId="f083b2a8aea23a2f" providerId="LiveId" clId="{DFFC8A72-AAF7-453E-AC8A-78D83D468C0D}" dt="2021-04-21T07:38:43.016" v="720"/>
          <ac:spMkLst>
            <pc:docMk/>
            <pc:sldMk cId="698920200" sldId="842"/>
            <ac:spMk id="13" creationId="{69D520DF-5222-4C0F-B3D1-E7A1E51A4377}"/>
          </ac:spMkLst>
        </pc:spChg>
        <pc:spChg chg="mod">
          <ac:chgData name="Lei Wu" userId="f083b2a8aea23a2f" providerId="LiveId" clId="{DFFC8A72-AAF7-453E-AC8A-78D83D468C0D}" dt="2021-04-21T07:38:43.016" v="720"/>
          <ac:spMkLst>
            <pc:docMk/>
            <pc:sldMk cId="698920200" sldId="842"/>
            <ac:spMk id="14" creationId="{9934D3EF-9EDF-4B12-9BD1-2E131202E908}"/>
          </ac:spMkLst>
        </pc:spChg>
        <pc:spChg chg="mod">
          <ac:chgData name="Lei Wu" userId="f083b2a8aea23a2f" providerId="LiveId" clId="{DFFC8A72-AAF7-453E-AC8A-78D83D468C0D}" dt="2021-04-21T07:40:09.450" v="793" actId="1038"/>
          <ac:spMkLst>
            <pc:docMk/>
            <pc:sldMk cId="698920200" sldId="842"/>
            <ac:spMk id="16" creationId="{F066312C-BE3F-4333-86CD-38E35DBC56AE}"/>
          </ac:spMkLst>
        </pc:spChg>
        <pc:spChg chg="mod">
          <ac:chgData name="Lei Wu" userId="f083b2a8aea23a2f" providerId="LiveId" clId="{DFFC8A72-AAF7-453E-AC8A-78D83D468C0D}" dt="2021-04-21T07:40:09.450" v="793" actId="1038"/>
          <ac:spMkLst>
            <pc:docMk/>
            <pc:sldMk cId="698920200" sldId="842"/>
            <ac:spMk id="17" creationId="{2F735B5B-9552-42DF-852E-25A604DA842C}"/>
          </ac:spMkLst>
        </pc:spChg>
        <pc:spChg chg="mod">
          <ac:chgData name="Lei Wu" userId="f083b2a8aea23a2f" providerId="LiveId" clId="{DFFC8A72-AAF7-453E-AC8A-78D83D468C0D}" dt="2021-04-21T07:40:09.450" v="793" actId="1038"/>
          <ac:spMkLst>
            <pc:docMk/>
            <pc:sldMk cId="698920200" sldId="842"/>
            <ac:spMk id="18" creationId="{67A56CC4-9223-4298-9373-679E91921C8E}"/>
          </ac:spMkLst>
        </pc:spChg>
        <pc:spChg chg="mod">
          <ac:chgData name="Lei Wu" userId="f083b2a8aea23a2f" providerId="LiveId" clId="{DFFC8A72-AAF7-453E-AC8A-78D83D468C0D}" dt="2021-04-21T07:40:09.450" v="793" actId="1038"/>
          <ac:spMkLst>
            <pc:docMk/>
            <pc:sldMk cId="698920200" sldId="842"/>
            <ac:spMk id="19" creationId="{19DD3AA3-8FC5-4464-A3A0-B40258BA100D}"/>
          </ac:spMkLst>
        </pc:spChg>
        <pc:spChg chg="mod">
          <ac:chgData name="Lei Wu" userId="f083b2a8aea23a2f" providerId="LiveId" clId="{DFFC8A72-AAF7-453E-AC8A-78D83D468C0D}" dt="2021-04-21T07:40:09.450" v="793" actId="1038"/>
          <ac:spMkLst>
            <pc:docMk/>
            <pc:sldMk cId="698920200" sldId="842"/>
            <ac:spMk id="20" creationId="{BC43420F-E4A3-4C44-BE15-3C71F9D9FF46}"/>
          </ac:spMkLst>
        </pc:spChg>
        <pc:spChg chg="mod">
          <ac:chgData name="Lei Wu" userId="f083b2a8aea23a2f" providerId="LiveId" clId="{DFFC8A72-AAF7-453E-AC8A-78D83D468C0D}" dt="2021-04-21T07:40:09.450" v="793" actId="1038"/>
          <ac:spMkLst>
            <pc:docMk/>
            <pc:sldMk cId="698920200" sldId="842"/>
            <ac:spMk id="21" creationId="{CF723D9D-3A9C-4878-A55B-0D8005733A25}"/>
          </ac:spMkLst>
        </pc:spChg>
        <pc:spChg chg="mod">
          <ac:chgData name="Lei Wu" userId="f083b2a8aea23a2f" providerId="LiveId" clId="{DFFC8A72-AAF7-453E-AC8A-78D83D468C0D}" dt="2021-04-21T07:40:09.450" v="793" actId="1038"/>
          <ac:spMkLst>
            <pc:docMk/>
            <pc:sldMk cId="698920200" sldId="842"/>
            <ac:spMk id="22" creationId="{592591CF-04DE-4496-8643-FAC22318B6A3}"/>
          </ac:spMkLst>
        </pc:spChg>
        <pc:spChg chg="mod">
          <ac:chgData name="Lei Wu" userId="f083b2a8aea23a2f" providerId="LiveId" clId="{DFFC8A72-AAF7-453E-AC8A-78D83D468C0D}" dt="2021-04-21T07:40:09.450" v="793" actId="1038"/>
          <ac:spMkLst>
            <pc:docMk/>
            <pc:sldMk cId="698920200" sldId="842"/>
            <ac:spMk id="23" creationId="{0BD9214A-5E6C-4ECF-A270-8A5148132147}"/>
          </ac:spMkLst>
        </pc:spChg>
        <pc:spChg chg="mod">
          <ac:chgData name="Lei Wu" userId="f083b2a8aea23a2f" providerId="LiveId" clId="{DFFC8A72-AAF7-453E-AC8A-78D83D468C0D}" dt="2021-04-21T07:40:09.450" v="793" actId="1038"/>
          <ac:spMkLst>
            <pc:docMk/>
            <pc:sldMk cId="698920200" sldId="842"/>
            <ac:spMk id="24" creationId="{F57E496D-E550-461E-A97D-3005E4B247F8}"/>
          </ac:spMkLst>
        </pc:spChg>
        <pc:grpChg chg="add del mod">
          <ac:chgData name="Lei Wu" userId="f083b2a8aea23a2f" providerId="LiveId" clId="{DFFC8A72-AAF7-453E-AC8A-78D83D468C0D}" dt="2021-04-21T07:38:46.339" v="723"/>
          <ac:grpSpMkLst>
            <pc:docMk/>
            <pc:sldMk cId="698920200" sldId="842"/>
            <ac:grpSpMk id="5" creationId="{A3840FE0-D2CA-4E7A-995C-4DB8B29933E8}"/>
          </ac:grpSpMkLst>
        </pc:grpChg>
        <pc:grpChg chg="add mod">
          <ac:chgData name="Lei Wu" userId="f083b2a8aea23a2f" providerId="LiveId" clId="{DFFC8A72-AAF7-453E-AC8A-78D83D468C0D}" dt="2021-04-21T07:40:09.450" v="793" actId="1038"/>
          <ac:grpSpMkLst>
            <pc:docMk/>
            <pc:sldMk cId="698920200" sldId="842"/>
            <ac:grpSpMk id="15" creationId="{37DB763D-F5C2-4E51-BB7C-84A25538618C}"/>
          </ac:grpSpMkLst>
        </pc:grpChg>
      </pc:sldChg>
      <pc:sldChg chg="addSp modSp add mod modNotesTx">
        <pc:chgData name="Lei Wu" userId="f083b2a8aea23a2f" providerId="LiveId" clId="{DFFC8A72-AAF7-453E-AC8A-78D83D468C0D}" dt="2021-04-21T07:47:13.042" v="843" actId="20577"/>
        <pc:sldMkLst>
          <pc:docMk/>
          <pc:sldMk cId="1203573103" sldId="843"/>
        </pc:sldMkLst>
        <pc:spChg chg="mod">
          <ac:chgData name="Lei Wu" userId="f083b2a8aea23a2f" providerId="LiveId" clId="{DFFC8A72-AAF7-453E-AC8A-78D83D468C0D}" dt="2021-04-21T07:41:02.679" v="797" actId="20577"/>
          <ac:spMkLst>
            <pc:docMk/>
            <pc:sldMk cId="1203573103" sldId="843"/>
            <ac:spMk id="2" creationId="{00000000-0000-0000-0000-000000000000}"/>
          </ac:spMkLst>
        </pc:spChg>
        <pc:spChg chg="mod">
          <ac:chgData name="Lei Wu" userId="f083b2a8aea23a2f" providerId="LiveId" clId="{DFFC8A72-AAF7-453E-AC8A-78D83D468C0D}" dt="2021-04-21T07:43:29.929" v="821" actId="20577"/>
          <ac:spMkLst>
            <pc:docMk/>
            <pc:sldMk cId="1203573103" sldId="843"/>
            <ac:spMk id="3" creationId="{00000000-0000-0000-0000-000000000000}"/>
          </ac:spMkLst>
        </pc:spChg>
        <pc:picChg chg="add mod">
          <ac:chgData name="Lei Wu" userId="f083b2a8aea23a2f" providerId="LiveId" clId="{DFFC8A72-AAF7-453E-AC8A-78D83D468C0D}" dt="2021-04-21T07:43:35.519" v="822" actId="1076"/>
          <ac:picMkLst>
            <pc:docMk/>
            <pc:sldMk cId="1203573103" sldId="843"/>
            <ac:picMk id="5" creationId="{D345C0A2-2784-40E3-9519-4E51110FF325}"/>
          </ac:picMkLst>
        </pc:picChg>
      </pc:sldChg>
      <pc:sldChg chg="addSp delSp modSp add mod">
        <pc:chgData name="Lei Wu" userId="f083b2a8aea23a2f" providerId="LiveId" clId="{DFFC8A72-AAF7-453E-AC8A-78D83D468C0D}" dt="2021-04-21T08:10:13.737" v="892" actId="1037"/>
        <pc:sldMkLst>
          <pc:docMk/>
          <pc:sldMk cId="1485644936" sldId="844"/>
        </pc:sldMkLst>
        <pc:spChg chg="mod">
          <ac:chgData name="Lei Wu" userId="f083b2a8aea23a2f" providerId="LiveId" clId="{DFFC8A72-AAF7-453E-AC8A-78D83D468C0D}" dt="2021-04-21T08:09:38.972" v="851"/>
          <ac:spMkLst>
            <pc:docMk/>
            <pc:sldMk cId="1485644936" sldId="844"/>
            <ac:spMk id="2" creationId="{00000000-0000-0000-0000-000000000000}"/>
          </ac:spMkLst>
        </pc:spChg>
        <pc:spChg chg="del">
          <ac:chgData name="Lei Wu" userId="f083b2a8aea23a2f" providerId="LiveId" clId="{DFFC8A72-AAF7-453E-AC8A-78D83D468C0D}" dt="2021-04-21T08:09:56.393" v="852" actId="478"/>
          <ac:spMkLst>
            <pc:docMk/>
            <pc:sldMk cId="1485644936" sldId="844"/>
            <ac:spMk id="3" creationId="{00000000-0000-0000-0000-000000000000}"/>
          </ac:spMkLst>
        </pc:spChg>
        <pc:spChg chg="add del mod">
          <ac:chgData name="Lei Wu" userId="f083b2a8aea23a2f" providerId="LiveId" clId="{DFFC8A72-AAF7-453E-AC8A-78D83D468C0D}" dt="2021-04-21T08:09:59.281" v="853" actId="478"/>
          <ac:spMkLst>
            <pc:docMk/>
            <pc:sldMk cId="1485644936" sldId="844"/>
            <ac:spMk id="5" creationId="{DE567234-3820-4E3E-AEAF-2675BA132CBD}"/>
          </ac:spMkLst>
        </pc:spChg>
        <pc:spChg chg="add del mod">
          <ac:chgData name="Lei Wu" userId="f083b2a8aea23a2f" providerId="LiveId" clId="{DFFC8A72-AAF7-453E-AC8A-78D83D468C0D}" dt="2021-04-21T08:10:05.181" v="857"/>
          <ac:spMkLst>
            <pc:docMk/>
            <pc:sldMk cId="1485644936" sldId="844"/>
            <ac:spMk id="6" creationId="{08B57E0A-2ED3-4FF0-9D01-26470230D54B}"/>
          </ac:spMkLst>
        </pc:spChg>
        <pc:spChg chg="add del mod">
          <ac:chgData name="Lei Wu" userId="f083b2a8aea23a2f" providerId="LiveId" clId="{DFFC8A72-AAF7-453E-AC8A-78D83D468C0D}" dt="2021-04-21T08:10:05.181" v="857"/>
          <ac:spMkLst>
            <pc:docMk/>
            <pc:sldMk cId="1485644936" sldId="844"/>
            <ac:spMk id="7" creationId="{F047CC75-6DC1-45BC-A07E-98AB2034C9EB}"/>
          </ac:spMkLst>
        </pc:spChg>
        <pc:spChg chg="add del mod">
          <ac:chgData name="Lei Wu" userId="f083b2a8aea23a2f" providerId="LiveId" clId="{DFFC8A72-AAF7-453E-AC8A-78D83D468C0D}" dt="2021-04-21T08:10:05.181" v="857"/>
          <ac:spMkLst>
            <pc:docMk/>
            <pc:sldMk cId="1485644936" sldId="844"/>
            <ac:spMk id="8" creationId="{EB46A565-67C4-40BC-9FDC-D18DBE4B3305}"/>
          </ac:spMkLst>
        </pc:spChg>
        <pc:spChg chg="add del mod">
          <ac:chgData name="Lei Wu" userId="f083b2a8aea23a2f" providerId="LiveId" clId="{DFFC8A72-AAF7-453E-AC8A-78D83D468C0D}" dt="2021-04-21T08:10:05.181" v="857"/>
          <ac:spMkLst>
            <pc:docMk/>
            <pc:sldMk cId="1485644936" sldId="844"/>
            <ac:spMk id="9" creationId="{1E8AF970-A186-49BB-829A-8F71A4FC3962}"/>
          </ac:spMkLst>
        </pc:spChg>
        <pc:spChg chg="add del mod">
          <ac:chgData name="Lei Wu" userId="f083b2a8aea23a2f" providerId="LiveId" clId="{DFFC8A72-AAF7-453E-AC8A-78D83D468C0D}" dt="2021-04-21T08:10:05.181" v="857"/>
          <ac:spMkLst>
            <pc:docMk/>
            <pc:sldMk cId="1485644936" sldId="844"/>
            <ac:spMk id="10" creationId="{6C981CB3-3750-4667-BB2B-C5DAF1E4ACB9}"/>
          </ac:spMkLst>
        </pc:spChg>
        <pc:spChg chg="add del mod">
          <ac:chgData name="Lei Wu" userId="f083b2a8aea23a2f" providerId="LiveId" clId="{DFFC8A72-AAF7-453E-AC8A-78D83D468C0D}" dt="2021-04-21T08:10:05.181" v="857"/>
          <ac:spMkLst>
            <pc:docMk/>
            <pc:sldMk cId="1485644936" sldId="844"/>
            <ac:spMk id="11" creationId="{1C3B06D4-CE9C-4CB4-95B0-E1F3CFAF6D92}"/>
          </ac:spMkLst>
        </pc:spChg>
        <pc:spChg chg="add del mod">
          <ac:chgData name="Lei Wu" userId="f083b2a8aea23a2f" providerId="LiveId" clId="{DFFC8A72-AAF7-453E-AC8A-78D83D468C0D}" dt="2021-04-21T08:10:05.181" v="857"/>
          <ac:spMkLst>
            <pc:docMk/>
            <pc:sldMk cId="1485644936" sldId="844"/>
            <ac:spMk id="12" creationId="{3AB1C568-854C-4403-9195-3D3D9F62D8EA}"/>
          </ac:spMkLst>
        </pc:spChg>
        <pc:spChg chg="add del mod">
          <ac:chgData name="Lei Wu" userId="f083b2a8aea23a2f" providerId="LiveId" clId="{DFFC8A72-AAF7-453E-AC8A-78D83D468C0D}" dt="2021-04-21T08:10:05.181" v="857"/>
          <ac:spMkLst>
            <pc:docMk/>
            <pc:sldMk cId="1485644936" sldId="844"/>
            <ac:spMk id="13" creationId="{8C7B19E1-25EE-43A6-A039-DADBF243D4D3}"/>
          </ac:spMkLst>
        </pc:spChg>
        <pc:spChg chg="add del mod">
          <ac:chgData name="Lei Wu" userId="f083b2a8aea23a2f" providerId="LiveId" clId="{DFFC8A72-AAF7-453E-AC8A-78D83D468C0D}" dt="2021-04-21T08:10:05.181" v="857"/>
          <ac:spMkLst>
            <pc:docMk/>
            <pc:sldMk cId="1485644936" sldId="844"/>
            <ac:spMk id="14" creationId="{BC59CC18-F8FD-446E-9699-6759DE8A0DDB}"/>
          </ac:spMkLst>
        </pc:spChg>
        <pc:spChg chg="add del mod">
          <ac:chgData name="Lei Wu" userId="f083b2a8aea23a2f" providerId="LiveId" clId="{DFFC8A72-AAF7-453E-AC8A-78D83D468C0D}" dt="2021-04-21T08:10:05.181" v="857"/>
          <ac:spMkLst>
            <pc:docMk/>
            <pc:sldMk cId="1485644936" sldId="844"/>
            <ac:spMk id="15" creationId="{E373D693-6C1F-41B9-8609-675C229EB59B}"/>
          </ac:spMkLst>
        </pc:spChg>
        <pc:spChg chg="add del mod">
          <ac:chgData name="Lei Wu" userId="f083b2a8aea23a2f" providerId="LiveId" clId="{DFFC8A72-AAF7-453E-AC8A-78D83D468C0D}" dt="2021-04-21T08:10:05.181" v="857"/>
          <ac:spMkLst>
            <pc:docMk/>
            <pc:sldMk cId="1485644936" sldId="844"/>
            <ac:spMk id="16" creationId="{033C4C0F-F862-47AD-BA1B-C4EDA7AEA8FD}"/>
          </ac:spMkLst>
        </pc:spChg>
        <pc:spChg chg="add del mod">
          <ac:chgData name="Lei Wu" userId="f083b2a8aea23a2f" providerId="LiveId" clId="{DFFC8A72-AAF7-453E-AC8A-78D83D468C0D}" dt="2021-04-21T08:10:05.181" v="857"/>
          <ac:spMkLst>
            <pc:docMk/>
            <pc:sldMk cId="1485644936" sldId="844"/>
            <ac:spMk id="17" creationId="{B20803E1-60DC-44BB-A8A8-90C14D20B2F9}"/>
          </ac:spMkLst>
        </pc:spChg>
        <pc:spChg chg="add del mod">
          <ac:chgData name="Lei Wu" userId="f083b2a8aea23a2f" providerId="LiveId" clId="{DFFC8A72-AAF7-453E-AC8A-78D83D468C0D}" dt="2021-04-21T08:10:05.181" v="857"/>
          <ac:spMkLst>
            <pc:docMk/>
            <pc:sldMk cId="1485644936" sldId="844"/>
            <ac:spMk id="18" creationId="{35CA361A-8C8C-4BAB-9634-B6CC1A93D239}"/>
          </ac:spMkLst>
        </pc:spChg>
        <pc:spChg chg="add del mod">
          <ac:chgData name="Lei Wu" userId="f083b2a8aea23a2f" providerId="LiveId" clId="{DFFC8A72-AAF7-453E-AC8A-78D83D468C0D}" dt="2021-04-21T08:10:05.181" v="857"/>
          <ac:spMkLst>
            <pc:docMk/>
            <pc:sldMk cId="1485644936" sldId="844"/>
            <ac:spMk id="19" creationId="{6CFA6839-8022-4D2B-84B1-2F3F25C82509}"/>
          </ac:spMkLst>
        </pc:spChg>
        <pc:spChg chg="add del mod">
          <ac:chgData name="Lei Wu" userId="f083b2a8aea23a2f" providerId="LiveId" clId="{DFFC8A72-AAF7-453E-AC8A-78D83D468C0D}" dt="2021-04-21T08:10:05.181" v="857"/>
          <ac:spMkLst>
            <pc:docMk/>
            <pc:sldMk cId="1485644936" sldId="844"/>
            <ac:spMk id="20" creationId="{F742E03F-97D0-4D1C-B22C-44AA180935DD}"/>
          </ac:spMkLst>
        </pc:spChg>
        <pc:spChg chg="add del mod">
          <ac:chgData name="Lei Wu" userId="f083b2a8aea23a2f" providerId="LiveId" clId="{DFFC8A72-AAF7-453E-AC8A-78D83D468C0D}" dt="2021-04-21T08:10:05.181" v="857"/>
          <ac:spMkLst>
            <pc:docMk/>
            <pc:sldMk cId="1485644936" sldId="844"/>
            <ac:spMk id="21" creationId="{DDC64DF0-33FA-49E4-A59F-9C2149099FA6}"/>
          </ac:spMkLst>
        </pc:spChg>
        <pc:spChg chg="add del mod">
          <ac:chgData name="Lei Wu" userId="f083b2a8aea23a2f" providerId="LiveId" clId="{DFFC8A72-AAF7-453E-AC8A-78D83D468C0D}" dt="2021-04-21T08:10:05.181" v="857"/>
          <ac:spMkLst>
            <pc:docMk/>
            <pc:sldMk cId="1485644936" sldId="844"/>
            <ac:spMk id="22" creationId="{27C3B837-9B93-454F-8486-B7FBE7642C1E}"/>
          </ac:spMkLst>
        </pc:spChg>
        <pc:spChg chg="add del mod">
          <ac:chgData name="Lei Wu" userId="f083b2a8aea23a2f" providerId="LiveId" clId="{DFFC8A72-AAF7-453E-AC8A-78D83D468C0D}" dt="2021-04-21T08:10:05.181" v="857"/>
          <ac:spMkLst>
            <pc:docMk/>
            <pc:sldMk cId="1485644936" sldId="844"/>
            <ac:spMk id="23" creationId="{93D28278-617C-4E82-ADB5-7BE1A512A45F}"/>
          </ac:spMkLst>
        </pc:spChg>
        <pc:spChg chg="add del mod">
          <ac:chgData name="Lei Wu" userId="f083b2a8aea23a2f" providerId="LiveId" clId="{DFFC8A72-AAF7-453E-AC8A-78D83D468C0D}" dt="2021-04-21T08:10:05.181" v="857"/>
          <ac:spMkLst>
            <pc:docMk/>
            <pc:sldMk cId="1485644936" sldId="844"/>
            <ac:spMk id="24" creationId="{0C9BFE04-0BB5-4884-9F7E-D675B80F44E0}"/>
          </ac:spMkLst>
        </pc:spChg>
        <pc:spChg chg="add del mod">
          <ac:chgData name="Lei Wu" userId="f083b2a8aea23a2f" providerId="LiveId" clId="{DFFC8A72-AAF7-453E-AC8A-78D83D468C0D}" dt="2021-04-21T08:10:05.181" v="857"/>
          <ac:spMkLst>
            <pc:docMk/>
            <pc:sldMk cId="1485644936" sldId="844"/>
            <ac:spMk id="25" creationId="{6F88CA2F-782B-43D4-B2E5-BE9E408F3A52}"/>
          </ac:spMkLst>
        </pc:spChg>
        <pc:spChg chg="add del mod">
          <ac:chgData name="Lei Wu" userId="f083b2a8aea23a2f" providerId="LiveId" clId="{DFFC8A72-AAF7-453E-AC8A-78D83D468C0D}" dt="2021-04-21T08:10:05.181" v="857"/>
          <ac:spMkLst>
            <pc:docMk/>
            <pc:sldMk cId="1485644936" sldId="844"/>
            <ac:spMk id="26" creationId="{F9257431-EEED-4A13-9C1E-6E8FA369DC04}"/>
          </ac:spMkLst>
        </pc:spChg>
        <pc:spChg chg="add del mod">
          <ac:chgData name="Lei Wu" userId="f083b2a8aea23a2f" providerId="LiveId" clId="{DFFC8A72-AAF7-453E-AC8A-78D83D468C0D}" dt="2021-04-21T08:10:05.181" v="857"/>
          <ac:spMkLst>
            <pc:docMk/>
            <pc:sldMk cId="1485644936" sldId="844"/>
            <ac:spMk id="27" creationId="{E953FBC3-C7ED-47AE-B84E-7CF707398354}"/>
          </ac:spMkLst>
        </pc:spChg>
        <pc:spChg chg="add del mod">
          <ac:chgData name="Lei Wu" userId="f083b2a8aea23a2f" providerId="LiveId" clId="{DFFC8A72-AAF7-453E-AC8A-78D83D468C0D}" dt="2021-04-21T08:10:05.181" v="857"/>
          <ac:spMkLst>
            <pc:docMk/>
            <pc:sldMk cId="1485644936" sldId="844"/>
            <ac:spMk id="28" creationId="{2FB9BC6C-1A6A-4742-8C86-E53B4668AEDA}"/>
          </ac:spMkLst>
        </pc:spChg>
        <pc:spChg chg="add del mod">
          <ac:chgData name="Lei Wu" userId="f083b2a8aea23a2f" providerId="LiveId" clId="{DFFC8A72-AAF7-453E-AC8A-78D83D468C0D}" dt="2021-04-21T08:10:05.181" v="857"/>
          <ac:spMkLst>
            <pc:docMk/>
            <pc:sldMk cId="1485644936" sldId="844"/>
            <ac:spMk id="29" creationId="{6F2CE719-719E-4A2A-8405-F6CA7A6D78FA}"/>
          </ac:spMkLst>
        </pc:spChg>
        <pc:spChg chg="add del mod">
          <ac:chgData name="Lei Wu" userId="f083b2a8aea23a2f" providerId="LiveId" clId="{DFFC8A72-AAF7-453E-AC8A-78D83D468C0D}" dt="2021-04-21T08:10:05.181" v="857"/>
          <ac:spMkLst>
            <pc:docMk/>
            <pc:sldMk cId="1485644936" sldId="844"/>
            <ac:spMk id="30" creationId="{E480615F-6DE6-4C21-9DD4-ECF807EBB94B}"/>
          </ac:spMkLst>
        </pc:spChg>
        <pc:spChg chg="add del mod">
          <ac:chgData name="Lei Wu" userId="f083b2a8aea23a2f" providerId="LiveId" clId="{DFFC8A72-AAF7-453E-AC8A-78D83D468C0D}" dt="2021-04-21T08:10:05.181" v="857"/>
          <ac:spMkLst>
            <pc:docMk/>
            <pc:sldMk cId="1485644936" sldId="844"/>
            <ac:spMk id="31" creationId="{9097DF7D-8B9D-40E4-8928-23893C81E747}"/>
          </ac:spMkLst>
        </pc:spChg>
        <pc:spChg chg="add del mod">
          <ac:chgData name="Lei Wu" userId="f083b2a8aea23a2f" providerId="LiveId" clId="{DFFC8A72-AAF7-453E-AC8A-78D83D468C0D}" dt="2021-04-21T08:10:05.181" v="857"/>
          <ac:spMkLst>
            <pc:docMk/>
            <pc:sldMk cId="1485644936" sldId="844"/>
            <ac:spMk id="32" creationId="{B8A6F893-5B85-43CD-BBA3-51064877CA57}"/>
          </ac:spMkLst>
        </pc:spChg>
        <pc:spChg chg="add del mod">
          <ac:chgData name="Lei Wu" userId="f083b2a8aea23a2f" providerId="LiveId" clId="{DFFC8A72-AAF7-453E-AC8A-78D83D468C0D}" dt="2021-04-21T08:10:05.181" v="857"/>
          <ac:spMkLst>
            <pc:docMk/>
            <pc:sldMk cId="1485644936" sldId="844"/>
            <ac:spMk id="33" creationId="{E0F01CCD-C09A-4089-84FD-4CFC613CDC5D}"/>
          </ac:spMkLst>
        </pc:spChg>
        <pc:spChg chg="add del mod">
          <ac:chgData name="Lei Wu" userId="f083b2a8aea23a2f" providerId="LiveId" clId="{DFFC8A72-AAF7-453E-AC8A-78D83D468C0D}" dt="2021-04-21T08:10:05.181" v="857"/>
          <ac:spMkLst>
            <pc:docMk/>
            <pc:sldMk cId="1485644936" sldId="844"/>
            <ac:spMk id="34" creationId="{93827E72-AB1B-420F-B237-F8B44821BE07}"/>
          </ac:spMkLst>
        </pc:spChg>
        <pc:spChg chg="add del mod">
          <ac:chgData name="Lei Wu" userId="f083b2a8aea23a2f" providerId="LiveId" clId="{DFFC8A72-AAF7-453E-AC8A-78D83D468C0D}" dt="2021-04-21T08:10:05.181" v="857"/>
          <ac:spMkLst>
            <pc:docMk/>
            <pc:sldMk cId="1485644936" sldId="844"/>
            <ac:spMk id="35" creationId="{E94E0E50-FAB0-4063-9E19-AE842DA671A3}"/>
          </ac:spMkLst>
        </pc:spChg>
        <pc:spChg chg="add del mod">
          <ac:chgData name="Lei Wu" userId="f083b2a8aea23a2f" providerId="LiveId" clId="{DFFC8A72-AAF7-453E-AC8A-78D83D468C0D}" dt="2021-04-21T08:10:05.181" v="857"/>
          <ac:spMkLst>
            <pc:docMk/>
            <pc:sldMk cId="1485644936" sldId="844"/>
            <ac:spMk id="36" creationId="{5DAD1E5F-1E66-40ED-BCEA-5C5020535772}"/>
          </ac:spMkLst>
        </pc:spChg>
        <pc:spChg chg="add del mod">
          <ac:chgData name="Lei Wu" userId="f083b2a8aea23a2f" providerId="LiveId" clId="{DFFC8A72-AAF7-453E-AC8A-78D83D468C0D}" dt="2021-04-21T08:10:05.181" v="857"/>
          <ac:spMkLst>
            <pc:docMk/>
            <pc:sldMk cId="1485644936" sldId="844"/>
            <ac:spMk id="37" creationId="{3789F162-231C-4FF4-A1AB-CCEC7824C5E9}"/>
          </ac:spMkLst>
        </pc:spChg>
        <pc:spChg chg="add del mod">
          <ac:chgData name="Lei Wu" userId="f083b2a8aea23a2f" providerId="LiveId" clId="{DFFC8A72-AAF7-453E-AC8A-78D83D468C0D}" dt="2021-04-21T08:10:05.181" v="857"/>
          <ac:spMkLst>
            <pc:docMk/>
            <pc:sldMk cId="1485644936" sldId="844"/>
            <ac:spMk id="38" creationId="{9AF4D506-82B8-4328-9832-C41729BDD4E4}"/>
          </ac:spMkLst>
        </pc:spChg>
        <pc:spChg chg="add del mod">
          <ac:chgData name="Lei Wu" userId="f083b2a8aea23a2f" providerId="LiveId" clId="{DFFC8A72-AAF7-453E-AC8A-78D83D468C0D}" dt="2021-04-21T08:10:05.181" v="857"/>
          <ac:spMkLst>
            <pc:docMk/>
            <pc:sldMk cId="1485644936" sldId="844"/>
            <ac:spMk id="39" creationId="{12039A3C-C4C4-4604-B108-204300551ADB}"/>
          </ac:spMkLst>
        </pc:spChg>
        <pc:spChg chg="add del mod">
          <ac:chgData name="Lei Wu" userId="f083b2a8aea23a2f" providerId="LiveId" clId="{DFFC8A72-AAF7-453E-AC8A-78D83D468C0D}" dt="2021-04-21T08:10:05.181" v="857"/>
          <ac:spMkLst>
            <pc:docMk/>
            <pc:sldMk cId="1485644936" sldId="844"/>
            <ac:spMk id="40" creationId="{5547D718-264D-4996-B039-17153F078A71}"/>
          </ac:spMkLst>
        </pc:spChg>
        <pc:spChg chg="add del mod">
          <ac:chgData name="Lei Wu" userId="f083b2a8aea23a2f" providerId="LiveId" clId="{DFFC8A72-AAF7-453E-AC8A-78D83D468C0D}" dt="2021-04-21T08:10:05.181" v="857"/>
          <ac:spMkLst>
            <pc:docMk/>
            <pc:sldMk cId="1485644936" sldId="844"/>
            <ac:spMk id="41" creationId="{DE2D820B-55DD-4032-AAE8-1BFD47844D99}"/>
          </ac:spMkLst>
        </pc:spChg>
        <pc:spChg chg="add del mod">
          <ac:chgData name="Lei Wu" userId="f083b2a8aea23a2f" providerId="LiveId" clId="{DFFC8A72-AAF7-453E-AC8A-78D83D468C0D}" dt="2021-04-21T08:10:05.181" v="857"/>
          <ac:spMkLst>
            <pc:docMk/>
            <pc:sldMk cId="1485644936" sldId="844"/>
            <ac:spMk id="42" creationId="{8BED09D9-8292-47C2-A51A-7E4B4E6FA72D}"/>
          </ac:spMkLst>
        </pc:spChg>
        <pc:spChg chg="add del mod">
          <ac:chgData name="Lei Wu" userId="f083b2a8aea23a2f" providerId="LiveId" clId="{DFFC8A72-AAF7-453E-AC8A-78D83D468C0D}" dt="2021-04-21T08:10:05.181" v="857"/>
          <ac:spMkLst>
            <pc:docMk/>
            <pc:sldMk cId="1485644936" sldId="844"/>
            <ac:spMk id="43" creationId="{ADC1308A-1495-4F03-B9A8-1865C770219C}"/>
          </ac:spMkLst>
        </pc:spChg>
        <pc:spChg chg="add del mod">
          <ac:chgData name="Lei Wu" userId="f083b2a8aea23a2f" providerId="LiveId" clId="{DFFC8A72-AAF7-453E-AC8A-78D83D468C0D}" dt="2021-04-21T08:10:05.181" v="857"/>
          <ac:spMkLst>
            <pc:docMk/>
            <pc:sldMk cId="1485644936" sldId="844"/>
            <ac:spMk id="44" creationId="{4B9DA04A-97DF-4452-9845-E44B98D8DFE2}"/>
          </ac:spMkLst>
        </pc:spChg>
        <pc:spChg chg="add del mod">
          <ac:chgData name="Lei Wu" userId="f083b2a8aea23a2f" providerId="LiveId" clId="{DFFC8A72-AAF7-453E-AC8A-78D83D468C0D}" dt="2021-04-21T08:10:05.181" v="857"/>
          <ac:spMkLst>
            <pc:docMk/>
            <pc:sldMk cId="1485644936" sldId="844"/>
            <ac:spMk id="45" creationId="{E18C5B97-6E73-4B19-92F8-0E7EB1ADFA2E}"/>
          </ac:spMkLst>
        </pc:spChg>
        <pc:spChg chg="add del mod">
          <ac:chgData name="Lei Wu" userId="f083b2a8aea23a2f" providerId="LiveId" clId="{DFFC8A72-AAF7-453E-AC8A-78D83D468C0D}" dt="2021-04-21T08:10:05.181" v="857"/>
          <ac:spMkLst>
            <pc:docMk/>
            <pc:sldMk cId="1485644936" sldId="844"/>
            <ac:spMk id="46" creationId="{F48D4D8F-3219-4984-A504-CDF745029F6F}"/>
          </ac:spMkLst>
        </pc:spChg>
        <pc:spChg chg="add del mod">
          <ac:chgData name="Lei Wu" userId="f083b2a8aea23a2f" providerId="LiveId" clId="{DFFC8A72-AAF7-453E-AC8A-78D83D468C0D}" dt="2021-04-21T08:10:05.181" v="857"/>
          <ac:spMkLst>
            <pc:docMk/>
            <pc:sldMk cId="1485644936" sldId="844"/>
            <ac:spMk id="47" creationId="{E294C314-3CB3-4212-B85F-0FB03871F58A}"/>
          </ac:spMkLst>
        </pc:spChg>
        <pc:spChg chg="add del mod">
          <ac:chgData name="Lei Wu" userId="f083b2a8aea23a2f" providerId="LiveId" clId="{DFFC8A72-AAF7-453E-AC8A-78D83D468C0D}" dt="2021-04-21T08:10:05.181" v="857"/>
          <ac:spMkLst>
            <pc:docMk/>
            <pc:sldMk cId="1485644936" sldId="844"/>
            <ac:spMk id="48" creationId="{9FBD2CB4-1D74-46A3-9D27-74E032DF57C3}"/>
          </ac:spMkLst>
        </pc:spChg>
        <pc:spChg chg="add del mod">
          <ac:chgData name="Lei Wu" userId="f083b2a8aea23a2f" providerId="LiveId" clId="{DFFC8A72-AAF7-453E-AC8A-78D83D468C0D}" dt="2021-04-21T08:10:05.181" v="857"/>
          <ac:spMkLst>
            <pc:docMk/>
            <pc:sldMk cId="1485644936" sldId="844"/>
            <ac:spMk id="49" creationId="{4D656144-A333-44AC-B97A-23E4EC537FAD}"/>
          </ac:spMkLst>
        </pc:spChg>
        <pc:spChg chg="add del mod">
          <ac:chgData name="Lei Wu" userId="f083b2a8aea23a2f" providerId="LiveId" clId="{DFFC8A72-AAF7-453E-AC8A-78D83D468C0D}" dt="2021-04-21T08:10:05.181" v="857"/>
          <ac:spMkLst>
            <pc:docMk/>
            <pc:sldMk cId="1485644936" sldId="844"/>
            <ac:spMk id="50" creationId="{A82C7F0D-8722-4FD2-B1AB-6BDB0050D787}"/>
          </ac:spMkLst>
        </pc:spChg>
        <pc:spChg chg="add del mod">
          <ac:chgData name="Lei Wu" userId="f083b2a8aea23a2f" providerId="LiveId" clId="{DFFC8A72-AAF7-453E-AC8A-78D83D468C0D}" dt="2021-04-21T08:10:05.181" v="857"/>
          <ac:spMkLst>
            <pc:docMk/>
            <pc:sldMk cId="1485644936" sldId="844"/>
            <ac:spMk id="51" creationId="{AF35D509-88C4-44CE-95C6-F326D4A1782B}"/>
          </ac:spMkLst>
        </pc:spChg>
        <pc:spChg chg="add del mod">
          <ac:chgData name="Lei Wu" userId="f083b2a8aea23a2f" providerId="LiveId" clId="{DFFC8A72-AAF7-453E-AC8A-78D83D468C0D}" dt="2021-04-21T08:10:05.181" v="857"/>
          <ac:spMkLst>
            <pc:docMk/>
            <pc:sldMk cId="1485644936" sldId="844"/>
            <ac:spMk id="52" creationId="{06BF3ACD-CBFE-444D-B7A1-3856EA403035}"/>
          </ac:spMkLst>
        </pc:spChg>
        <pc:spChg chg="add del mod">
          <ac:chgData name="Lei Wu" userId="f083b2a8aea23a2f" providerId="LiveId" clId="{DFFC8A72-AAF7-453E-AC8A-78D83D468C0D}" dt="2021-04-21T08:10:05.181" v="857"/>
          <ac:spMkLst>
            <pc:docMk/>
            <pc:sldMk cId="1485644936" sldId="844"/>
            <ac:spMk id="53" creationId="{43E3A10C-9F34-42CF-96D9-749A2655AFF9}"/>
          </ac:spMkLst>
        </pc:spChg>
        <pc:spChg chg="add del mod">
          <ac:chgData name="Lei Wu" userId="f083b2a8aea23a2f" providerId="LiveId" clId="{DFFC8A72-AAF7-453E-AC8A-78D83D468C0D}" dt="2021-04-21T08:10:05.181" v="857"/>
          <ac:spMkLst>
            <pc:docMk/>
            <pc:sldMk cId="1485644936" sldId="844"/>
            <ac:spMk id="54" creationId="{D5B92E9D-39AD-4F59-8EC3-571C24B44484}"/>
          </ac:spMkLst>
        </pc:spChg>
        <pc:spChg chg="add del mod">
          <ac:chgData name="Lei Wu" userId="f083b2a8aea23a2f" providerId="LiveId" clId="{DFFC8A72-AAF7-453E-AC8A-78D83D468C0D}" dt="2021-04-21T08:10:05.181" v="857"/>
          <ac:spMkLst>
            <pc:docMk/>
            <pc:sldMk cId="1485644936" sldId="844"/>
            <ac:spMk id="55" creationId="{F2182EFB-DC0E-4FF1-ABF0-2A0C31DCAD54}"/>
          </ac:spMkLst>
        </pc:spChg>
        <pc:spChg chg="add del mod">
          <ac:chgData name="Lei Wu" userId="f083b2a8aea23a2f" providerId="LiveId" clId="{DFFC8A72-AAF7-453E-AC8A-78D83D468C0D}" dt="2021-04-21T08:10:05.181" v="857"/>
          <ac:spMkLst>
            <pc:docMk/>
            <pc:sldMk cId="1485644936" sldId="844"/>
            <ac:spMk id="56" creationId="{5B22EB4C-A065-498B-9A53-795570AA7B99}"/>
          </ac:spMkLst>
        </pc:spChg>
        <pc:spChg chg="add del mod">
          <ac:chgData name="Lei Wu" userId="f083b2a8aea23a2f" providerId="LiveId" clId="{DFFC8A72-AAF7-453E-AC8A-78D83D468C0D}" dt="2021-04-21T08:10:05.181" v="857"/>
          <ac:spMkLst>
            <pc:docMk/>
            <pc:sldMk cId="1485644936" sldId="844"/>
            <ac:spMk id="57" creationId="{B96301C5-6819-473B-B919-06F150722D00}"/>
          </ac:spMkLst>
        </pc:spChg>
        <pc:spChg chg="add del mod">
          <ac:chgData name="Lei Wu" userId="f083b2a8aea23a2f" providerId="LiveId" clId="{DFFC8A72-AAF7-453E-AC8A-78D83D468C0D}" dt="2021-04-21T08:10:05.181" v="857"/>
          <ac:spMkLst>
            <pc:docMk/>
            <pc:sldMk cId="1485644936" sldId="844"/>
            <ac:spMk id="58" creationId="{E2828C73-412B-44D3-903A-D1F4E6E49508}"/>
          </ac:spMkLst>
        </pc:spChg>
        <pc:spChg chg="add del mod">
          <ac:chgData name="Lei Wu" userId="f083b2a8aea23a2f" providerId="LiveId" clId="{DFFC8A72-AAF7-453E-AC8A-78D83D468C0D}" dt="2021-04-21T08:10:05.181" v="857"/>
          <ac:spMkLst>
            <pc:docMk/>
            <pc:sldMk cId="1485644936" sldId="844"/>
            <ac:spMk id="59" creationId="{E4F91B40-B396-4516-B2BB-F06151A67903}"/>
          </ac:spMkLst>
        </pc:spChg>
        <pc:spChg chg="add del mod">
          <ac:chgData name="Lei Wu" userId="f083b2a8aea23a2f" providerId="LiveId" clId="{DFFC8A72-AAF7-453E-AC8A-78D83D468C0D}" dt="2021-04-21T08:10:05.181" v="857"/>
          <ac:spMkLst>
            <pc:docMk/>
            <pc:sldMk cId="1485644936" sldId="844"/>
            <ac:spMk id="60" creationId="{A19ED4ED-08BA-4B79-BCFB-6C368255556F}"/>
          </ac:spMkLst>
        </pc:spChg>
        <pc:spChg chg="add del mod">
          <ac:chgData name="Lei Wu" userId="f083b2a8aea23a2f" providerId="LiveId" clId="{DFFC8A72-AAF7-453E-AC8A-78D83D468C0D}" dt="2021-04-21T08:10:05.181" v="857"/>
          <ac:spMkLst>
            <pc:docMk/>
            <pc:sldMk cId="1485644936" sldId="844"/>
            <ac:spMk id="61" creationId="{CE6778FF-B8F0-4C4E-9FEA-1613E787190A}"/>
          </ac:spMkLst>
        </pc:spChg>
        <pc:spChg chg="add del mod">
          <ac:chgData name="Lei Wu" userId="f083b2a8aea23a2f" providerId="LiveId" clId="{DFFC8A72-AAF7-453E-AC8A-78D83D468C0D}" dt="2021-04-21T08:10:05.181" v="857"/>
          <ac:spMkLst>
            <pc:docMk/>
            <pc:sldMk cId="1485644936" sldId="844"/>
            <ac:spMk id="62" creationId="{D04A496C-1545-4A0E-B947-A4DDCE2B99DB}"/>
          </ac:spMkLst>
        </pc:spChg>
        <pc:spChg chg="add del mod">
          <ac:chgData name="Lei Wu" userId="f083b2a8aea23a2f" providerId="LiveId" clId="{DFFC8A72-AAF7-453E-AC8A-78D83D468C0D}" dt="2021-04-21T08:10:05.181" v="857"/>
          <ac:spMkLst>
            <pc:docMk/>
            <pc:sldMk cId="1485644936" sldId="844"/>
            <ac:spMk id="63" creationId="{DF89DB4F-754D-425B-A832-67BCB7924132}"/>
          </ac:spMkLst>
        </pc:spChg>
        <pc:spChg chg="add del mod">
          <ac:chgData name="Lei Wu" userId="f083b2a8aea23a2f" providerId="LiveId" clId="{DFFC8A72-AAF7-453E-AC8A-78D83D468C0D}" dt="2021-04-21T08:10:05.181" v="857"/>
          <ac:spMkLst>
            <pc:docMk/>
            <pc:sldMk cId="1485644936" sldId="844"/>
            <ac:spMk id="64" creationId="{083C1153-B477-466F-9055-F54F8EE1373B}"/>
          </ac:spMkLst>
        </pc:spChg>
        <pc:spChg chg="add del mod">
          <ac:chgData name="Lei Wu" userId="f083b2a8aea23a2f" providerId="LiveId" clId="{DFFC8A72-AAF7-453E-AC8A-78D83D468C0D}" dt="2021-04-21T08:10:05.181" v="857"/>
          <ac:spMkLst>
            <pc:docMk/>
            <pc:sldMk cId="1485644936" sldId="844"/>
            <ac:spMk id="65" creationId="{B12D8253-6BDB-4DD5-A326-3B8AB4F6D239}"/>
          </ac:spMkLst>
        </pc:spChg>
        <pc:spChg chg="add del mod">
          <ac:chgData name="Lei Wu" userId="f083b2a8aea23a2f" providerId="LiveId" clId="{DFFC8A72-AAF7-453E-AC8A-78D83D468C0D}" dt="2021-04-21T08:10:05.181" v="857"/>
          <ac:spMkLst>
            <pc:docMk/>
            <pc:sldMk cId="1485644936" sldId="844"/>
            <ac:spMk id="66" creationId="{882C9BD2-5F33-4E13-A7A6-BFEA7E402DCB}"/>
          </ac:spMkLst>
        </pc:spChg>
        <pc:spChg chg="add del mod">
          <ac:chgData name="Lei Wu" userId="f083b2a8aea23a2f" providerId="LiveId" clId="{DFFC8A72-AAF7-453E-AC8A-78D83D468C0D}" dt="2021-04-21T08:10:05.181" v="857"/>
          <ac:spMkLst>
            <pc:docMk/>
            <pc:sldMk cId="1485644936" sldId="844"/>
            <ac:spMk id="67" creationId="{457CE2D4-BDD2-490B-AF6D-0C141ED59B80}"/>
          </ac:spMkLst>
        </pc:spChg>
        <pc:spChg chg="add del mod">
          <ac:chgData name="Lei Wu" userId="f083b2a8aea23a2f" providerId="LiveId" clId="{DFFC8A72-AAF7-453E-AC8A-78D83D468C0D}" dt="2021-04-21T08:10:05.181" v="857"/>
          <ac:spMkLst>
            <pc:docMk/>
            <pc:sldMk cId="1485644936" sldId="844"/>
            <ac:spMk id="68" creationId="{83C5900E-83EA-43E2-9974-D1A3D4BA18E7}"/>
          </ac:spMkLst>
        </pc:spChg>
        <pc:spChg chg="add del mod">
          <ac:chgData name="Lei Wu" userId="f083b2a8aea23a2f" providerId="LiveId" clId="{DFFC8A72-AAF7-453E-AC8A-78D83D468C0D}" dt="2021-04-21T08:10:05.181" v="857"/>
          <ac:spMkLst>
            <pc:docMk/>
            <pc:sldMk cId="1485644936" sldId="844"/>
            <ac:spMk id="69" creationId="{CFCB7273-D8A2-4368-81DA-B526A355EAD7}"/>
          </ac:spMkLst>
        </pc:spChg>
        <pc:spChg chg="add del mod">
          <ac:chgData name="Lei Wu" userId="f083b2a8aea23a2f" providerId="LiveId" clId="{DFFC8A72-AAF7-453E-AC8A-78D83D468C0D}" dt="2021-04-21T08:10:05.181" v="857"/>
          <ac:spMkLst>
            <pc:docMk/>
            <pc:sldMk cId="1485644936" sldId="844"/>
            <ac:spMk id="70" creationId="{0434A3F6-1522-4FE3-B16B-A8ABE56FC666}"/>
          </ac:spMkLst>
        </pc:spChg>
        <pc:spChg chg="add del mod">
          <ac:chgData name="Lei Wu" userId="f083b2a8aea23a2f" providerId="LiveId" clId="{DFFC8A72-AAF7-453E-AC8A-78D83D468C0D}" dt="2021-04-21T08:10:05.181" v="857"/>
          <ac:spMkLst>
            <pc:docMk/>
            <pc:sldMk cId="1485644936" sldId="844"/>
            <ac:spMk id="71" creationId="{84B90CA0-6F72-4A22-8CA6-03EF7F6A1558}"/>
          </ac:spMkLst>
        </pc:spChg>
        <pc:spChg chg="add del mod">
          <ac:chgData name="Lei Wu" userId="f083b2a8aea23a2f" providerId="LiveId" clId="{DFFC8A72-AAF7-453E-AC8A-78D83D468C0D}" dt="2021-04-21T08:10:05.181" v="857"/>
          <ac:spMkLst>
            <pc:docMk/>
            <pc:sldMk cId="1485644936" sldId="844"/>
            <ac:spMk id="72" creationId="{BF518B4E-8935-4D4C-9697-2E7FEA6FB9B5}"/>
          </ac:spMkLst>
        </pc:spChg>
        <pc:spChg chg="add del mod">
          <ac:chgData name="Lei Wu" userId="f083b2a8aea23a2f" providerId="LiveId" clId="{DFFC8A72-AAF7-453E-AC8A-78D83D468C0D}" dt="2021-04-21T08:10:05.181" v="857"/>
          <ac:spMkLst>
            <pc:docMk/>
            <pc:sldMk cId="1485644936" sldId="844"/>
            <ac:spMk id="73" creationId="{9398D733-95A9-4935-8075-2EB3D3C9896A}"/>
          </ac:spMkLst>
        </pc:spChg>
        <pc:spChg chg="add del mod">
          <ac:chgData name="Lei Wu" userId="f083b2a8aea23a2f" providerId="LiveId" clId="{DFFC8A72-AAF7-453E-AC8A-78D83D468C0D}" dt="2021-04-21T08:10:05.181" v="857"/>
          <ac:spMkLst>
            <pc:docMk/>
            <pc:sldMk cId="1485644936" sldId="844"/>
            <ac:spMk id="74" creationId="{56B3DA9C-BF3F-4A5A-939D-550740B826EE}"/>
          </ac:spMkLst>
        </pc:spChg>
        <pc:spChg chg="add del mod">
          <ac:chgData name="Lei Wu" userId="f083b2a8aea23a2f" providerId="LiveId" clId="{DFFC8A72-AAF7-453E-AC8A-78D83D468C0D}" dt="2021-04-21T08:10:05.181" v="857"/>
          <ac:spMkLst>
            <pc:docMk/>
            <pc:sldMk cId="1485644936" sldId="844"/>
            <ac:spMk id="75" creationId="{E36815F4-E382-420E-B9AE-14A41EDCD980}"/>
          </ac:spMkLst>
        </pc:spChg>
        <pc:spChg chg="add del mod">
          <ac:chgData name="Lei Wu" userId="f083b2a8aea23a2f" providerId="LiveId" clId="{DFFC8A72-AAF7-453E-AC8A-78D83D468C0D}" dt="2021-04-21T08:10:05.181" v="857"/>
          <ac:spMkLst>
            <pc:docMk/>
            <pc:sldMk cId="1485644936" sldId="844"/>
            <ac:spMk id="76" creationId="{14CE20C0-6BFC-4023-BE14-0D8E3867A7B9}"/>
          </ac:spMkLst>
        </pc:spChg>
        <pc:spChg chg="add del mod">
          <ac:chgData name="Lei Wu" userId="f083b2a8aea23a2f" providerId="LiveId" clId="{DFFC8A72-AAF7-453E-AC8A-78D83D468C0D}" dt="2021-04-21T08:10:05.181" v="857"/>
          <ac:spMkLst>
            <pc:docMk/>
            <pc:sldMk cId="1485644936" sldId="844"/>
            <ac:spMk id="77" creationId="{F8190672-E2BA-474D-8DEC-FC90B3AD4E23}"/>
          </ac:spMkLst>
        </pc:spChg>
        <pc:spChg chg="add del mod">
          <ac:chgData name="Lei Wu" userId="f083b2a8aea23a2f" providerId="LiveId" clId="{DFFC8A72-AAF7-453E-AC8A-78D83D468C0D}" dt="2021-04-21T08:10:05.181" v="857"/>
          <ac:spMkLst>
            <pc:docMk/>
            <pc:sldMk cId="1485644936" sldId="844"/>
            <ac:spMk id="78" creationId="{7C335E06-61A2-46FA-91D9-14D0E61D4D95}"/>
          </ac:spMkLst>
        </pc:spChg>
        <pc:spChg chg="add del mod">
          <ac:chgData name="Lei Wu" userId="f083b2a8aea23a2f" providerId="LiveId" clId="{DFFC8A72-AAF7-453E-AC8A-78D83D468C0D}" dt="2021-04-21T08:10:05.181" v="857"/>
          <ac:spMkLst>
            <pc:docMk/>
            <pc:sldMk cId="1485644936" sldId="844"/>
            <ac:spMk id="79" creationId="{8D5A169D-A6D9-4763-9B18-3668862D9B3E}"/>
          </ac:spMkLst>
        </pc:spChg>
        <pc:spChg chg="add del mod">
          <ac:chgData name="Lei Wu" userId="f083b2a8aea23a2f" providerId="LiveId" clId="{DFFC8A72-AAF7-453E-AC8A-78D83D468C0D}" dt="2021-04-21T08:10:05.181" v="857"/>
          <ac:spMkLst>
            <pc:docMk/>
            <pc:sldMk cId="1485644936" sldId="844"/>
            <ac:spMk id="80" creationId="{DBE40819-918F-46AC-9A44-54B02D6FACD2}"/>
          </ac:spMkLst>
        </pc:spChg>
        <pc:spChg chg="add del mod">
          <ac:chgData name="Lei Wu" userId="f083b2a8aea23a2f" providerId="LiveId" clId="{DFFC8A72-AAF7-453E-AC8A-78D83D468C0D}" dt="2021-04-21T08:10:05.181" v="857"/>
          <ac:spMkLst>
            <pc:docMk/>
            <pc:sldMk cId="1485644936" sldId="844"/>
            <ac:spMk id="81" creationId="{27FD7B7B-7427-4426-8E30-4481D345ACF5}"/>
          </ac:spMkLst>
        </pc:spChg>
        <pc:spChg chg="add del mod">
          <ac:chgData name="Lei Wu" userId="f083b2a8aea23a2f" providerId="LiveId" clId="{DFFC8A72-AAF7-453E-AC8A-78D83D468C0D}" dt="2021-04-21T08:10:05.181" v="857"/>
          <ac:spMkLst>
            <pc:docMk/>
            <pc:sldMk cId="1485644936" sldId="844"/>
            <ac:spMk id="82" creationId="{67EEFF12-50D1-41E4-80A8-C01F42994310}"/>
          </ac:spMkLst>
        </pc:spChg>
        <pc:spChg chg="add del mod">
          <ac:chgData name="Lei Wu" userId="f083b2a8aea23a2f" providerId="LiveId" clId="{DFFC8A72-AAF7-453E-AC8A-78D83D468C0D}" dt="2021-04-21T08:10:05.181" v="857"/>
          <ac:spMkLst>
            <pc:docMk/>
            <pc:sldMk cId="1485644936" sldId="844"/>
            <ac:spMk id="83" creationId="{C8F5D2BE-7EE8-4013-958B-711015F32A11}"/>
          </ac:spMkLst>
        </pc:spChg>
        <pc:spChg chg="add del mod">
          <ac:chgData name="Lei Wu" userId="f083b2a8aea23a2f" providerId="LiveId" clId="{DFFC8A72-AAF7-453E-AC8A-78D83D468C0D}" dt="2021-04-21T08:10:05.181" v="857"/>
          <ac:spMkLst>
            <pc:docMk/>
            <pc:sldMk cId="1485644936" sldId="844"/>
            <ac:spMk id="84" creationId="{BC1B6223-6746-4EA2-8C1B-4B0945C2DCC1}"/>
          </ac:spMkLst>
        </pc:spChg>
        <pc:spChg chg="add del mod">
          <ac:chgData name="Lei Wu" userId="f083b2a8aea23a2f" providerId="LiveId" clId="{DFFC8A72-AAF7-453E-AC8A-78D83D468C0D}" dt="2021-04-21T08:10:05.181" v="857"/>
          <ac:spMkLst>
            <pc:docMk/>
            <pc:sldMk cId="1485644936" sldId="844"/>
            <ac:spMk id="85" creationId="{A25254A3-ADA1-4533-9393-C17D9FFA6696}"/>
          </ac:spMkLst>
        </pc:spChg>
        <pc:spChg chg="add del mod">
          <ac:chgData name="Lei Wu" userId="f083b2a8aea23a2f" providerId="LiveId" clId="{DFFC8A72-AAF7-453E-AC8A-78D83D468C0D}" dt="2021-04-21T08:10:05.181" v="857"/>
          <ac:spMkLst>
            <pc:docMk/>
            <pc:sldMk cId="1485644936" sldId="844"/>
            <ac:spMk id="86" creationId="{E1BE2206-5E2A-4453-B52B-DCEDCC38AED8}"/>
          </ac:spMkLst>
        </pc:spChg>
        <pc:spChg chg="add del mod">
          <ac:chgData name="Lei Wu" userId="f083b2a8aea23a2f" providerId="LiveId" clId="{DFFC8A72-AAF7-453E-AC8A-78D83D468C0D}" dt="2021-04-21T08:10:05.181" v="857"/>
          <ac:spMkLst>
            <pc:docMk/>
            <pc:sldMk cId="1485644936" sldId="844"/>
            <ac:spMk id="87" creationId="{4D8C395B-7AD1-4285-BBD5-79D8E1E910EF}"/>
          </ac:spMkLst>
        </pc:spChg>
        <pc:spChg chg="add del mod">
          <ac:chgData name="Lei Wu" userId="f083b2a8aea23a2f" providerId="LiveId" clId="{DFFC8A72-AAF7-453E-AC8A-78D83D468C0D}" dt="2021-04-21T08:10:05.181" v="857"/>
          <ac:spMkLst>
            <pc:docMk/>
            <pc:sldMk cId="1485644936" sldId="844"/>
            <ac:spMk id="88" creationId="{22DB6C14-54ED-4DEA-A0F0-CF22ACA25CB7}"/>
          </ac:spMkLst>
        </pc:spChg>
        <pc:spChg chg="add del mod">
          <ac:chgData name="Lei Wu" userId="f083b2a8aea23a2f" providerId="LiveId" clId="{DFFC8A72-AAF7-453E-AC8A-78D83D468C0D}" dt="2021-04-21T08:10:05.181" v="857"/>
          <ac:spMkLst>
            <pc:docMk/>
            <pc:sldMk cId="1485644936" sldId="844"/>
            <ac:spMk id="89" creationId="{5416F61E-D150-4328-A880-2DA1A728664E}"/>
          </ac:spMkLst>
        </pc:spChg>
        <pc:spChg chg="add del mod">
          <ac:chgData name="Lei Wu" userId="f083b2a8aea23a2f" providerId="LiveId" clId="{DFFC8A72-AAF7-453E-AC8A-78D83D468C0D}" dt="2021-04-21T08:10:05.181" v="857"/>
          <ac:spMkLst>
            <pc:docMk/>
            <pc:sldMk cId="1485644936" sldId="844"/>
            <ac:spMk id="90" creationId="{F1D89A46-C704-469D-BC7C-C602C7809F2C}"/>
          </ac:spMkLst>
        </pc:spChg>
        <pc:spChg chg="add del mod">
          <ac:chgData name="Lei Wu" userId="f083b2a8aea23a2f" providerId="LiveId" clId="{DFFC8A72-AAF7-453E-AC8A-78D83D468C0D}" dt="2021-04-21T08:10:05.181" v="857"/>
          <ac:spMkLst>
            <pc:docMk/>
            <pc:sldMk cId="1485644936" sldId="844"/>
            <ac:spMk id="91" creationId="{6ACB4CF0-D2C3-416F-AA7B-BA883457E96E}"/>
          </ac:spMkLst>
        </pc:spChg>
        <pc:spChg chg="add del mod">
          <ac:chgData name="Lei Wu" userId="f083b2a8aea23a2f" providerId="LiveId" clId="{DFFC8A72-AAF7-453E-AC8A-78D83D468C0D}" dt="2021-04-21T08:10:05.181" v="857"/>
          <ac:spMkLst>
            <pc:docMk/>
            <pc:sldMk cId="1485644936" sldId="844"/>
            <ac:spMk id="92" creationId="{30F89E5E-0709-41C6-AF52-0B7372991A8E}"/>
          </ac:spMkLst>
        </pc:spChg>
        <pc:spChg chg="add del mod">
          <ac:chgData name="Lei Wu" userId="f083b2a8aea23a2f" providerId="LiveId" clId="{DFFC8A72-AAF7-453E-AC8A-78D83D468C0D}" dt="2021-04-21T08:10:05.181" v="857"/>
          <ac:spMkLst>
            <pc:docMk/>
            <pc:sldMk cId="1485644936" sldId="844"/>
            <ac:spMk id="93" creationId="{72C20B46-46B8-49C7-A7DB-B94DDA01E955}"/>
          </ac:spMkLst>
        </pc:spChg>
        <pc:spChg chg="add del mod">
          <ac:chgData name="Lei Wu" userId="f083b2a8aea23a2f" providerId="LiveId" clId="{DFFC8A72-AAF7-453E-AC8A-78D83D468C0D}" dt="2021-04-21T08:10:05.181" v="857"/>
          <ac:spMkLst>
            <pc:docMk/>
            <pc:sldMk cId="1485644936" sldId="844"/>
            <ac:spMk id="94" creationId="{14A5B691-31B3-4952-B29F-0802DC77E8F1}"/>
          </ac:spMkLst>
        </pc:spChg>
        <pc:spChg chg="add del mod">
          <ac:chgData name="Lei Wu" userId="f083b2a8aea23a2f" providerId="LiveId" clId="{DFFC8A72-AAF7-453E-AC8A-78D83D468C0D}" dt="2021-04-21T08:10:05.181" v="857"/>
          <ac:spMkLst>
            <pc:docMk/>
            <pc:sldMk cId="1485644936" sldId="844"/>
            <ac:spMk id="95" creationId="{0C95654F-55E2-441A-A16A-E1210B9E2C7C}"/>
          </ac:spMkLst>
        </pc:spChg>
        <pc:spChg chg="add mod">
          <ac:chgData name="Lei Wu" userId="f083b2a8aea23a2f" providerId="LiveId" clId="{DFFC8A72-AAF7-453E-AC8A-78D83D468C0D}" dt="2021-04-21T08:10:13.737" v="892" actId="1037"/>
          <ac:spMkLst>
            <pc:docMk/>
            <pc:sldMk cId="1485644936" sldId="844"/>
            <ac:spMk id="96" creationId="{E49B8917-7DC2-40EC-94AF-6E1E6982D45B}"/>
          </ac:spMkLst>
        </pc:spChg>
        <pc:spChg chg="add mod">
          <ac:chgData name="Lei Wu" userId="f083b2a8aea23a2f" providerId="LiveId" clId="{DFFC8A72-AAF7-453E-AC8A-78D83D468C0D}" dt="2021-04-21T08:10:13.737" v="892" actId="1037"/>
          <ac:spMkLst>
            <pc:docMk/>
            <pc:sldMk cId="1485644936" sldId="844"/>
            <ac:spMk id="97" creationId="{7557E241-1841-418F-9490-3895415AF0C5}"/>
          </ac:spMkLst>
        </pc:spChg>
        <pc:spChg chg="add mod">
          <ac:chgData name="Lei Wu" userId="f083b2a8aea23a2f" providerId="LiveId" clId="{DFFC8A72-AAF7-453E-AC8A-78D83D468C0D}" dt="2021-04-21T08:10:13.737" v="892" actId="1037"/>
          <ac:spMkLst>
            <pc:docMk/>
            <pc:sldMk cId="1485644936" sldId="844"/>
            <ac:spMk id="98" creationId="{390B3F8D-3767-49C5-A951-CCB31604EF50}"/>
          </ac:spMkLst>
        </pc:spChg>
        <pc:spChg chg="add mod">
          <ac:chgData name="Lei Wu" userId="f083b2a8aea23a2f" providerId="LiveId" clId="{DFFC8A72-AAF7-453E-AC8A-78D83D468C0D}" dt="2021-04-21T08:10:13.737" v="892" actId="1037"/>
          <ac:spMkLst>
            <pc:docMk/>
            <pc:sldMk cId="1485644936" sldId="844"/>
            <ac:spMk id="99" creationId="{FF0F8B6C-9ACB-45F1-B770-27019062FA7A}"/>
          </ac:spMkLst>
        </pc:spChg>
        <pc:spChg chg="add mod">
          <ac:chgData name="Lei Wu" userId="f083b2a8aea23a2f" providerId="LiveId" clId="{DFFC8A72-AAF7-453E-AC8A-78D83D468C0D}" dt="2021-04-21T08:10:13.737" v="892" actId="1037"/>
          <ac:spMkLst>
            <pc:docMk/>
            <pc:sldMk cId="1485644936" sldId="844"/>
            <ac:spMk id="100" creationId="{3F77A941-C035-4423-AB5E-46F0E90D8C52}"/>
          </ac:spMkLst>
        </pc:spChg>
        <pc:spChg chg="add mod">
          <ac:chgData name="Lei Wu" userId="f083b2a8aea23a2f" providerId="LiveId" clId="{DFFC8A72-AAF7-453E-AC8A-78D83D468C0D}" dt="2021-04-21T08:10:13.737" v="892" actId="1037"/>
          <ac:spMkLst>
            <pc:docMk/>
            <pc:sldMk cId="1485644936" sldId="844"/>
            <ac:spMk id="101" creationId="{E5F1A704-B9C2-4247-8B3D-4F35CC555E18}"/>
          </ac:spMkLst>
        </pc:spChg>
        <pc:spChg chg="add mod">
          <ac:chgData name="Lei Wu" userId="f083b2a8aea23a2f" providerId="LiveId" clId="{DFFC8A72-AAF7-453E-AC8A-78D83D468C0D}" dt="2021-04-21T08:10:13.737" v="892" actId="1037"/>
          <ac:spMkLst>
            <pc:docMk/>
            <pc:sldMk cId="1485644936" sldId="844"/>
            <ac:spMk id="102" creationId="{D048DCCA-A17D-4C34-BA4E-5F25DE3571A9}"/>
          </ac:spMkLst>
        </pc:spChg>
        <pc:spChg chg="add mod">
          <ac:chgData name="Lei Wu" userId="f083b2a8aea23a2f" providerId="LiveId" clId="{DFFC8A72-AAF7-453E-AC8A-78D83D468C0D}" dt="2021-04-21T08:10:13.737" v="892" actId="1037"/>
          <ac:spMkLst>
            <pc:docMk/>
            <pc:sldMk cId="1485644936" sldId="844"/>
            <ac:spMk id="103" creationId="{391465F5-B229-436D-BC52-E435A46BDD80}"/>
          </ac:spMkLst>
        </pc:spChg>
        <pc:spChg chg="add mod">
          <ac:chgData name="Lei Wu" userId="f083b2a8aea23a2f" providerId="LiveId" clId="{DFFC8A72-AAF7-453E-AC8A-78D83D468C0D}" dt="2021-04-21T08:10:13.737" v="892" actId="1037"/>
          <ac:spMkLst>
            <pc:docMk/>
            <pc:sldMk cId="1485644936" sldId="844"/>
            <ac:spMk id="104" creationId="{8DD149D4-16BE-4A25-88F4-B55C18DF339B}"/>
          </ac:spMkLst>
        </pc:spChg>
        <pc:spChg chg="add mod">
          <ac:chgData name="Lei Wu" userId="f083b2a8aea23a2f" providerId="LiveId" clId="{DFFC8A72-AAF7-453E-AC8A-78D83D468C0D}" dt="2021-04-21T08:10:13.737" v="892" actId="1037"/>
          <ac:spMkLst>
            <pc:docMk/>
            <pc:sldMk cId="1485644936" sldId="844"/>
            <ac:spMk id="105" creationId="{2C2184E2-1EED-48D9-A909-340BA570F94D}"/>
          </ac:spMkLst>
        </pc:spChg>
        <pc:spChg chg="add mod">
          <ac:chgData name="Lei Wu" userId="f083b2a8aea23a2f" providerId="LiveId" clId="{DFFC8A72-AAF7-453E-AC8A-78D83D468C0D}" dt="2021-04-21T08:10:13.737" v="892" actId="1037"/>
          <ac:spMkLst>
            <pc:docMk/>
            <pc:sldMk cId="1485644936" sldId="844"/>
            <ac:spMk id="106" creationId="{9A3B5072-8A1B-46FF-AF78-367D5AA8EEC7}"/>
          </ac:spMkLst>
        </pc:spChg>
        <pc:spChg chg="add mod">
          <ac:chgData name="Lei Wu" userId="f083b2a8aea23a2f" providerId="LiveId" clId="{DFFC8A72-AAF7-453E-AC8A-78D83D468C0D}" dt="2021-04-21T08:10:13.737" v="892" actId="1037"/>
          <ac:spMkLst>
            <pc:docMk/>
            <pc:sldMk cId="1485644936" sldId="844"/>
            <ac:spMk id="107" creationId="{5D132AD0-33F3-4421-A30E-C0086119CCFF}"/>
          </ac:spMkLst>
        </pc:spChg>
        <pc:spChg chg="add mod">
          <ac:chgData name="Lei Wu" userId="f083b2a8aea23a2f" providerId="LiveId" clId="{DFFC8A72-AAF7-453E-AC8A-78D83D468C0D}" dt="2021-04-21T08:10:13.737" v="892" actId="1037"/>
          <ac:spMkLst>
            <pc:docMk/>
            <pc:sldMk cId="1485644936" sldId="844"/>
            <ac:spMk id="108" creationId="{64A5D95D-D449-4181-8296-811D855E7A3D}"/>
          </ac:spMkLst>
        </pc:spChg>
        <pc:spChg chg="add mod">
          <ac:chgData name="Lei Wu" userId="f083b2a8aea23a2f" providerId="LiveId" clId="{DFFC8A72-AAF7-453E-AC8A-78D83D468C0D}" dt="2021-04-21T08:10:13.737" v="892" actId="1037"/>
          <ac:spMkLst>
            <pc:docMk/>
            <pc:sldMk cId="1485644936" sldId="844"/>
            <ac:spMk id="109" creationId="{476DB60C-5E9F-48C0-A215-4F2D9DF4B832}"/>
          </ac:spMkLst>
        </pc:spChg>
        <pc:spChg chg="add mod">
          <ac:chgData name="Lei Wu" userId="f083b2a8aea23a2f" providerId="LiveId" clId="{DFFC8A72-AAF7-453E-AC8A-78D83D468C0D}" dt="2021-04-21T08:10:13.737" v="892" actId="1037"/>
          <ac:spMkLst>
            <pc:docMk/>
            <pc:sldMk cId="1485644936" sldId="844"/>
            <ac:spMk id="110" creationId="{0DCB6B2E-BFD4-4010-96FF-789122B7A90C}"/>
          </ac:spMkLst>
        </pc:spChg>
        <pc:spChg chg="add mod">
          <ac:chgData name="Lei Wu" userId="f083b2a8aea23a2f" providerId="LiveId" clId="{DFFC8A72-AAF7-453E-AC8A-78D83D468C0D}" dt="2021-04-21T08:10:13.737" v="892" actId="1037"/>
          <ac:spMkLst>
            <pc:docMk/>
            <pc:sldMk cId="1485644936" sldId="844"/>
            <ac:spMk id="111" creationId="{1A88F6FA-616A-4D43-9627-9BBE3932096A}"/>
          </ac:spMkLst>
        </pc:spChg>
        <pc:spChg chg="add mod">
          <ac:chgData name="Lei Wu" userId="f083b2a8aea23a2f" providerId="LiveId" clId="{DFFC8A72-AAF7-453E-AC8A-78D83D468C0D}" dt="2021-04-21T08:10:13.737" v="892" actId="1037"/>
          <ac:spMkLst>
            <pc:docMk/>
            <pc:sldMk cId="1485644936" sldId="844"/>
            <ac:spMk id="112" creationId="{408BD2E0-3BC3-4110-BB41-D8378D5F2F75}"/>
          </ac:spMkLst>
        </pc:spChg>
        <pc:spChg chg="add mod">
          <ac:chgData name="Lei Wu" userId="f083b2a8aea23a2f" providerId="LiveId" clId="{DFFC8A72-AAF7-453E-AC8A-78D83D468C0D}" dt="2021-04-21T08:10:13.737" v="892" actId="1037"/>
          <ac:spMkLst>
            <pc:docMk/>
            <pc:sldMk cId="1485644936" sldId="844"/>
            <ac:spMk id="113" creationId="{99ED78B7-7766-4948-A581-55EA26A674C4}"/>
          </ac:spMkLst>
        </pc:spChg>
        <pc:spChg chg="add mod">
          <ac:chgData name="Lei Wu" userId="f083b2a8aea23a2f" providerId="LiveId" clId="{DFFC8A72-AAF7-453E-AC8A-78D83D468C0D}" dt="2021-04-21T08:10:13.737" v="892" actId="1037"/>
          <ac:spMkLst>
            <pc:docMk/>
            <pc:sldMk cId="1485644936" sldId="844"/>
            <ac:spMk id="114" creationId="{8E34897E-3E7A-46F3-B64F-885AB8BD4C80}"/>
          </ac:spMkLst>
        </pc:spChg>
        <pc:spChg chg="add mod">
          <ac:chgData name="Lei Wu" userId="f083b2a8aea23a2f" providerId="LiveId" clId="{DFFC8A72-AAF7-453E-AC8A-78D83D468C0D}" dt="2021-04-21T08:10:13.737" v="892" actId="1037"/>
          <ac:spMkLst>
            <pc:docMk/>
            <pc:sldMk cId="1485644936" sldId="844"/>
            <ac:spMk id="115" creationId="{8027C4A7-166D-4202-9696-EED3C3D622D9}"/>
          </ac:spMkLst>
        </pc:spChg>
        <pc:spChg chg="add mod">
          <ac:chgData name="Lei Wu" userId="f083b2a8aea23a2f" providerId="LiveId" clId="{DFFC8A72-AAF7-453E-AC8A-78D83D468C0D}" dt="2021-04-21T08:10:13.737" v="892" actId="1037"/>
          <ac:spMkLst>
            <pc:docMk/>
            <pc:sldMk cId="1485644936" sldId="844"/>
            <ac:spMk id="116" creationId="{6A0A1F18-DB68-4A18-B5BE-471E14503073}"/>
          </ac:spMkLst>
        </pc:spChg>
        <pc:spChg chg="add mod">
          <ac:chgData name="Lei Wu" userId="f083b2a8aea23a2f" providerId="LiveId" clId="{DFFC8A72-AAF7-453E-AC8A-78D83D468C0D}" dt="2021-04-21T08:10:13.737" v="892" actId="1037"/>
          <ac:spMkLst>
            <pc:docMk/>
            <pc:sldMk cId="1485644936" sldId="844"/>
            <ac:spMk id="117" creationId="{AA07DB6B-6D20-4335-A80D-AB2CB313F7FB}"/>
          </ac:spMkLst>
        </pc:spChg>
        <pc:spChg chg="add mod">
          <ac:chgData name="Lei Wu" userId="f083b2a8aea23a2f" providerId="LiveId" clId="{DFFC8A72-AAF7-453E-AC8A-78D83D468C0D}" dt="2021-04-21T08:10:13.737" v="892" actId="1037"/>
          <ac:spMkLst>
            <pc:docMk/>
            <pc:sldMk cId="1485644936" sldId="844"/>
            <ac:spMk id="118" creationId="{02BC88E6-9802-4B54-A830-63053643F313}"/>
          </ac:spMkLst>
        </pc:spChg>
        <pc:spChg chg="add mod">
          <ac:chgData name="Lei Wu" userId="f083b2a8aea23a2f" providerId="LiveId" clId="{DFFC8A72-AAF7-453E-AC8A-78D83D468C0D}" dt="2021-04-21T08:10:13.737" v="892" actId="1037"/>
          <ac:spMkLst>
            <pc:docMk/>
            <pc:sldMk cId="1485644936" sldId="844"/>
            <ac:spMk id="119" creationId="{41D10ACF-A437-4498-AD14-2A310CBDAB74}"/>
          </ac:spMkLst>
        </pc:spChg>
        <pc:spChg chg="add mod">
          <ac:chgData name="Lei Wu" userId="f083b2a8aea23a2f" providerId="LiveId" clId="{DFFC8A72-AAF7-453E-AC8A-78D83D468C0D}" dt="2021-04-21T08:10:13.737" v="892" actId="1037"/>
          <ac:spMkLst>
            <pc:docMk/>
            <pc:sldMk cId="1485644936" sldId="844"/>
            <ac:spMk id="120" creationId="{770BB37D-2973-4721-83F9-21C3ED91F24D}"/>
          </ac:spMkLst>
        </pc:spChg>
        <pc:spChg chg="add mod">
          <ac:chgData name="Lei Wu" userId="f083b2a8aea23a2f" providerId="LiveId" clId="{DFFC8A72-AAF7-453E-AC8A-78D83D468C0D}" dt="2021-04-21T08:10:13.737" v="892" actId="1037"/>
          <ac:spMkLst>
            <pc:docMk/>
            <pc:sldMk cId="1485644936" sldId="844"/>
            <ac:spMk id="121" creationId="{603F656A-4A09-4104-A952-92549A1F9FE3}"/>
          </ac:spMkLst>
        </pc:spChg>
        <pc:spChg chg="add mod">
          <ac:chgData name="Lei Wu" userId="f083b2a8aea23a2f" providerId="LiveId" clId="{DFFC8A72-AAF7-453E-AC8A-78D83D468C0D}" dt="2021-04-21T08:10:13.737" v="892" actId="1037"/>
          <ac:spMkLst>
            <pc:docMk/>
            <pc:sldMk cId="1485644936" sldId="844"/>
            <ac:spMk id="122" creationId="{E306A8F0-25F5-47AB-B834-A6B4DF346EA7}"/>
          </ac:spMkLst>
        </pc:spChg>
        <pc:spChg chg="add mod">
          <ac:chgData name="Lei Wu" userId="f083b2a8aea23a2f" providerId="LiveId" clId="{DFFC8A72-AAF7-453E-AC8A-78D83D468C0D}" dt="2021-04-21T08:10:13.737" v="892" actId="1037"/>
          <ac:spMkLst>
            <pc:docMk/>
            <pc:sldMk cId="1485644936" sldId="844"/>
            <ac:spMk id="123" creationId="{AAACDF7C-8644-4DB5-B01F-A9ED20F2A3F1}"/>
          </ac:spMkLst>
        </pc:spChg>
        <pc:spChg chg="add mod">
          <ac:chgData name="Lei Wu" userId="f083b2a8aea23a2f" providerId="LiveId" clId="{DFFC8A72-AAF7-453E-AC8A-78D83D468C0D}" dt="2021-04-21T08:10:13.737" v="892" actId="1037"/>
          <ac:spMkLst>
            <pc:docMk/>
            <pc:sldMk cId="1485644936" sldId="844"/>
            <ac:spMk id="124" creationId="{4B5CDE62-5CFA-4785-921D-6A5FB92E2D7A}"/>
          </ac:spMkLst>
        </pc:spChg>
        <pc:spChg chg="add mod">
          <ac:chgData name="Lei Wu" userId="f083b2a8aea23a2f" providerId="LiveId" clId="{DFFC8A72-AAF7-453E-AC8A-78D83D468C0D}" dt="2021-04-21T08:10:13.737" v="892" actId="1037"/>
          <ac:spMkLst>
            <pc:docMk/>
            <pc:sldMk cId="1485644936" sldId="844"/>
            <ac:spMk id="125" creationId="{0BEBA36A-9EC2-44E1-823B-1C807535194D}"/>
          </ac:spMkLst>
        </pc:spChg>
        <pc:spChg chg="add mod">
          <ac:chgData name="Lei Wu" userId="f083b2a8aea23a2f" providerId="LiveId" clId="{DFFC8A72-AAF7-453E-AC8A-78D83D468C0D}" dt="2021-04-21T08:10:13.737" v="892" actId="1037"/>
          <ac:spMkLst>
            <pc:docMk/>
            <pc:sldMk cId="1485644936" sldId="844"/>
            <ac:spMk id="126" creationId="{DCED33C4-C0AA-4D25-B01C-8D10ADFFA42E}"/>
          </ac:spMkLst>
        </pc:spChg>
        <pc:spChg chg="add mod">
          <ac:chgData name="Lei Wu" userId="f083b2a8aea23a2f" providerId="LiveId" clId="{DFFC8A72-AAF7-453E-AC8A-78D83D468C0D}" dt="2021-04-21T08:10:13.737" v="892" actId="1037"/>
          <ac:spMkLst>
            <pc:docMk/>
            <pc:sldMk cId="1485644936" sldId="844"/>
            <ac:spMk id="127" creationId="{CC151F1C-ADC6-4844-9682-255350022B54}"/>
          </ac:spMkLst>
        </pc:spChg>
        <pc:spChg chg="add mod">
          <ac:chgData name="Lei Wu" userId="f083b2a8aea23a2f" providerId="LiveId" clId="{DFFC8A72-AAF7-453E-AC8A-78D83D468C0D}" dt="2021-04-21T08:10:13.737" v="892" actId="1037"/>
          <ac:spMkLst>
            <pc:docMk/>
            <pc:sldMk cId="1485644936" sldId="844"/>
            <ac:spMk id="128" creationId="{E5776663-8875-453B-A0E0-DC2DAD0576F0}"/>
          </ac:spMkLst>
        </pc:spChg>
        <pc:spChg chg="add mod">
          <ac:chgData name="Lei Wu" userId="f083b2a8aea23a2f" providerId="LiveId" clId="{DFFC8A72-AAF7-453E-AC8A-78D83D468C0D}" dt="2021-04-21T08:10:13.737" v="892" actId="1037"/>
          <ac:spMkLst>
            <pc:docMk/>
            <pc:sldMk cId="1485644936" sldId="844"/>
            <ac:spMk id="129" creationId="{398171F0-94A6-44B6-9A76-2A64AD9D9182}"/>
          </ac:spMkLst>
        </pc:spChg>
        <pc:spChg chg="add mod">
          <ac:chgData name="Lei Wu" userId="f083b2a8aea23a2f" providerId="LiveId" clId="{DFFC8A72-AAF7-453E-AC8A-78D83D468C0D}" dt="2021-04-21T08:10:13.737" v="892" actId="1037"/>
          <ac:spMkLst>
            <pc:docMk/>
            <pc:sldMk cId="1485644936" sldId="844"/>
            <ac:spMk id="130" creationId="{40D193CA-000A-413A-BD16-167361C95794}"/>
          </ac:spMkLst>
        </pc:spChg>
        <pc:spChg chg="add mod">
          <ac:chgData name="Lei Wu" userId="f083b2a8aea23a2f" providerId="LiveId" clId="{DFFC8A72-AAF7-453E-AC8A-78D83D468C0D}" dt="2021-04-21T08:10:13.737" v="892" actId="1037"/>
          <ac:spMkLst>
            <pc:docMk/>
            <pc:sldMk cId="1485644936" sldId="844"/>
            <ac:spMk id="131" creationId="{48FA1DB0-5FBA-41AF-9BD0-1AA93F8C8D72}"/>
          </ac:spMkLst>
        </pc:spChg>
        <pc:spChg chg="add mod">
          <ac:chgData name="Lei Wu" userId="f083b2a8aea23a2f" providerId="LiveId" clId="{DFFC8A72-AAF7-453E-AC8A-78D83D468C0D}" dt="2021-04-21T08:10:13.737" v="892" actId="1037"/>
          <ac:spMkLst>
            <pc:docMk/>
            <pc:sldMk cId="1485644936" sldId="844"/>
            <ac:spMk id="132" creationId="{9CE62DB3-6FB8-4737-B55E-964B5C23CE7A}"/>
          </ac:spMkLst>
        </pc:spChg>
        <pc:spChg chg="add mod">
          <ac:chgData name="Lei Wu" userId="f083b2a8aea23a2f" providerId="LiveId" clId="{DFFC8A72-AAF7-453E-AC8A-78D83D468C0D}" dt="2021-04-21T08:10:13.737" v="892" actId="1037"/>
          <ac:spMkLst>
            <pc:docMk/>
            <pc:sldMk cId="1485644936" sldId="844"/>
            <ac:spMk id="133" creationId="{782E0597-BA2D-4251-8238-5E9F974098E1}"/>
          </ac:spMkLst>
        </pc:spChg>
        <pc:spChg chg="add mod">
          <ac:chgData name="Lei Wu" userId="f083b2a8aea23a2f" providerId="LiveId" clId="{DFFC8A72-AAF7-453E-AC8A-78D83D468C0D}" dt="2021-04-21T08:10:13.737" v="892" actId="1037"/>
          <ac:spMkLst>
            <pc:docMk/>
            <pc:sldMk cId="1485644936" sldId="844"/>
            <ac:spMk id="134" creationId="{82B97792-0B11-4548-B275-798314EF7927}"/>
          </ac:spMkLst>
        </pc:spChg>
        <pc:spChg chg="add mod">
          <ac:chgData name="Lei Wu" userId="f083b2a8aea23a2f" providerId="LiveId" clId="{DFFC8A72-AAF7-453E-AC8A-78D83D468C0D}" dt="2021-04-21T08:10:13.737" v="892" actId="1037"/>
          <ac:spMkLst>
            <pc:docMk/>
            <pc:sldMk cId="1485644936" sldId="844"/>
            <ac:spMk id="135" creationId="{1709151F-B400-45A6-94B9-407811B1218B}"/>
          </ac:spMkLst>
        </pc:spChg>
        <pc:spChg chg="add mod">
          <ac:chgData name="Lei Wu" userId="f083b2a8aea23a2f" providerId="LiveId" clId="{DFFC8A72-AAF7-453E-AC8A-78D83D468C0D}" dt="2021-04-21T08:10:13.737" v="892" actId="1037"/>
          <ac:spMkLst>
            <pc:docMk/>
            <pc:sldMk cId="1485644936" sldId="844"/>
            <ac:spMk id="136" creationId="{E0E2A9A0-3FE7-459E-B123-72F34774795F}"/>
          </ac:spMkLst>
        </pc:spChg>
        <pc:spChg chg="add mod">
          <ac:chgData name="Lei Wu" userId="f083b2a8aea23a2f" providerId="LiveId" clId="{DFFC8A72-AAF7-453E-AC8A-78D83D468C0D}" dt="2021-04-21T08:10:13.737" v="892" actId="1037"/>
          <ac:spMkLst>
            <pc:docMk/>
            <pc:sldMk cId="1485644936" sldId="844"/>
            <ac:spMk id="137" creationId="{F5722C53-61B5-43C2-A2C5-0FE86150E63A}"/>
          </ac:spMkLst>
        </pc:spChg>
        <pc:spChg chg="add mod">
          <ac:chgData name="Lei Wu" userId="f083b2a8aea23a2f" providerId="LiveId" clId="{DFFC8A72-AAF7-453E-AC8A-78D83D468C0D}" dt="2021-04-21T08:10:13.737" v="892" actId="1037"/>
          <ac:spMkLst>
            <pc:docMk/>
            <pc:sldMk cId="1485644936" sldId="844"/>
            <ac:spMk id="138" creationId="{8CC499BC-A68B-4A90-9E72-24BA6533BAC2}"/>
          </ac:spMkLst>
        </pc:spChg>
        <pc:spChg chg="add mod">
          <ac:chgData name="Lei Wu" userId="f083b2a8aea23a2f" providerId="LiveId" clId="{DFFC8A72-AAF7-453E-AC8A-78D83D468C0D}" dt="2021-04-21T08:10:13.737" v="892" actId="1037"/>
          <ac:spMkLst>
            <pc:docMk/>
            <pc:sldMk cId="1485644936" sldId="844"/>
            <ac:spMk id="139" creationId="{1F6ADC65-2DFD-4106-A442-894380374F99}"/>
          </ac:spMkLst>
        </pc:spChg>
        <pc:spChg chg="add mod">
          <ac:chgData name="Lei Wu" userId="f083b2a8aea23a2f" providerId="LiveId" clId="{DFFC8A72-AAF7-453E-AC8A-78D83D468C0D}" dt="2021-04-21T08:10:13.737" v="892" actId="1037"/>
          <ac:spMkLst>
            <pc:docMk/>
            <pc:sldMk cId="1485644936" sldId="844"/>
            <ac:spMk id="140" creationId="{A162A1FA-F457-4CDC-AE82-B53A3E839239}"/>
          </ac:spMkLst>
        </pc:spChg>
        <pc:spChg chg="add mod">
          <ac:chgData name="Lei Wu" userId="f083b2a8aea23a2f" providerId="LiveId" clId="{DFFC8A72-AAF7-453E-AC8A-78D83D468C0D}" dt="2021-04-21T08:10:13.737" v="892" actId="1037"/>
          <ac:spMkLst>
            <pc:docMk/>
            <pc:sldMk cId="1485644936" sldId="844"/>
            <ac:spMk id="141" creationId="{17C21AF6-3EEF-4F21-A81E-13EE56838181}"/>
          </ac:spMkLst>
        </pc:spChg>
        <pc:spChg chg="add mod">
          <ac:chgData name="Lei Wu" userId="f083b2a8aea23a2f" providerId="LiveId" clId="{DFFC8A72-AAF7-453E-AC8A-78D83D468C0D}" dt="2021-04-21T08:10:13.737" v="892" actId="1037"/>
          <ac:spMkLst>
            <pc:docMk/>
            <pc:sldMk cId="1485644936" sldId="844"/>
            <ac:spMk id="142" creationId="{FEB051AF-A325-46F2-8A7A-EDF0C9909817}"/>
          </ac:spMkLst>
        </pc:spChg>
        <pc:spChg chg="add mod">
          <ac:chgData name="Lei Wu" userId="f083b2a8aea23a2f" providerId="LiveId" clId="{DFFC8A72-AAF7-453E-AC8A-78D83D468C0D}" dt="2021-04-21T08:10:13.737" v="892" actId="1037"/>
          <ac:spMkLst>
            <pc:docMk/>
            <pc:sldMk cId="1485644936" sldId="844"/>
            <ac:spMk id="143" creationId="{AA6224D8-6834-4954-86ED-C060CE432C14}"/>
          </ac:spMkLst>
        </pc:spChg>
        <pc:spChg chg="add mod">
          <ac:chgData name="Lei Wu" userId="f083b2a8aea23a2f" providerId="LiveId" clId="{DFFC8A72-AAF7-453E-AC8A-78D83D468C0D}" dt="2021-04-21T08:10:13.737" v="892" actId="1037"/>
          <ac:spMkLst>
            <pc:docMk/>
            <pc:sldMk cId="1485644936" sldId="844"/>
            <ac:spMk id="144" creationId="{8972DD39-949E-4C88-8112-3B024D849D07}"/>
          </ac:spMkLst>
        </pc:spChg>
        <pc:spChg chg="add mod">
          <ac:chgData name="Lei Wu" userId="f083b2a8aea23a2f" providerId="LiveId" clId="{DFFC8A72-AAF7-453E-AC8A-78D83D468C0D}" dt="2021-04-21T08:10:13.737" v="892" actId="1037"/>
          <ac:spMkLst>
            <pc:docMk/>
            <pc:sldMk cId="1485644936" sldId="844"/>
            <ac:spMk id="145" creationId="{38423AF6-86A7-47C6-9668-A7EB4A766803}"/>
          </ac:spMkLst>
        </pc:spChg>
        <pc:spChg chg="add mod">
          <ac:chgData name="Lei Wu" userId="f083b2a8aea23a2f" providerId="LiveId" clId="{DFFC8A72-AAF7-453E-AC8A-78D83D468C0D}" dt="2021-04-21T08:10:13.737" v="892" actId="1037"/>
          <ac:spMkLst>
            <pc:docMk/>
            <pc:sldMk cId="1485644936" sldId="844"/>
            <ac:spMk id="146" creationId="{1091EA7E-3835-4362-8C1F-8F1AC8186990}"/>
          </ac:spMkLst>
        </pc:spChg>
        <pc:spChg chg="add mod">
          <ac:chgData name="Lei Wu" userId="f083b2a8aea23a2f" providerId="LiveId" clId="{DFFC8A72-AAF7-453E-AC8A-78D83D468C0D}" dt="2021-04-21T08:10:13.737" v="892" actId="1037"/>
          <ac:spMkLst>
            <pc:docMk/>
            <pc:sldMk cId="1485644936" sldId="844"/>
            <ac:spMk id="147" creationId="{F416AFA5-01AA-457F-AFD4-F4FD7CDA2BAC}"/>
          </ac:spMkLst>
        </pc:spChg>
        <pc:spChg chg="add mod">
          <ac:chgData name="Lei Wu" userId="f083b2a8aea23a2f" providerId="LiveId" clId="{DFFC8A72-AAF7-453E-AC8A-78D83D468C0D}" dt="2021-04-21T08:10:13.737" v="892" actId="1037"/>
          <ac:spMkLst>
            <pc:docMk/>
            <pc:sldMk cId="1485644936" sldId="844"/>
            <ac:spMk id="148" creationId="{A17C64C7-0CFB-4B17-B6BE-E5800FF23A18}"/>
          </ac:spMkLst>
        </pc:spChg>
        <pc:spChg chg="add mod">
          <ac:chgData name="Lei Wu" userId="f083b2a8aea23a2f" providerId="LiveId" clId="{DFFC8A72-AAF7-453E-AC8A-78D83D468C0D}" dt="2021-04-21T08:10:13.737" v="892" actId="1037"/>
          <ac:spMkLst>
            <pc:docMk/>
            <pc:sldMk cId="1485644936" sldId="844"/>
            <ac:spMk id="149" creationId="{8A75284E-7834-4105-AF45-BD16FB733C27}"/>
          </ac:spMkLst>
        </pc:spChg>
        <pc:spChg chg="add mod">
          <ac:chgData name="Lei Wu" userId="f083b2a8aea23a2f" providerId="LiveId" clId="{DFFC8A72-AAF7-453E-AC8A-78D83D468C0D}" dt="2021-04-21T08:10:13.737" v="892" actId="1037"/>
          <ac:spMkLst>
            <pc:docMk/>
            <pc:sldMk cId="1485644936" sldId="844"/>
            <ac:spMk id="150" creationId="{D450A648-D85E-4E14-98C7-FAE311FA0BFA}"/>
          </ac:spMkLst>
        </pc:spChg>
        <pc:spChg chg="add mod">
          <ac:chgData name="Lei Wu" userId="f083b2a8aea23a2f" providerId="LiveId" clId="{DFFC8A72-AAF7-453E-AC8A-78D83D468C0D}" dt="2021-04-21T08:10:13.737" v="892" actId="1037"/>
          <ac:spMkLst>
            <pc:docMk/>
            <pc:sldMk cId="1485644936" sldId="844"/>
            <ac:spMk id="151" creationId="{A54FFFDB-5716-434D-B5AD-DCC72641EA35}"/>
          </ac:spMkLst>
        </pc:spChg>
        <pc:spChg chg="add mod">
          <ac:chgData name="Lei Wu" userId="f083b2a8aea23a2f" providerId="LiveId" clId="{DFFC8A72-AAF7-453E-AC8A-78D83D468C0D}" dt="2021-04-21T08:10:13.737" v="892" actId="1037"/>
          <ac:spMkLst>
            <pc:docMk/>
            <pc:sldMk cId="1485644936" sldId="844"/>
            <ac:spMk id="152" creationId="{612F8EF4-3394-4432-8C77-28DC73C363FA}"/>
          </ac:spMkLst>
        </pc:spChg>
        <pc:spChg chg="add mod">
          <ac:chgData name="Lei Wu" userId="f083b2a8aea23a2f" providerId="LiveId" clId="{DFFC8A72-AAF7-453E-AC8A-78D83D468C0D}" dt="2021-04-21T08:10:13.737" v="892" actId="1037"/>
          <ac:spMkLst>
            <pc:docMk/>
            <pc:sldMk cId="1485644936" sldId="844"/>
            <ac:spMk id="153" creationId="{F2A75519-6DBF-469C-BB15-6AD08AD99513}"/>
          </ac:spMkLst>
        </pc:spChg>
        <pc:spChg chg="add mod">
          <ac:chgData name="Lei Wu" userId="f083b2a8aea23a2f" providerId="LiveId" clId="{DFFC8A72-AAF7-453E-AC8A-78D83D468C0D}" dt="2021-04-21T08:10:13.737" v="892" actId="1037"/>
          <ac:spMkLst>
            <pc:docMk/>
            <pc:sldMk cId="1485644936" sldId="844"/>
            <ac:spMk id="154" creationId="{4EDF2CAA-6252-4324-902C-83E92252FFD0}"/>
          </ac:spMkLst>
        </pc:spChg>
        <pc:spChg chg="add mod">
          <ac:chgData name="Lei Wu" userId="f083b2a8aea23a2f" providerId="LiveId" clId="{DFFC8A72-AAF7-453E-AC8A-78D83D468C0D}" dt="2021-04-21T08:10:13.737" v="892" actId="1037"/>
          <ac:spMkLst>
            <pc:docMk/>
            <pc:sldMk cId="1485644936" sldId="844"/>
            <ac:spMk id="155" creationId="{8DA4DBFD-8853-4210-91A8-02416A970E9F}"/>
          </ac:spMkLst>
        </pc:spChg>
        <pc:spChg chg="add mod">
          <ac:chgData name="Lei Wu" userId="f083b2a8aea23a2f" providerId="LiveId" clId="{DFFC8A72-AAF7-453E-AC8A-78D83D468C0D}" dt="2021-04-21T08:10:13.737" v="892" actId="1037"/>
          <ac:spMkLst>
            <pc:docMk/>
            <pc:sldMk cId="1485644936" sldId="844"/>
            <ac:spMk id="156" creationId="{C8EBF89B-F2CF-473B-A958-07636D4F079E}"/>
          </ac:spMkLst>
        </pc:spChg>
        <pc:spChg chg="add mod">
          <ac:chgData name="Lei Wu" userId="f083b2a8aea23a2f" providerId="LiveId" clId="{DFFC8A72-AAF7-453E-AC8A-78D83D468C0D}" dt="2021-04-21T08:10:13.737" v="892" actId="1037"/>
          <ac:spMkLst>
            <pc:docMk/>
            <pc:sldMk cId="1485644936" sldId="844"/>
            <ac:spMk id="157" creationId="{38A12267-D902-4142-9983-D22B0D1A0819}"/>
          </ac:spMkLst>
        </pc:spChg>
        <pc:spChg chg="add mod">
          <ac:chgData name="Lei Wu" userId="f083b2a8aea23a2f" providerId="LiveId" clId="{DFFC8A72-AAF7-453E-AC8A-78D83D468C0D}" dt="2021-04-21T08:10:13.737" v="892" actId="1037"/>
          <ac:spMkLst>
            <pc:docMk/>
            <pc:sldMk cId="1485644936" sldId="844"/>
            <ac:spMk id="158" creationId="{D79CC1B9-4ACA-47D1-AF94-04385BC56A99}"/>
          </ac:spMkLst>
        </pc:spChg>
        <pc:spChg chg="add mod">
          <ac:chgData name="Lei Wu" userId="f083b2a8aea23a2f" providerId="LiveId" clId="{DFFC8A72-AAF7-453E-AC8A-78D83D468C0D}" dt="2021-04-21T08:10:13.737" v="892" actId="1037"/>
          <ac:spMkLst>
            <pc:docMk/>
            <pc:sldMk cId="1485644936" sldId="844"/>
            <ac:spMk id="159" creationId="{C2672723-F1DC-43DB-91B0-9F6D6B2E9A17}"/>
          </ac:spMkLst>
        </pc:spChg>
        <pc:spChg chg="add mod">
          <ac:chgData name="Lei Wu" userId="f083b2a8aea23a2f" providerId="LiveId" clId="{DFFC8A72-AAF7-453E-AC8A-78D83D468C0D}" dt="2021-04-21T08:10:13.737" v="892" actId="1037"/>
          <ac:spMkLst>
            <pc:docMk/>
            <pc:sldMk cId="1485644936" sldId="844"/>
            <ac:spMk id="160" creationId="{1D587C14-EFCC-44E9-B90B-B57C1680113A}"/>
          </ac:spMkLst>
        </pc:spChg>
        <pc:spChg chg="add mod">
          <ac:chgData name="Lei Wu" userId="f083b2a8aea23a2f" providerId="LiveId" clId="{DFFC8A72-AAF7-453E-AC8A-78D83D468C0D}" dt="2021-04-21T08:10:13.737" v="892" actId="1037"/>
          <ac:spMkLst>
            <pc:docMk/>
            <pc:sldMk cId="1485644936" sldId="844"/>
            <ac:spMk id="161" creationId="{2636C1CC-3B30-46FE-A213-FDD5D949CB5B}"/>
          </ac:spMkLst>
        </pc:spChg>
        <pc:spChg chg="add mod">
          <ac:chgData name="Lei Wu" userId="f083b2a8aea23a2f" providerId="LiveId" clId="{DFFC8A72-AAF7-453E-AC8A-78D83D468C0D}" dt="2021-04-21T08:10:13.737" v="892" actId="1037"/>
          <ac:spMkLst>
            <pc:docMk/>
            <pc:sldMk cId="1485644936" sldId="844"/>
            <ac:spMk id="162" creationId="{5484CB1B-CF26-409A-B04F-E9802D3D1D57}"/>
          </ac:spMkLst>
        </pc:spChg>
        <pc:spChg chg="add mod">
          <ac:chgData name="Lei Wu" userId="f083b2a8aea23a2f" providerId="LiveId" clId="{DFFC8A72-AAF7-453E-AC8A-78D83D468C0D}" dt="2021-04-21T08:10:13.737" v="892" actId="1037"/>
          <ac:spMkLst>
            <pc:docMk/>
            <pc:sldMk cId="1485644936" sldId="844"/>
            <ac:spMk id="163" creationId="{AD053BCB-503D-4212-A922-28A33337AC89}"/>
          </ac:spMkLst>
        </pc:spChg>
        <pc:spChg chg="add mod">
          <ac:chgData name="Lei Wu" userId="f083b2a8aea23a2f" providerId="LiveId" clId="{DFFC8A72-AAF7-453E-AC8A-78D83D468C0D}" dt="2021-04-21T08:10:13.737" v="892" actId="1037"/>
          <ac:spMkLst>
            <pc:docMk/>
            <pc:sldMk cId="1485644936" sldId="844"/>
            <ac:spMk id="164" creationId="{CAE8D171-25E7-4FB0-BE04-3B7B5FFEE439}"/>
          </ac:spMkLst>
        </pc:spChg>
        <pc:spChg chg="add mod">
          <ac:chgData name="Lei Wu" userId="f083b2a8aea23a2f" providerId="LiveId" clId="{DFFC8A72-AAF7-453E-AC8A-78D83D468C0D}" dt="2021-04-21T08:10:13.737" v="892" actId="1037"/>
          <ac:spMkLst>
            <pc:docMk/>
            <pc:sldMk cId="1485644936" sldId="844"/>
            <ac:spMk id="165" creationId="{8DA5C5B4-BE46-42B2-BEEF-0CF0504E549B}"/>
          </ac:spMkLst>
        </pc:spChg>
        <pc:spChg chg="add mod">
          <ac:chgData name="Lei Wu" userId="f083b2a8aea23a2f" providerId="LiveId" clId="{DFFC8A72-AAF7-453E-AC8A-78D83D468C0D}" dt="2021-04-21T08:10:13.737" v="892" actId="1037"/>
          <ac:spMkLst>
            <pc:docMk/>
            <pc:sldMk cId="1485644936" sldId="844"/>
            <ac:spMk id="166" creationId="{FC0ABC28-5C58-41AE-8969-E728FF2368C0}"/>
          </ac:spMkLst>
        </pc:spChg>
        <pc:spChg chg="add mod">
          <ac:chgData name="Lei Wu" userId="f083b2a8aea23a2f" providerId="LiveId" clId="{DFFC8A72-AAF7-453E-AC8A-78D83D468C0D}" dt="2021-04-21T08:10:13.737" v="892" actId="1037"/>
          <ac:spMkLst>
            <pc:docMk/>
            <pc:sldMk cId="1485644936" sldId="844"/>
            <ac:spMk id="167" creationId="{B4E7D383-2658-4AB6-96BE-FE6CBF263995}"/>
          </ac:spMkLst>
        </pc:spChg>
        <pc:spChg chg="add mod">
          <ac:chgData name="Lei Wu" userId="f083b2a8aea23a2f" providerId="LiveId" clId="{DFFC8A72-AAF7-453E-AC8A-78D83D468C0D}" dt="2021-04-21T08:10:13.737" v="892" actId="1037"/>
          <ac:spMkLst>
            <pc:docMk/>
            <pc:sldMk cId="1485644936" sldId="844"/>
            <ac:spMk id="168" creationId="{FADAA184-D82F-446E-8F28-D7501D14F013}"/>
          </ac:spMkLst>
        </pc:spChg>
        <pc:spChg chg="add mod">
          <ac:chgData name="Lei Wu" userId="f083b2a8aea23a2f" providerId="LiveId" clId="{DFFC8A72-AAF7-453E-AC8A-78D83D468C0D}" dt="2021-04-21T08:10:13.737" v="892" actId="1037"/>
          <ac:spMkLst>
            <pc:docMk/>
            <pc:sldMk cId="1485644936" sldId="844"/>
            <ac:spMk id="169" creationId="{B46FB018-DAF0-4795-88F5-B1DEB9FF83E0}"/>
          </ac:spMkLst>
        </pc:spChg>
        <pc:spChg chg="add mod">
          <ac:chgData name="Lei Wu" userId="f083b2a8aea23a2f" providerId="LiveId" clId="{DFFC8A72-AAF7-453E-AC8A-78D83D468C0D}" dt="2021-04-21T08:10:13.737" v="892" actId="1037"/>
          <ac:spMkLst>
            <pc:docMk/>
            <pc:sldMk cId="1485644936" sldId="844"/>
            <ac:spMk id="170" creationId="{D49D9B42-FFF8-4361-8F14-D928E9F23351}"/>
          </ac:spMkLst>
        </pc:spChg>
        <pc:spChg chg="add mod">
          <ac:chgData name="Lei Wu" userId="f083b2a8aea23a2f" providerId="LiveId" clId="{DFFC8A72-AAF7-453E-AC8A-78D83D468C0D}" dt="2021-04-21T08:10:13.737" v="892" actId="1037"/>
          <ac:spMkLst>
            <pc:docMk/>
            <pc:sldMk cId="1485644936" sldId="844"/>
            <ac:spMk id="171" creationId="{6AAE437F-61E2-4456-930C-738765494D98}"/>
          </ac:spMkLst>
        </pc:spChg>
        <pc:spChg chg="add mod">
          <ac:chgData name="Lei Wu" userId="f083b2a8aea23a2f" providerId="LiveId" clId="{DFFC8A72-AAF7-453E-AC8A-78D83D468C0D}" dt="2021-04-21T08:10:13.737" v="892" actId="1037"/>
          <ac:spMkLst>
            <pc:docMk/>
            <pc:sldMk cId="1485644936" sldId="844"/>
            <ac:spMk id="172" creationId="{9B13F0A8-EDDF-443C-A76C-811C7D1E2EF6}"/>
          </ac:spMkLst>
        </pc:spChg>
        <pc:spChg chg="add mod">
          <ac:chgData name="Lei Wu" userId="f083b2a8aea23a2f" providerId="LiveId" clId="{DFFC8A72-AAF7-453E-AC8A-78D83D468C0D}" dt="2021-04-21T08:10:13.737" v="892" actId="1037"/>
          <ac:spMkLst>
            <pc:docMk/>
            <pc:sldMk cId="1485644936" sldId="844"/>
            <ac:spMk id="173" creationId="{1B02D3DD-C45E-4FFD-B99D-16CEF30D53FD}"/>
          </ac:spMkLst>
        </pc:spChg>
        <pc:spChg chg="add mod">
          <ac:chgData name="Lei Wu" userId="f083b2a8aea23a2f" providerId="LiveId" clId="{DFFC8A72-AAF7-453E-AC8A-78D83D468C0D}" dt="2021-04-21T08:10:13.737" v="892" actId="1037"/>
          <ac:spMkLst>
            <pc:docMk/>
            <pc:sldMk cId="1485644936" sldId="844"/>
            <ac:spMk id="174" creationId="{1FBF749B-71C1-44FC-AC5A-8A9075D49C13}"/>
          </ac:spMkLst>
        </pc:spChg>
        <pc:spChg chg="add mod">
          <ac:chgData name="Lei Wu" userId="f083b2a8aea23a2f" providerId="LiveId" clId="{DFFC8A72-AAF7-453E-AC8A-78D83D468C0D}" dt="2021-04-21T08:10:13.737" v="892" actId="1037"/>
          <ac:spMkLst>
            <pc:docMk/>
            <pc:sldMk cId="1485644936" sldId="844"/>
            <ac:spMk id="175" creationId="{181F0C75-4682-4607-BF3F-87C14CEE5028}"/>
          </ac:spMkLst>
        </pc:spChg>
        <pc:spChg chg="add mod">
          <ac:chgData name="Lei Wu" userId="f083b2a8aea23a2f" providerId="LiveId" clId="{DFFC8A72-AAF7-453E-AC8A-78D83D468C0D}" dt="2021-04-21T08:10:13.737" v="892" actId="1037"/>
          <ac:spMkLst>
            <pc:docMk/>
            <pc:sldMk cId="1485644936" sldId="844"/>
            <ac:spMk id="176" creationId="{8DD03AEC-C752-4D7A-999C-C54E657E5F29}"/>
          </ac:spMkLst>
        </pc:spChg>
        <pc:spChg chg="add mod">
          <ac:chgData name="Lei Wu" userId="f083b2a8aea23a2f" providerId="LiveId" clId="{DFFC8A72-AAF7-453E-AC8A-78D83D468C0D}" dt="2021-04-21T08:10:13.737" v="892" actId="1037"/>
          <ac:spMkLst>
            <pc:docMk/>
            <pc:sldMk cId="1485644936" sldId="844"/>
            <ac:spMk id="177" creationId="{82D9DBD5-B951-409C-A020-D76E47F5163F}"/>
          </ac:spMkLst>
        </pc:spChg>
        <pc:spChg chg="add mod">
          <ac:chgData name="Lei Wu" userId="f083b2a8aea23a2f" providerId="LiveId" clId="{DFFC8A72-AAF7-453E-AC8A-78D83D468C0D}" dt="2021-04-21T08:10:13.737" v="892" actId="1037"/>
          <ac:spMkLst>
            <pc:docMk/>
            <pc:sldMk cId="1485644936" sldId="844"/>
            <ac:spMk id="178" creationId="{A1BC5EAA-236C-45E8-897D-28FBC965F218}"/>
          </ac:spMkLst>
        </pc:spChg>
        <pc:spChg chg="add mod">
          <ac:chgData name="Lei Wu" userId="f083b2a8aea23a2f" providerId="LiveId" clId="{DFFC8A72-AAF7-453E-AC8A-78D83D468C0D}" dt="2021-04-21T08:10:13.737" v="892" actId="1037"/>
          <ac:spMkLst>
            <pc:docMk/>
            <pc:sldMk cId="1485644936" sldId="844"/>
            <ac:spMk id="179" creationId="{5BBCB976-3864-418D-BAC2-0E9DC0791D6E}"/>
          </ac:spMkLst>
        </pc:spChg>
        <pc:spChg chg="add mod">
          <ac:chgData name="Lei Wu" userId="f083b2a8aea23a2f" providerId="LiveId" clId="{DFFC8A72-AAF7-453E-AC8A-78D83D468C0D}" dt="2021-04-21T08:10:13.737" v="892" actId="1037"/>
          <ac:spMkLst>
            <pc:docMk/>
            <pc:sldMk cId="1485644936" sldId="844"/>
            <ac:spMk id="180" creationId="{D49AF1C2-FA79-4D11-86F4-576EC5A5EC20}"/>
          </ac:spMkLst>
        </pc:spChg>
        <pc:spChg chg="add mod">
          <ac:chgData name="Lei Wu" userId="f083b2a8aea23a2f" providerId="LiveId" clId="{DFFC8A72-AAF7-453E-AC8A-78D83D468C0D}" dt="2021-04-21T08:10:13.737" v="892" actId="1037"/>
          <ac:spMkLst>
            <pc:docMk/>
            <pc:sldMk cId="1485644936" sldId="844"/>
            <ac:spMk id="181" creationId="{7E25A541-CA01-4FE2-9F55-2B9C3C1F699E}"/>
          </ac:spMkLst>
        </pc:spChg>
        <pc:spChg chg="add mod">
          <ac:chgData name="Lei Wu" userId="f083b2a8aea23a2f" providerId="LiveId" clId="{DFFC8A72-AAF7-453E-AC8A-78D83D468C0D}" dt="2021-04-21T08:10:13.737" v="892" actId="1037"/>
          <ac:spMkLst>
            <pc:docMk/>
            <pc:sldMk cId="1485644936" sldId="844"/>
            <ac:spMk id="182" creationId="{69F02323-FD92-4375-99A0-2D3EA87C50A2}"/>
          </ac:spMkLst>
        </pc:spChg>
        <pc:spChg chg="add mod">
          <ac:chgData name="Lei Wu" userId="f083b2a8aea23a2f" providerId="LiveId" clId="{DFFC8A72-AAF7-453E-AC8A-78D83D468C0D}" dt="2021-04-21T08:10:13.737" v="892" actId="1037"/>
          <ac:spMkLst>
            <pc:docMk/>
            <pc:sldMk cId="1485644936" sldId="844"/>
            <ac:spMk id="183" creationId="{B86746F4-C908-4A30-8DA9-1676474F840F}"/>
          </ac:spMkLst>
        </pc:spChg>
        <pc:spChg chg="add mod">
          <ac:chgData name="Lei Wu" userId="f083b2a8aea23a2f" providerId="LiveId" clId="{DFFC8A72-AAF7-453E-AC8A-78D83D468C0D}" dt="2021-04-21T08:10:13.737" v="892" actId="1037"/>
          <ac:spMkLst>
            <pc:docMk/>
            <pc:sldMk cId="1485644936" sldId="844"/>
            <ac:spMk id="184" creationId="{52598A04-1527-4DA9-B48C-7D991FEC25FE}"/>
          </ac:spMkLst>
        </pc:spChg>
        <pc:spChg chg="add mod">
          <ac:chgData name="Lei Wu" userId="f083b2a8aea23a2f" providerId="LiveId" clId="{DFFC8A72-AAF7-453E-AC8A-78D83D468C0D}" dt="2021-04-21T08:10:13.737" v="892" actId="1037"/>
          <ac:spMkLst>
            <pc:docMk/>
            <pc:sldMk cId="1485644936" sldId="844"/>
            <ac:spMk id="185" creationId="{A33E1DE1-DDE9-4046-98BA-A2ED90C014D8}"/>
          </ac:spMkLst>
        </pc:spChg>
      </pc:sldChg>
      <pc:sldChg chg="addSp delSp modSp add mod">
        <pc:chgData name="Lei Wu" userId="f083b2a8aea23a2f" providerId="LiveId" clId="{DFFC8A72-AAF7-453E-AC8A-78D83D468C0D}" dt="2021-04-21T08:12:38.293" v="962" actId="1036"/>
        <pc:sldMkLst>
          <pc:docMk/>
          <pc:sldMk cId="1743924586" sldId="845"/>
        </pc:sldMkLst>
        <pc:spChg chg="mod">
          <ac:chgData name="Lei Wu" userId="f083b2a8aea23a2f" providerId="LiveId" clId="{DFFC8A72-AAF7-453E-AC8A-78D83D468C0D}" dt="2021-04-21T08:10:32.446" v="894"/>
          <ac:spMkLst>
            <pc:docMk/>
            <pc:sldMk cId="1743924586" sldId="845"/>
            <ac:spMk id="2" creationId="{00000000-0000-0000-0000-000000000000}"/>
          </ac:spMkLst>
        </pc:spChg>
        <pc:spChg chg="mod">
          <ac:chgData name="Lei Wu" userId="f083b2a8aea23a2f" providerId="LiveId" clId="{DFFC8A72-AAF7-453E-AC8A-78D83D468C0D}" dt="2021-04-21T08:12:38.293" v="962" actId="1036"/>
          <ac:spMkLst>
            <pc:docMk/>
            <pc:sldMk cId="1743924586" sldId="845"/>
            <ac:spMk id="3" creationId="{00000000-0000-0000-0000-000000000000}"/>
          </ac:spMkLst>
        </pc:spChg>
        <pc:graphicFrameChg chg="add del mod">
          <ac:chgData name="Lei Wu" userId="f083b2a8aea23a2f" providerId="LiveId" clId="{DFFC8A72-AAF7-453E-AC8A-78D83D468C0D}" dt="2021-04-21T08:11:34.561" v="901"/>
          <ac:graphicFrameMkLst>
            <pc:docMk/>
            <pc:sldMk cId="1743924586" sldId="845"/>
            <ac:graphicFrameMk id="5" creationId="{1ADF4BCA-2129-4C90-B22E-2D87042D7792}"/>
          </ac:graphicFrameMkLst>
        </pc:graphicFrameChg>
        <pc:graphicFrameChg chg="add mod">
          <ac:chgData name="Lei Wu" userId="f083b2a8aea23a2f" providerId="LiveId" clId="{DFFC8A72-AAF7-453E-AC8A-78D83D468C0D}" dt="2021-04-21T08:12:24.229" v="959" actId="1036"/>
          <ac:graphicFrameMkLst>
            <pc:docMk/>
            <pc:sldMk cId="1743924586" sldId="845"/>
            <ac:graphicFrameMk id="6" creationId="{D1DA0475-E742-449F-8B6A-B924AEFD0929}"/>
          </ac:graphicFrameMkLst>
        </pc:graphicFrameChg>
      </pc:sldChg>
      <pc:sldChg chg="modSp add mod">
        <pc:chgData name="Lei Wu" userId="f083b2a8aea23a2f" providerId="LiveId" clId="{DFFC8A72-AAF7-453E-AC8A-78D83D468C0D}" dt="2021-04-21T08:21:27.028" v="999" actId="20577"/>
        <pc:sldMkLst>
          <pc:docMk/>
          <pc:sldMk cId="2380671296" sldId="846"/>
        </pc:sldMkLst>
        <pc:spChg chg="mod">
          <ac:chgData name="Lei Wu" userId="f083b2a8aea23a2f" providerId="LiveId" clId="{DFFC8A72-AAF7-453E-AC8A-78D83D468C0D}" dt="2021-04-21T08:18:32.071" v="983"/>
          <ac:spMkLst>
            <pc:docMk/>
            <pc:sldMk cId="2380671296" sldId="846"/>
            <ac:spMk id="2" creationId="{00000000-0000-0000-0000-000000000000}"/>
          </ac:spMkLst>
        </pc:spChg>
        <pc:spChg chg="mod">
          <ac:chgData name="Lei Wu" userId="f083b2a8aea23a2f" providerId="LiveId" clId="{DFFC8A72-AAF7-453E-AC8A-78D83D468C0D}" dt="2021-04-21T08:21:27.028" v="999" actId="20577"/>
          <ac:spMkLst>
            <pc:docMk/>
            <pc:sldMk cId="2380671296" sldId="846"/>
            <ac:spMk id="3" creationId="{00000000-0000-0000-0000-000000000000}"/>
          </ac:spMkLst>
        </pc:spChg>
      </pc:sldChg>
      <pc:sldChg chg="addSp delSp modSp add mod">
        <pc:chgData name="Lei Wu" userId="f083b2a8aea23a2f" providerId="LiveId" clId="{DFFC8A72-AAF7-453E-AC8A-78D83D468C0D}" dt="2021-04-21T08:17:27.241" v="981" actId="1036"/>
        <pc:sldMkLst>
          <pc:docMk/>
          <pc:sldMk cId="1115916971" sldId="847"/>
        </pc:sldMkLst>
        <pc:spChg chg="mod">
          <ac:chgData name="Lei Wu" userId="f083b2a8aea23a2f" providerId="LiveId" clId="{DFFC8A72-AAF7-453E-AC8A-78D83D468C0D}" dt="2021-04-21T08:16:45.884" v="964"/>
          <ac:spMkLst>
            <pc:docMk/>
            <pc:sldMk cId="1115916971" sldId="847"/>
            <ac:spMk id="2" creationId="{00000000-0000-0000-0000-000000000000}"/>
          </ac:spMkLst>
        </pc:spChg>
        <pc:spChg chg="del">
          <ac:chgData name="Lei Wu" userId="f083b2a8aea23a2f" providerId="LiveId" clId="{DFFC8A72-AAF7-453E-AC8A-78D83D468C0D}" dt="2021-04-21T08:17:08.201" v="965" actId="478"/>
          <ac:spMkLst>
            <pc:docMk/>
            <pc:sldMk cId="1115916971" sldId="847"/>
            <ac:spMk id="3" creationId="{00000000-0000-0000-0000-000000000000}"/>
          </ac:spMkLst>
        </pc:spChg>
        <pc:spChg chg="add del mod">
          <ac:chgData name="Lei Wu" userId="f083b2a8aea23a2f" providerId="LiveId" clId="{DFFC8A72-AAF7-453E-AC8A-78D83D468C0D}" dt="2021-04-21T08:17:16.190" v="967" actId="478"/>
          <ac:spMkLst>
            <pc:docMk/>
            <pc:sldMk cId="1115916971" sldId="847"/>
            <ac:spMk id="5" creationId="{49B97435-102F-4328-A522-D0DA937F7DFF}"/>
          </ac:spMkLst>
        </pc:spChg>
        <pc:spChg chg="add del mod">
          <ac:chgData name="Lei Wu" userId="f083b2a8aea23a2f" providerId="LiveId" clId="{DFFC8A72-AAF7-453E-AC8A-78D83D468C0D}" dt="2021-04-21T08:17:24.759" v="972"/>
          <ac:spMkLst>
            <pc:docMk/>
            <pc:sldMk cId="1115916971" sldId="847"/>
            <ac:spMk id="8" creationId="{6946EDAD-E353-4889-863E-60BD87D57EB8}"/>
          </ac:spMkLst>
        </pc:spChg>
        <pc:spChg chg="add del mod">
          <ac:chgData name="Lei Wu" userId="f083b2a8aea23a2f" providerId="LiveId" clId="{DFFC8A72-AAF7-453E-AC8A-78D83D468C0D}" dt="2021-04-21T08:17:24.759" v="972"/>
          <ac:spMkLst>
            <pc:docMk/>
            <pc:sldMk cId="1115916971" sldId="847"/>
            <ac:spMk id="9" creationId="{7785CD9F-0837-4B2D-A97A-15F47FA1036D}"/>
          </ac:spMkLst>
        </pc:spChg>
        <pc:spChg chg="add del mod">
          <ac:chgData name="Lei Wu" userId="f083b2a8aea23a2f" providerId="LiveId" clId="{DFFC8A72-AAF7-453E-AC8A-78D83D468C0D}" dt="2021-04-21T08:17:24.759" v="972"/>
          <ac:spMkLst>
            <pc:docMk/>
            <pc:sldMk cId="1115916971" sldId="847"/>
            <ac:spMk id="10" creationId="{AA80F49E-1101-4B66-8E40-2CB6F4959477}"/>
          </ac:spMkLst>
        </pc:spChg>
        <pc:spChg chg="add del mod">
          <ac:chgData name="Lei Wu" userId="f083b2a8aea23a2f" providerId="LiveId" clId="{DFFC8A72-AAF7-453E-AC8A-78D83D468C0D}" dt="2021-04-21T08:17:24.759" v="972"/>
          <ac:spMkLst>
            <pc:docMk/>
            <pc:sldMk cId="1115916971" sldId="847"/>
            <ac:spMk id="11" creationId="{03BAF539-0C20-4428-938D-50CE5D8AC565}"/>
          </ac:spMkLst>
        </pc:spChg>
        <pc:spChg chg="add mod">
          <ac:chgData name="Lei Wu" userId="f083b2a8aea23a2f" providerId="LiveId" clId="{DFFC8A72-AAF7-453E-AC8A-78D83D468C0D}" dt="2021-04-21T08:17:27.241" v="981" actId="1036"/>
          <ac:spMkLst>
            <pc:docMk/>
            <pc:sldMk cId="1115916971" sldId="847"/>
            <ac:spMk id="13" creationId="{CAB2D527-6E6C-4705-8364-5A381183401D}"/>
          </ac:spMkLst>
        </pc:spChg>
        <pc:spChg chg="add mod">
          <ac:chgData name="Lei Wu" userId="f083b2a8aea23a2f" providerId="LiveId" clId="{DFFC8A72-AAF7-453E-AC8A-78D83D468C0D}" dt="2021-04-21T08:17:27.241" v="981" actId="1036"/>
          <ac:spMkLst>
            <pc:docMk/>
            <pc:sldMk cId="1115916971" sldId="847"/>
            <ac:spMk id="14" creationId="{509C4BEE-AC43-4E76-93B2-91BA1D407DB3}"/>
          </ac:spMkLst>
        </pc:spChg>
        <pc:spChg chg="add mod">
          <ac:chgData name="Lei Wu" userId="f083b2a8aea23a2f" providerId="LiveId" clId="{DFFC8A72-AAF7-453E-AC8A-78D83D468C0D}" dt="2021-04-21T08:17:27.241" v="981" actId="1036"/>
          <ac:spMkLst>
            <pc:docMk/>
            <pc:sldMk cId="1115916971" sldId="847"/>
            <ac:spMk id="15" creationId="{57688AF6-E24A-4C25-92B7-8BC5ACE21986}"/>
          </ac:spMkLst>
        </pc:spChg>
        <pc:spChg chg="add mod">
          <ac:chgData name="Lei Wu" userId="f083b2a8aea23a2f" providerId="LiveId" clId="{DFFC8A72-AAF7-453E-AC8A-78D83D468C0D}" dt="2021-04-21T08:17:27.241" v="981" actId="1036"/>
          <ac:spMkLst>
            <pc:docMk/>
            <pc:sldMk cId="1115916971" sldId="847"/>
            <ac:spMk id="16" creationId="{666EFFB1-5D8E-4E57-AA3D-1FD73C1F11E3}"/>
          </ac:spMkLst>
        </pc:spChg>
        <pc:graphicFrameChg chg="del">
          <ac:chgData name="Lei Wu" userId="f083b2a8aea23a2f" providerId="LiveId" clId="{DFFC8A72-AAF7-453E-AC8A-78D83D468C0D}" dt="2021-04-21T08:17:19.898" v="968" actId="478"/>
          <ac:graphicFrameMkLst>
            <pc:docMk/>
            <pc:sldMk cId="1115916971" sldId="847"/>
            <ac:graphicFrameMk id="6" creationId="{D1DA0475-E742-449F-8B6A-B924AEFD0929}"/>
          </ac:graphicFrameMkLst>
        </pc:graphicFrameChg>
        <pc:graphicFrameChg chg="add del mod">
          <ac:chgData name="Lei Wu" userId="f083b2a8aea23a2f" providerId="LiveId" clId="{DFFC8A72-AAF7-453E-AC8A-78D83D468C0D}" dt="2021-04-21T08:17:24.759" v="972"/>
          <ac:graphicFrameMkLst>
            <pc:docMk/>
            <pc:sldMk cId="1115916971" sldId="847"/>
            <ac:graphicFrameMk id="7" creationId="{9E6E8519-337B-4F96-B44B-18BE2757C424}"/>
          </ac:graphicFrameMkLst>
        </pc:graphicFrameChg>
        <pc:graphicFrameChg chg="add mod">
          <ac:chgData name="Lei Wu" userId="f083b2a8aea23a2f" providerId="LiveId" clId="{DFFC8A72-AAF7-453E-AC8A-78D83D468C0D}" dt="2021-04-21T08:17:27.241" v="981" actId="1036"/>
          <ac:graphicFrameMkLst>
            <pc:docMk/>
            <pc:sldMk cId="1115916971" sldId="847"/>
            <ac:graphicFrameMk id="12" creationId="{11521D30-180E-4FF8-88BB-A90C011589D8}"/>
          </ac:graphicFrameMkLst>
        </pc:graphicFrameChg>
      </pc:sldChg>
      <pc:sldChg chg="modSp add mod">
        <pc:chgData name="Lei Wu" userId="f083b2a8aea23a2f" providerId="LiveId" clId="{DFFC8A72-AAF7-453E-AC8A-78D83D468C0D}" dt="2021-04-21T08:22:52.852" v="1016"/>
        <pc:sldMkLst>
          <pc:docMk/>
          <pc:sldMk cId="2073995178" sldId="848"/>
        </pc:sldMkLst>
        <pc:spChg chg="mod">
          <ac:chgData name="Lei Wu" userId="f083b2a8aea23a2f" providerId="LiveId" clId="{DFFC8A72-AAF7-453E-AC8A-78D83D468C0D}" dt="2021-04-21T08:21:56.912" v="1001"/>
          <ac:spMkLst>
            <pc:docMk/>
            <pc:sldMk cId="2073995178" sldId="848"/>
            <ac:spMk id="2" creationId="{00000000-0000-0000-0000-000000000000}"/>
          </ac:spMkLst>
        </pc:spChg>
        <pc:spChg chg="mod">
          <ac:chgData name="Lei Wu" userId="f083b2a8aea23a2f" providerId="LiveId" clId="{DFFC8A72-AAF7-453E-AC8A-78D83D468C0D}" dt="2021-04-21T08:22:52.852" v="1016"/>
          <ac:spMkLst>
            <pc:docMk/>
            <pc:sldMk cId="2073995178" sldId="848"/>
            <ac:spMk id="3" creationId="{00000000-0000-0000-0000-000000000000}"/>
          </ac:spMkLst>
        </pc:spChg>
      </pc:sldChg>
      <pc:sldChg chg="modSp add mod ord">
        <pc:chgData name="Lei Wu" userId="f083b2a8aea23a2f" providerId="LiveId" clId="{DFFC8A72-AAF7-453E-AC8A-78D83D468C0D}" dt="2021-04-21T20:49:34.839" v="1620" actId="20577"/>
        <pc:sldMkLst>
          <pc:docMk/>
          <pc:sldMk cId="16844001" sldId="849"/>
        </pc:sldMkLst>
        <pc:spChg chg="mod">
          <ac:chgData name="Lei Wu" userId="f083b2a8aea23a2f" providerId="LiveId" clId="{DFFC8A72-AAF7-453E-AC8A-78D83D468C0D}" dt="2021-04-21T20:49:34.839" v="1620" actId="20577"/>
          <ac:spMkLst>
            <pc:docMk/>
            <pc:sldMk cId="16844001" sldId="849"/>
            <ac:spMk id="3" creationId="{00000000-0000-0000-0000-000000000000}"/>
          </ac:spMkLst>
        </pc:spChg>
      </pc:sldChg>
      <pc:sldChg chg="add del">
        <pc:chgData name="Lei Wu" userId="f083b2a8aea23a2f" providerId="LiveId" clId="{DFFC8A72-AAF7-453E-AC8A-78D83D468C0D}" dt="2021-04-21T08:29:14.561" v="1037" actId="2696"/>
        <pc:sldMkLst>
          <pc:docMk/>
          <pc:sldMk cId="728317124" sldId="849"/>
        </pc:sldMkLst>
      </pc:sldChg>
      <pc:sldChg chg="modSp add mod">
        <pc:chgData name="Lei Wu" userId="f083b2a8aea23a2f" providerId="LiveId" clId="{DFFC8A72-AAF7-453E-AC8A-78D83D468C0D}" dt="2021-04-21T08:27:42.755" v="1031" actId="20577"/>
        <pc:sldMkLst>
          <pc:docMk/>
          <pc:sldMk cId="2493242347" sldId="850"/>
        </pc:sldMkLst>
        <pc:spChg chg="mod">
          <ac:chgData name="Lei Wu" userId="f083b2a8aea23a2f" providerId="LiveId" clId="{DFFC8A72-AAF7-453E-AC8A-78D83D468C0D}" dt="2021-04-21T08:25:13.232" v="1018"/>
          <ac:spMkLst>
            <pc:docMk/>
            <pc:sldMk cId="2493242347" sldId="850"/>
            <ac:spMk id="2" creationId="{00000000-0000-0000-0000-000000000000}"/>
          </ac:spMkLst>
        </pc:spChg>
        <pc:spChg chg="mod">
          <ac:chgData name="Lei Wu" userId="f083b2a8aea23a2f" providerId="LiveId" clId="{DFFC8A72-AAF7-453E-AC8A-78D83D468C0D}" dt="2021-04-21T08:27:42.755" v="1031" actId="20577"/>
          <ac:spMkLst>
            <pc:docMk/>
            <pc:sldMk cId="2493242347" sldId="850"/>
            <ac:spMk id="3" creationId="{00000000-0000-0000-0000-000000000000}"/>
          </ac:spMkLst>
        </pc:spChg>
      </pc:sldChg>
      <pc:sldChg chg="modSp add mod">
        <pc:chgData name="Lei Wu" userId="f083b2a8aea23a2f" providerId="LiveId" clId="{DFFC8A72-AAF7-453E-AC8A-78D83D468C0D}" dt="2021-04-21T23:59:17.135" v="4095" actId="20577"/>
        <pc:sldMkLst>
          <pc:docMk/>
          <pc:sldMk cId="2825871438" sldId="851"/>
        </pc:sldMkLst>
        <pc:spChg chg="mod">
          <ac:chgData name="Lei Wu" userId="f083b2a8aea23a2f" providerId="LiveId" clId="{DFFC8A72-AAF7-453E-AC8A-78D83D468C0D}" dt="2021-04-21T23:59:17.135" v="4095" actId="20577"/>
          <ac:spMkLst>
            <pc:docMk/>
            <pc:sldMk cId="2825871438" sldId="851"/>
            <ac:spMk id="3" creationId="{00000000-0000-0000-0000-000000000000}"/>
          </ac:spMkLst>
        </pc:spChg>
      </pc:sldChg>
      <pc:sldChg chg="modSp add mod">
        <pc:chgData name="Lei Wu" userId="f083b2a8aea23a2f" providerId="LiveId" clId="{DFFC8A72-AAF7-453E-AC8A-78D83D468C0D}" dt="2021-04-21T23:59:44.807" v="4099"/>
        <pc:sldMkLst>
          <pc:docMk/>
          <pc:sldMk cId="1852286446" sldId="852"/>
        </pc:sldMkLst>
        <pc:spChg chg="mod">
          <ac:chgData name="Lei Wu" userId="f083b2a8aea23a2f" providerId="LiveId" clId="{DFFC8A72-AAF7-453E-AC8A-78D83D468C0D}" dt="2021-04-21T23:59:44.807" v="4099"/>
          <ac:spMkLst>
            <pc:docMk/>
            <pc:sldMk cId="1852286446" sldId="852"/>
            <ac:spMk id="3" creationId="{00000000-0000-0000-0000-000000000000}"/>
          </ac:spMkLst>
        </pc:spChg>
      </pc:sldChg>
      <pc:sldChg chg="modSp add del mod">
        <pc:chgData name="Lei Wu" userId="f083b2a8aea23a2f" providerId="LiveId" clId="{DFFC8A72-AAF7-453E-AC8A-78D83D468C0D}" dt="2021-04-21T22:50:58.711" v="3154" actId="47"/>
        <pc:sldMkLst>
          <pc:docMk/>
          <pc:sldMk cId="1606052334" sldId="853"/>
        </pc:sldMkLst>
        <pc:spChg chg="mod">
          <ac:chgData name="Lei Wu" userId="f083b2a8aea23a2f" providerId="LiveId" clId="{DFFC8A72-AAF7-453E-AC8A-78D83D468C0D}" dt="2021-04-21T08:30:10.236" v="1073" actId="20577"/>
          <ac:spMkLst>
            <pc:docMk/>
            <pc:sldMk cId="1606052334" sldId="853"/>
            <ac:spMk id="3" creationId="{00000000-0000-0000-0000-000000000000}"/>
          </ac:spMkLst>
        </pc:spChg>
      </pc:sldChg>
      <pc:sldChg chg="addSp delSp modSp add mod modNotesTx">
        <pc:chgData name="Lei Wu" userId="f083b2a8aea23a2f" providerId="LiveId" clId="{DFFC8A72-AAF7-453E-AC8A-78D83D468C0D}" dt="2021-04-22T00:22:16.833" v="4139"/>
        <pc:sldMkLst>
          <pc:docMk/>
          <pc:sldMk cId="3904503039" sldId="854"/>
        </pc:sldMkLst>
        <pc:spChg chg="mod">
          <ac:chgData name="Lei Wu" userId="f083b2a8aea23a2f" providerId="LiveId" clId="{DFFC8A72-AAF7-453E-AC8A-78D83D468C0D}" dt="2021-04-21T08:37:02.038" v="1145"/>
          <ac:spMkLst>
            <pc:docMk/>
            <pc:sldMk cId="3904503039" sldId="854"/>
            <ac:spMk id="2" creationId="{00000000-0000-0000-0000-000000000000}"/>
          </ac:spMkLst>
        </pc:spChg>
        <pc:spChg chg="mod">
          <ac:chgData name="Lei Wu" userId="f083b2a8aea23a2f" providerId="LiveId" clId="{DFFC8A72-AAF7-453E-AC8A-78D83D468C0D}" dt="2021-04-22T00:19:12.269" v="4137" actId="404"/>
          <ac:spMkLst>
            <pc:docMk/>
            <pc:sldMk cId="3904503039" sldId="854"/>
            <ac:spMk id="3" creationId="{00000000-0000-0000-0000-000000000000}"/>
          </ac:spMkLst>
        </pc:spChg>
        <pc:spChg chg="add del mod">
          <ac:chgData name="Lei Wu" userId="f083b2a8aea23a2f" providerId="LiveId" clId="{DFFC8A72-AAF7-453E-AC8A-78D83D468C0D}" dt="2021-04-21T08:40:17.939" v="1158"/>
          <ac:spMkLst>
            <pc:docMk/>
            <pc:sldMk cId="3904503039" sldId="854"/>
            <ac:spMk id="5" creationId="{FE086258-3299-4EB1-8A28-340191E120A8}"/>
          </ac:spMkLst>
        </pc:spChg>
        <pc:spChg chg="add del mod">
          <ac:chgData name="Lei Wu" userId="f083b2a8aea23a2f" providerId="LiveId" clId="{DFFC8A72-AAF7-453E-AC8A-78D83D468C0D}" dt="2021-04-21T08:40:17.939" v="1158"/>
          <ac:spMkLst>
            <pc:docMk/>
            <pc:sldMk cId="3904503039" sldId="854"/>
            <ac:spMk id="6" creationId="{E501EE18-21F4-41B5-B488-2996C844F941}"/>
          </ac:spMkLst>
        </pc:spChg>
        <pc:spChg chg="add mod">
          <ac:chgData name="Lei Wu" userId="f083b2a8aea23a2f" providerId="LiveId" clId="{DFFC8A72-AAF7-453E-AC8A-78D83D468C0D}" dt="2021-04-22T00:18:15.182" v="4131" actId="1076"/>
          <ac:spMkLst>
            <pc:docMk/>
            <pc:sldMk cId="3904503039" sldId="854"/>
            <ac:spMk id="7" creationId="{F73859CE-22D9-4BB3-8D3C-0FF66BA910A6}"/>
          </ac:spMkLst>
        </pc:spChg>
        <pc:spChg chg="add del mod">
          <ac:chgData name="Lei Wu" userId="f083b2a8aea23a2f" providerId="LiveId" clId="{DFFC8A72-AAF7-453E-AC8A-78D83D468C0D}" dt="2021-04-21T08:40:59.596" v="1164" actId="478"/>
          <ac:spMkLst>
            <pc:docMk/>
            <pc:sldMk cId="3904503039" sldId="854"/>
            <ac:spMk id="8" creationId="{DE8F1209-B743-4BDD-8D48-89679A309ECB}"/>
          </ac:spMkLst>
        </pc:spChg>
      </pc:sldChg>
      <pc:sldChg chg="addSp delSp modSp add mod ord delAnim modAnim modNotesTx">
        <pc:chgData name="Lei Wu" userId="f083b2a8aea23a2f" providerId="LiveId" clId="{DFFC8A72-AAF7-453E-AC8A-78D83D468C0D}" dt="2021-04-21T20:54:41.352" v="1700" actId="20577"/>
        <pc:sldMkLst>
          <pc:docMk/>
          <pc:sldMk cId="3539005829" sldId="855"/>
        </pc:sldMkLst>
        <pc:spChg chg="del">
          <ac:chgData name="Lei Wu" userId="f083b2a8aea23a2f" providerId="LiveId" clId="{DFFC8A72-AAF7-453E-AC8A-78D83D468C0D}" dt="2021-04-21T20:13:04.633" v="1209" actId="478"/>
          <ac:spMkLst>
            <pc:docMk/>
            <pc:sldMk cId="3539005829" sldId="855"/>
            <ac:spMk id="3" creationId="{00000000-0000-0000-0000-000000000000}"/>
          </ac:spMkLst>
        </pc:spChg>
        <pc:spChg chg="add del mod">
          <ac:chgData name="Lei Wu" userId="f083b2a8aea23a2f" providerId="LiveId" clId="{DFFC8A72-AAF7-453E-AC8A-78D83D468C0D}" dt="2021-04-21T20:13:09.562" v="1210" actId="478"/>
          <ac:spMkLst>
            <pc:docMk/>
            <pc:sldMk cId="3539005829" sldId="855"/>
            <ac:spMk id="5" creationId="{2A499A74-3867-464A-B75C-1C0DDD069E28}"/>
          </ac:spMkLst>
        </pc:spChg>
        <pc:spChg chg="del">
          <ac:chgData name="Lei Wu" userId="f083b2a8aea23a2f" providerId="LiveId" clId="{DFFC8A72-AAF7-453E-AC8A-78D83D468C0D}" dt="2021-04-21T20:13:12.419" v="1211" actId="478"/>
          <ac:spMkLst>
            <pc:docMk/>
            <pc:sldMk cId="3539005829" sldId="855"/>
            <ac:spMk id="7" creationId="{BCF87D7C-6067-4A52-9477-4DBBBC16BEFA}"/>
          </ac:spMkLst>
        </pc:spChg>
        <pc:spChg chg="add mod">
          <ac:chgData name="Lei Wu" userId="f083b2a8aea23a2f" providerId="LiveId" clId="{DFFC8A72-AAF7-453E-AC8A-78D83D468C0D}" dt="2021-04-21T20:13:25.110" v="1235" actId="1037"/>
          <ac:spMkLst>
            <pc:docMk/>
            <pc:sldMk cId="3539005829" sldId="855"/>
            <ac:spMk id="20" creationId="{EEE033FD-666E-4E96-8786-D00861707B7D}"/>
          </ac:spMkLst>
        </pc:spChg>
        <pc:spChg chg="add mod">
          <ac:chgData name="Lei Wu" userId="f083b2a8aea23a2f" providerId="LiveId" clId="{DFFC8A72-AAF7-453E-AC8A-78D83D468C0D}" dt="2021-04-21T20:13:25.110" v="1235" actId="1037"/>
          <ac:spMkLst>
            <pc:docMk/>
            <pc:sldMk cId="3539005829" sldId="855"/>
            <ac:spMk id="21" creationId="{4B1E930B-FC2E-430E-9449-18CC86C4FF5B}"/>
          </ac:spMkLst>
        </pc:spChg>
        <pc:spChg chg="add mod">
          <ac:chgData name="Lei Wu" userId="f083b2a8aea23a2f" providerId="LiveId" clId="{DFFC8A72-AAF7-453E-AC8A-78D83D468C0D}" dt="2021-04-21T20:13:25.110" v="1235" actId="1037"/>
          <ac:spMkLst>
            <pc:docMk/>
            <pc:sldMk cId="3539005829" sldId="855"/>
            <ac:spMk id="22" creationId="{89A5E0A0-2C97-48AD-8E8E-34961C0E626D}"/>
          </ac:spMkLst>
        </pc:spChg>
        <pc:spChg chg="add mod">
          <ac:chgData name="Lei Wu" userId="f083b2a8aea23a2f" providerId="LiveId" clId="{DFFC8A72-AAF7-453E-AC8A-78D83D468C0D}" dt="2021-04-21T20:14:28.234" v="1239" actId="207"/>
          <ac:spMkLst>
            <pc:docMk/>
            <pc:sldMk cId="3539005829" sldId="855"/>
            <ac:spMk id="23" creationId="{DDE6D397-51D7-4704-A176-B1FCE4530E54}"/>
          </ac:spMkLst>
        </pc:spChg>
        <pc:spChg chg="add mod">
          <ac:chgData name="Lei Wu" userId="f083b2a8aea23a2f" providerId="LiveId" clId="{DFFC8A72-AAF7-453E-AC8A-78D83D468C0D}" dt="2021-04-21T20:13:25.110" v="1235" actId="1037"/>
          <ac:spMkLst>
            <pc:docMk/>
            <pc:sldMk cId="3539005829" sldId="855"/>
            <ac:spMk id="24" creationId="{4E7C8B8D-9C44-4EF7-B6D6-C902B055B878}"/>
          </ac:spMkLst>
        </pc:spChg>
        <pc:spChg chg="add mod">
          <ac:chgData name="Lei Wu" userId="f083b2a8aea23a2f" providerId="LiveId" clId="{DFFC8A72-AAF7-453E-AC8A-78D83D468C0D}" dt="2021-04-21T20:14:10.471" v="1238" actId="207"/>
          <ac:spMkLst>
            <pc:docMk/>
            <pc:sldMk cId="3539005829" sldId="855"/>
            <ac:spMk id="25" creationId="{3F17B5D0-642D-4F9D-94A0-9AB37EA2838C}"/>
          </ac:spMkLst>
        </pc:spChg>
        <pc:spChg chg="add mod">
          <ac:chgData name="Lei Wu" userId="f083b2a8aea23a2f" providerId="LiveId" clId="{DFFC8A72-AAF7-453E-AC8A-78D83D468C0D}" dt="2021-04-21T20:14:05.108" v="1237" actId="207"/>
          <ac:spMkLst>
            <pc:docMk/>
            <pc:sldMk cId="3539005829" sldId="855"/>
            <ac:spMk id="26" creationId="{001FA582-48A2-40BF-AF64-22B042E7D4AA}"/>
          </ac:spMkLst>
        </pc:spChg>
        <pc:spChg chg="add mod">
          <ac:chgData name="Lei Wu" userId="f083b2a8aea23a2f" providerId="LiveId" clId="{DFFC8A72-AAF7-453E-AC8A-78D83D468C0D}" dt="2021-04-21T20:13:25.110" v="1235" actId="1037"/>
          <ac:spMkLst>
            <pc:docMk/>
            <pc:sldMk cId="3539005829" sldId="855"/>
            <ac:spMk id="27" creationId="{FF697159-995F-4577-B9FC-DBC6A154DFE0}"/>
          </ac:spMkLst>
        </pc:spChg>
        <pc:spChg chg="add mod">
          <ac:chgData name="Lei Wu" userId="f083b2a8aea23a2f" providerId="LiveId" clId="{DFFC8A72-AAF7-453E-AC8A-78D83D468C0D}" dt="2021-04-21T20:13:25.110" v="1235" actId="1037"/>
          <ac:spMkLst>
            <pc:docMk/>
            <pc:sldMk cId="3539005829" sldId="855"/>
            <ac:spMk id="32" creationId="{C10453F8-2A64-450F-846D-34AFB980D8F3}"/>
          </ac:spMkLst>
        </pc:spChg>
        <pc:spChg chg="add mod">
          <ac:chgData name="Lei Wu" userId="f083b2a8aea23a2f" providerId="LiveId" clId="{DFFC8A72-AAF7-453E-AC8A-78D83D468C0D}" dt="2021-04-21T20:13:25.110" v="1235" actId="1037"/>
          <ac:spMkLst>
            <pc:docMk/>
            <pc:sldMk cId="3539005829" sldId="855"/>
            <ac:spMk id="33" creationId="{AC5C458D-B845-46F6-A86C-66BC9D07AD8C}"/>
          </ac:spMkLst>
        </pc:spChg>
        <pc:spChg chg="add del mod">
          <ac:chgData name="Lei Wu" userId="f083b2a8aea23a2f" providerId="LiveId" clId="{DFFC8A72-AAF7-453E-AC8A-78D83D468C0D}" dt="2021-04-21T20:13:46.558" v="1236" actId="478"/>
          <ac:spMkLst>
            <pc:docMk/>
            <pc:sldMk cId="3539005829" sldId="855"/>
            <ac:spMk id="34" creationId="{19666276-3368-4F46-AC59-2AF82E230EE8}"/>
          </ac:spMkLst>
        </pc:spChg>
        <pc:spChg chg="add del mod">
          <ac:chgData name="Lei Wu" userId="f083b2a8aea23a2f" providerId="LiveId" clId="{DFFC8A72-AAF7-453E-AC8A-78D83D468C0D}" dt="2021-04-21T20:13:18.597" v="1213" actId="478"/>
          <ac:spMkLst>
            <pc:docMk/>
            <pc:sldMk cId="3539005829" sldId="855"/>
            <ac:spMk id="35" creationId="{68C5DF8E-FD6E-4E42-934A-90DA119D9D08}"/>
          </ac:spMkLst>
        </pc:spChg>
        <pc:spChg chg="add del mod">
          <ac:chgData name="Lei Wu" userId="f083b2a8aea23a2f" providerId="LiveId" clId="{DFFC8A72-AAF7-453E-AC8A-78D83D468C0D}" dt="2021-04-21T20:13:18.597" v="1213" actId="478"/>
          <ac:spMkLst>
            <pc:docMk/>
            <pc:sldMk cId="3539005829" sldId="855"/>
            <ac:spMk id="36" creationId="{6DBC5C52-4CAA-45C9-81EE-B00633FFA180}"/>
          </ac:spMkLst>
        </pc:spChg>
        <pc:spChg chg="add del mod">
          <ac:chgData name="Lei Wu" userId="f083b2a8aea23a2f" providerId="LiveId" clId="{DFFC8A72-AAF7-453E-AC8A-78D83D468C0D}" dt="2021-04-21T20:13:18.597" v="1213" actId="478"/>
          <ac:spMkLst>
            <pc:docMk/>
            <pc:sldMk cId="3539005829" sldId="855"/>
            <ac:spMk id="37" creationId="{1337B4C8-0A5B-4CA5-ABB1-7BA342526769}"/>
          </ac:spMkLst>
        </pc:spChg>
        <pc:spChg chg="add del mod">
          <ac:chgData name="Lei Wu" userId="f083b2a8aea23a2f" providerId="LiveId" clId="{DFFC8A72-AAF7-453E-AC8A-78D83D468C0D}" dt="2021-04-21T20:13:18.597" v="1213" actId="478"/>
          <ac:spMkLst>
            <pc:docMk/>
            <pc:sldMk cId="3539005829" sldId="855"/>
            <ac:spMk id="38" creationId="{A6B7C39C-DA00-4CCF-B4AB-312D8AEC36A7}"/>
          </ac:spMkLst>
        </pc:spChg>
        <pc:grpChg chg="del">
          <ac:chgData name="Lei Wu" userId="f083b2a8aea23a2f" providerId="LiveId" clId="{DFFC8A72-AAF7-453E-AC8A-78D83D468C0D}" dt="2021-04-21T20:13:12.419" v="1211" actId="478"/>
          <ac:grpSpMkLst>
            <pc:docMk/>
            <pc:sldMk cId="3539005829" sldId="855"/>
            <ac:grpSpMk id="8" creationId="{3C626507-9718-4C28-8D9A-D34E68185A6F}"/>
          </ac:grpSpMkLst>
        </pc:grpChg>
        <pc:cxnChg chg="add mod">
          <ac:chgData name="Lei Wu" userId="f083b2a8aea23a2f" providerId="LiveId" clId="{DFFC8A72-AAF7-453E-AC8A-78D83D468C0D}" dt="2021-04-21T20:13:25.110" v="1235" actId="1037"/>
          <ac:cxnSpMkLst>
            <pc:docMk/>
            <pc:sldMk cId="3539005829" sldId="855"/>
            <ac:cxnSpMk id="28" creationId="{B060213F-1657-4FF6-BB04-FEF92A6DB578}"/>
          </ac:cxnSpMkLst>
        </pc:cxnChg>
        <pc:cxnChg chg="add mod">
          <ac:chgData name="Lei Wu" userId="f083b2a8aea23a2f" providerId="LiveId" clId="{DFFC8A72-AAF7-453E-AC8A-78D83D468C0D}" dt="2021-04-21T20:13:25.110" v="1235" actId="1037"/>
          <ac:cxnSpMkLst>
            <pc:docMk/>
            <pc:sldMk cId="3539005829" sldId="855"/>
            <ac:cxnSpMk id="29" creationId="{7D24BBC0-AD1F-4E8E-8E25-C9431BFD82B1}"/>
          </ac:cxnSpMkLst>
        </pc:cxnChg>
        <pc:cxnChg chg="add mod">
          <ac:chgData name="Lei Wu" userId="f083b2a8aea23a2f" providerId="LiveId" clId="{DFFC8A72-AAF7-453E-AC8A-78D83D468C0D}" dt="2021-04-21T20:13:25.110" v="1235" actId="1037"/>
          <ac:cxnSpMkLst>
            <pc:docMk/>
            <pc:sldMk cId="3539005829" sldId="855"/>
            <ac:cxnSpMk id="30" creationId="{125DFE20-74E6-4C63-AEA3-B0CBF7CEF04C}"/>
          </ac:cxnSpMkLst>
        </pc:cxnChg>
        <pc:cxnChg chg="add mod">
          <ac:chgData name="Lei Wu" userId="f083b2a8aea23a2f" providerId="LiveId" clId="{DFFC8A72-AAF7-453E-AC8A-78D83D468C0D}" dt="2021-04-21T20:13:25.110" v="1235" actId="1037"/>
          <ac:cxnSpMkLst>
            <pc:docMk/>
            <pc:sldMk cId="3539005829" sldId="855"/>
            <ac:cxnSpMk id="31" creationId="{A9CE0B1D-41BE-4C7C-9ABE-3B76E1686875}"/>
          </ac:cxnSpMkLst>
        </pc:cxnChg>
        <pc:cxnChg chg="add del mod">
          <ac:chgData name="Lei Wu" userId="f083b2a8aea23a2f" providerId="LiveId" clId="{DFFC8A72-AAF7-453E-AC8A-78D83D468C0D}" dt="2021-04-21T20:13:18.597" v="1213" actId="478"/>
          <ac:cxnSpMkLst>
            <pc:docMk/>
            <pc:sldMk cId="3539005829" sldId="855"/>
            <ac:cxnSpMk id="39" creationId="{4937E368-85A3-4535-903D-016CB4CAEC7B}"/>
          </ac:cxnSpMkLst>
        </pc:cxnChg>
        <pc:cxnChg chg="add del mod">
          <ac:chgData name="Lei Wu" userId="f083b2a8aea23a2f" providerId="LiveId" clId="{DFFC8A72-AAF7-453E-AC8A-78D83D468C0D}" dt="2021-04-21T20:13:18.597" v="1213" actId="478"/>
          <ac:cxnSpMkLst>
            <pc:docMk/>
            <pc:sldMk cId="3539005829" sldId="855"/>
            <ac:cxnSpMk id="40" creationId="{0A981861-40C9-406D-86CF-C41945C565AE}"/>
          </ac:cxnSpMkLst>
        </pc:cxnChg>
        <pc:cxnChg chg="add del mod">
          <ac:chgData name="Lei Wu" userId="f083b2a8aea23a2f" providerId="LiveId" clId="{DFFC8A72-AAF7-453E-AC8A-78D83D468C0D}" dt="2021-04-21T20:13:18.597" v="1213" actId="478"/>
          <ac:cxnSpMkLst>
            <pc:docMk/>
            <pc:sldMk cId="3539005829" sldId="855"/>
            <ac:cxnSpMk id="41" creationId="{74B5021D-3A83-4FCA-BE70-1B71202363E1}"/>
          </ac:cxnSpMkLst>
        </pc:cxnChg>
        <pc:cxnChg chg="add del mod">
          <ac:chgData name="Lei Wu" userId="f083b2a8aea23a2f" providerId="LiveId" clId="{DFFC8A72-AAF7-453E-AC8A-78D83D468C0D}" dt="2021-04-21T20:13:18.597" v="1213" actId="478"/>
          <ac:cxnSpMkLst>
            <pc:docMk/>
            <pc:sldMk cId="3539005829" sldId="855"/>
            <ac:cxnSpMk id="42" creationId="{1A32DDE8-8FF2-47E2-8A88-504BF74855EE}"/>
          </ac:cxnSpMkLst>
        </pc:cxnChg>
      </pc:sldChg>
      <pc:sldChg chg="modSp add mod modNotesTx">
        <pc:chgData name="Lei Wu" userId="f083b2a8aea23a2f" providerId="LiveId" clId="{DFFC8A72-AAF7-453E-AC8A-78D83D468C0D}" dt="2021-04-21T20:48:56.419" v="1613" actId="20577"/>
        <pc:sldMkLst>
          <pc:docMk/>
          <pc:sldMk cId="2512678375" sldId="856"/>
        </pc:sldMkLst>
        <pc:spChg chg="mod">
          <ac:chgData name="Lei Wu" userId="f083b2a8aea23a2f" providerId="LiveId" clId="{DFFC8A72-AAF7-453E-AC8A-78D83D468C0D}" dt="2021-04-21T20:48:16.215" v="1597" actId="20577"/>
          <ac:spMkLst>
            <pc:docMk/>
            <pc:sldMk cId="2512678375" sldId="856"/>
            <ac:spMk id="3" creationId="{00000000-0000-0000-0000-000000000000}"/>
          </ac:spMkLst>
        </pc:spChg>
        <pc:spChg chg="mod">
          <ac:chgData name="Lei Wu" userId="f083b2a8aea23a2f" providerId="LiveId" clId="{DFFC8A72-AAF7-453E-AC8A-78D83D468C0D}" dt="2021-04-21T20:48:13.337" v="1596" actId="14100"/>
          <ac:spMkLst>
            <pc:docMk/>
            <pc:sldMk cId="2512678375" sldId="856"/>
            <ac:spMk id="7" creationId="{BCF87D7C-6067-4A52-9477-4DBBBC16BEFA}"/>
          </ac:spMkLst>
        </pc:spChg>
        <pc:spChg chg="mod">
          <ac:chgData name="Lei Wu" userId="f083b2a8aea23a2f" providerId="LiveId" clId="{DFFC8A72-AAF7-453E-AC8A-78D83D468C0D}" dt="2021-04-21T20:48:06.228" v="1595" actId="1076"/>
          <ac:spMkLst>
            <pc:docMk/>
            <pc:sldMk cId="2512678375" sldId="856"/>
            <ac:spMk id="9" creationId="{9B38ED13-8FE9-4E6C-ABB8-920F2980ED3B}"/>
          </ac:spMkLst>
        </pc:spChg>
        <pc:spChg chg="mod">
          <ac:chgData name="Lei Wu" userId="f083b2a8aea23a2f" providerId="LiveId" clId="{DFFC8A72-AAF7-453E-AC8A-78D83D468C0D}" dt="2021-04-21T20:48:06.228" v="1595" actId="1076"/>
          <ac:spMkLst>
            <pc:docMk/>
            <pc:sldMk cId="2512678375" sldId="856"/>
            <ac:spMk id="10" creationId="{3DBECCEA-D994-40DD-A43D-457C3AB08D65}"/>
          </ac:spMkLst>
        </pc:spChg>
        <pc:spChg chg="mod">
          <ac:chgData name="Lei Wu" userId="f083b2a8aea23a2f" providerId="LiveId" clId="{DFFC8A72-AAF7-453E-AC8A-78D83D468C0D}" dt="2021-04-21T20:48:06.228" v="1595" actId="1076"/>
          <ac:spMkLst>
            <pc:docMk/>
            <pc:sldMk cId="2512678375" sldId="856"/>
            <ac:spMk id="11" creationId="{ABE2F8C5-DB3F-4BB7-A25B-1DCB32F031DA}"/>
          </ac:spMkLst>
        </pc:spChg>
        <pc:spChg chg="mod">
          <ac:chgData name="Lei Wu" userId="f083b2a8aea23a2f" providerId="LiveId" clId="{DFFC8A72-AAF7-453E-AC8A-78D83D468C0D}" dt="2021-04-21T20:48:06.228" v="1595" actId="1076"/>
          <ac:spMkLst>
            <pc:docMk/>
            <pc:sldMk cId="2512678375" sldId="856"/>
            <ac:spMk id="12" creationId="{92ACADF8-0F02-448D-81F9-D27EFBF43220}"/>
          </ac:spMkLst>
        </pc:spChg>
        <pc:spChg chg="mod">
          <ac:chgData name="Lei Wu" userId="f083b2a8aea23a2f" providerId="LiveId" clId="{DFFC8A72-AAF7-453E-AC8A-78D83D468C0D}" dt="2021-04-21T20:48:06.228" v="1595" actId="1076"/>
          <ac:spMkLst>
            <pc:docMk/>
            <pc:sldMk cId="2512678375" sldId="856"/>
            <ac:spMk id="13" creationId="{0DA10E0E-CA1A-43BA-A3A7-3E369E8270AA}"/>
          </ac:spMkLst>
        </pc:spChg>
        <pc:spChg chg="mod">
          <ac:chgData name="Lei Wu" userId="f083b2a8aea23a2f" providerId="LiveId" clId="{DFFC8A72-AAF7-453E-AC8A-78D83D468C0D}" dt="2021-04-21T20:48:06.228" v="1595" actId="1076"/>
          <ac:spMkLst>
            <pc:docMk/>
            <pc:sldMk cId="2512678375" sldId="856"/>
            <ac:spMk id="14" creationId="{E49012C3-3402-446E-A89C-5178E55253CF}"/>
          </ac:spMkLst>
        </pc:spChg>
        <pc:spChg chg="mod">
          <ac:chgData name="Lei Wu" userId="f083b2a8aea23a2f" providerId="LiveId" clId="{DFFC8A72-AAF7-453E-AC8A-78D83D468C0D}" dt="2021-04-21T20:48:06.228" v="1595" actId="1076"/>
          <ac:spMkLst>
            <pc:docMk/>
            <pc:sldMk cId="2512678375" sldId="856"/>
            <ac:spMk id="15" creationId="{A5C87BB2-1C0B-41FB-92EF-0C100359D9FE}"/>
          </ac:spMkLst>
        </pc:spChg>
        <pc:spChg chg="mod">
          <ac:chgData name="Lei Wu" userId="f083b2a8aea23a2f" providerId="LiveId" clId="{DFFC8A72-AAF7-453E-AC8A-78D83D468C0D}" dt="2021-04-21T20:48:06.228" v="1595" actId="1076"/>
          <ac:spMkLst>
            <pc:docMk/>
            <pc:sldMk cId="2512678375" sldId="856"/>
            <ac:spMk id="16" creationId="{C07B9B47-82A1-4130-AFD6-8B6594EC06FA}"/>
          </ac:spMkLst>
        </pc:spChg>
        <pc:spChg chg="mod">
          <ac:chgData name="Lei Wu" userId="f083b2a8aea23a2f" providerId="LiveId" clId="{DFFC8A72-AAF7-453E-AC8A-78D83D468C0D}" dt="2021-04-21T20:48:06.228" v="1595" actId="1076"/>
          <ac:spMkLst>
            <pc:docMk/>
            <pc:sldMk cId="2512678375" sldId="856"/>
            <ac:spMk id="17" creationId="{FA7DA89F-115F-4884-96CF-87B301C2BE3B}"/>
          </ac:spMkLst>
        </pc:spChg>
        <pc:spChg chg="mod">
          <ac:chgData name="Lei Wu" userId="f083b2a8aea23a2f" providerId="LiveId" clId="{DFFC8A72-AAF7-453E-AC8A-78D83D468C0D}" dt="2021-04-21T20:48:06.228" v="1595" actId="1076"/>
          <ac:spMkLst>
            <pc:docMk/>
            <pc:sldMk cId="2512678375" sldId="856"/>
            <ac:spMk id="18" creationId="{41E40B65-ADFE-4EE3-9490-7504C20862B5}"/>
          </ac:spMkLst>
        </pc:spChg>
        <pc:spChg chg="mod">
          <ac:chgData name="Lei Wu" userId="f083b2a8aea23a2f" providerId="LiveId" clId="{DFFC8A72-AAF7-453E-AC8A-78D83D468C0D}" dt="2021-04-21T20:48:06.228" v="1595" actId="1076"/>
          <ac:spMkLst>
            <pc:docMk/>
            <pc:sldMk cId="2512678375" sldId="856"/>
            <ac:spMk id="19" creationId="{564289B2-FD83-4057-9DAC-34D4B564FD98}"/>
          </ac:spMkLst>
        </pc:spChg>
        <pc:grpChg chg="mod">
          <ac:chgData name="Lei Wu" userId="f083b2a8aea23a2f" providerId="LiveId" clId="{DFFC8A72-AAF7-453E-AC8A-78D83D468C0D}" dt="2021-04-21T20:48:06.228" v="1595" actId="1076"/>
          <ac:grpSpMkLst>
            <pc:docMk/>
            <pc:sldMk cId="2512678375" sldId="856"/>
            <ac:grpSpMk id="8" creationId="{3C626507-9718-4C28-8D9A-D34E68185A6F}"/>
          </ac:grpSpMkLst>
        </pc:grpChg>
      </pc:sldChg>
      <pc:sldChg chg="modSp add del mod">
        <pc:chgData name="Lei Wu" userId="f083b2a8aea23a2f" providerId="LiveId" clId="{DFFC8A72-AAF7-453E-AC8A-78D83D468C0D}" dt="2021-04-21T21:30:40.119" v="2559" actId="2696"/>
        <pc:sldMkLst>
          <pc:docMk/>
          <pc:sldMk cId="2616216366" sldId="857"/>
        </pc:sldMkLst>
        <pc:spChg chg="mod">
          <ac:chgData name="Lei Wu" userId="f083b2a8aea23a2f" providerId="LiveId" clId="{DFFC8A72-AAF7-453E-AC8A-78D83D468C0D}" dt="2021-04-21T21:14:21.508" v="2364" actId="20577"/>
          <ac:spMkLst>
            <pc:docMk/>
            <pc:sldMk cId="2616216366" sldId="857"/>
            <ac:spMk id="2" creationId="{00000000-0000-0000-0000-000000000000}"/>
          </ac:spMkLst>
        </pc:spChg>
        <pc:spChg chg="mod">
          <ac:chgData name="Lei Wu" userId="f083b2a8aea23a2f" providerId="LiveId" clId="{DFFC8A72-AAF7-453E-AC8A-78D83D468C0D}" dt="2021-04-21T21:15:45.545" v="2383" actId="404"/>
          <ac:spMkLst>
            <pc:docMk/>
            <pc:sldMk cId="2616216366" sldId="857"/>
            <ac:spMk id="3" creationId="{00000000-0000-0000-0000-000000000000}"/>
          </ac:spMkLst>
        </pc:spChg>
      </pc:sldChg>
      <pc:sldChg chg="add">
        <pc:chgData name="Lei Wu" userId="f083b2a8aea23a2f" providerId="LiveId" clId="{DFFC8A72-AAF7-453E-AC8A-78D83D468C0D}" dt="2021-04-21T21:30:45.562" v="2560"/>
        <pc:sldMkLst>
          <pc:docMk/>
          <pc:sldMk cId="3452987206" sldId="857"/>
        </pc:sldMkLst>
      </pc:sldChg>
      <pc:sldChg chg="modSp add del mod ord modNotesTx">
        <pc:chgData name="Lei Wu" userId="f083b2a8aea23a2f" providerId="LiveId" clId="{DFFC8A72-AAF7-453E-AC8A-78D83D468C0D}" dt="2021-04-21T21:30:31.414" v="2557" actId="2696"/>
        <pc:sldMkLst>
          <pc:docMk/>
          <pc:sldMk cId="553813497" sldId="858"/>
        </pc:sldMkLst>
        <pc:spChg chg="mod">
          <ac:chgData name="Lei Wu" userId="f083b2a8aea23a2f" providerId="LiveId" clId="{DFFC8A72-AAF7-453E-AC8A-78D83D468C0D}" dt="2021-04-21T21:11:33.619" v="2275" actId="20577"/>
          <ac:spMkLst>
            <pc:docMk/>
            <pc:sldMk cId="553813497" sldId="858"/>
            <ac:spMk id="2" creationId="{00000000-0000-0000-0000-000000000000}"/>
          </ac:spMkLst>
        </pc:spChg>
        <pc:spChg chg="mod">
          <ac:chgData name="Lei Wu" userId="f083b2a8aea23a2f" providerId="LiveId" clId="{DFFC8A72-AAF7-453E-AC8A-78D83D468C0D}" dt="2021-04-21T21:10:48.310" v="2230" actId="403"/>
          <ac:spMkLst>
            <pc:docMk/>
            <pc:sldMk cId="553813497" sldId="858"/>
            <ac:spMk id="3" creationId="{00000000-0000-0000-0000-000000000000}"/>
          </ac:spMkLst>
        </pc:spChg>
      </pc:sldChg>
      <pc:sldChg chg="modSp add mod">
        <pc:chgData name="Lei Wu" userId="f083b2a8aea23a2f" providerId="LiveId" clId="{DFFC8A72-AAF7-453E-AC8A-78D83D468C0D}" dt="2021-04-21T21:33:55.689" v="2594" actId="20577"/>
        <pc:sldMkLst>
          <pc:docMk/>
          <pc:sldMk cId="1599549759" sldId="858"/>
        </pc:sldMkLst>
        <pc:spChg chg="mod">
          <ac:chgData name="Lei Wu" userId="f083b2a8aea23a2f" providerId="LiveId" clId="{DFFC8A72-AAF7-453E-AC8A-78D83D468C0D}" dt="2021-04-21T21:33:55.689" v="2594" actId="20577"/>
          <ac:spMkLst>
            <pc:docMk/>
            <pc:sldMk cId="1599549759" sldId="858"/>
            <ac:spMk id="3" creationId="{00000000-0000-0000-0000-000000000000}"/>
          </ac:spMkLst>
        </pc:spChg>
      </pc:sldChg>
      <pc:sldChg chg="modSp add mod">
        <pc:chgData name="Lei Wu" userId="f083b2a8aea23a2f" providerId="LiveId" clId="{DFFC8A72-AAF7-453E-AC8A-78D83D468C0D}" dt="2021-04-21T23:38:56.024" v="4070" actId="20577"/>
        <pc:sldMkLst>
          <pc:docMk/>
          <pc:sldMk cId="4239980236" sldId="859"/>
        </pc:sldMkLst>
        <pc:spChg chg="mod">
          <ac:chgData name="Lei Wu" userId="f083b2a8aea23a2f" providerId="LiveId" clId="{DFFC8A72-AAF7-453E-AC8A-78D83D468C0D}" dt="2021-04-21T21:14:16.111" v="2357" actId="20577"/>
          <ac:spMkLst>
            <pc:docMk/>
            <pc:sldMk cId="4239980236" sldId="859"/>
            <ac:spMk id="2" creationId="{00000000-0000-0000-0000-000000000000}"/>
          </ac:spMkLst>
        </pc:spChg>
        <pc:spChg chg="mod">
          <ac:chgData name="Lei Wu" userId="f083b2a8aea23a2f" providerId="LiveId" clId="{DFFC8A72-AAF7-453E-AC8A-78D83D468C0D}" dt="2021-04-21T23:38:56.024" v="4070" actId="20577"/>
          <ac:spMkLst>
            <pc:docMk/>
            <pc:sldMk cId="4239980236" sldId="859"/>
            <ac:spMk id="3" creationId="{00000000-0000-0000-0000-000000000000}"/>
          </ac:spMkLst>
        </pc:spChg>
      </pc:sldChg>
      <pc:sldChg chg="modSp add del mod">
        <pc:chgData name="Lei Wu" userId="f083b2a8aea23a2f" providerId="LiveId" clId="{DFFC8A72-AAF7-453E-AC8A-78D83D468C0D}" dt="2021-04-21T21:30:31.414" v="2557" actId="2696"/>
        <pc:sldMkLst>
          <pc:docMk/>
          <pc:sldMk cId="1208609520" sldId="860"/>
        </pc:sldMkLst>
        <pc:spChg chg="mod">
          <ac:chgData name="Lei Wu" userId="f083b2a8aea23a2f" providerId="LiveId" clId="{DFFC8A72-AAF7-453E-AC8A-78D83D468C0D}" dt="2021-04-21T21:29:22.973" v="2550" actId="20577"/>
          <ac:spMkLst>
            <pc:docMk/>
            <pc:sldMk cId="1208609520" sldId="860"/>
            <ac:spMk id="2" creationId="{00000000-0000-0000-0000-000000000000}"/>
          </ac:spMkLst>
        </pc:spChg>
        <pc:spChg chg="mod">
          <ac:chgData name="Lei Wu" userId="f083b2a8aea23a2f" providerId="LiveId" clId="{DFFC8A72-AAF7-453E-AC8A-78D83D468C0D}" dt="2021-04-21T21:29:48.620" v="2556" actId="14100"/>
          <ac:spMkLst>
            <pc:docMk/>
            <pc:sldMk cId="1208609520" sldId="860"/>
            <ac:spMk id="3" creationId="{00000000-0000-0000-0000-000000000000}"/>
          </ac:spMkLst>
        </pc:spChg>
      </pc:sldChg>
      <pc:sldChg chg="add">
        <pc:chgData name="Lei Wu" userId="f083b2a8aea23a2f" providerId="LiveId" clId="{DFFC8A72-AAF7-453E-AC8A-78D83D468C0D}" dt="2021-04-21T21:30:35.232" v="2558"/>
        <pc:sldMkLst>
          <pc:docMk/>
          <pc:sldMk cId="2711301118" sldId="860"/>
        </pc:sldMkLst>
      </pc:sldChg>
      <pc:sldChg chg="modSp add mod modNotesTx">
        <pc:chgData name="Lei Wu" userId="f083b2a8aea23a2f" providerId="LiveId" clId="{DFFC8A72-AAF7-453E-AC8A-78D83D468C0D}" dt="2021-04-22T05:08:53.796" v="4404" actId="20577"/>
        <pc:sldMkLst>
          <pc:docMk/>
          <pc:sldMk cId="1049423457" sldId="861"/>
        </pc:sldMkLst>
        <pc:spChg chg="mod">
          <ac:chgData name="Lei Wu" userId="f083b2a8aea23a2f" providerId="LiveId" clId="{DFFC8A72-AAF7-453E-AC8A-78D83D468C0D}" dt="2021-04-21T21:34:37.437" v="2602" actId="20577"/>
          <ac:spMkLst>
            <pc:docMk/>
            <pc:sldMk cId="1049423457" sldId="861"/>
            <ac:spMk id="2" creationId="{00000000-0000-0000-0000-000000000000}"/>
          </ac:spMkLst>
        </pc:spChg>
        <pc:spChg chg="mod">
          <ac:chgData name="Lei Wu" userId="f083b2a8aea23a2f" providerId="LiveId" clId="{DFFC8A72-AAF7-453E-AC8A-78D83D468C0D}" dt="2021-04-21T21:34:26.904" v="2597"/>
          <ac:spMkLst>
            <pc:docMk/>
            <pc:sldMk cId="1049423457" sldId="861"/>
            <ac:spMk id="3" creationId="{00000000-0000-0000-0000-000000000000}"/>
          </ac:spMkLst>
        </pc:spChg>
      </pc:sldChg>
      <pc:sldChg chg="addSp delSp modSp add del mod">
        <pc:chgData name="Lei Wu" userId="f083b2a8aea23a2f" providerId="LiveId" clId="{DFFC8A72-AAF7-453E-AC8A-78D83D468C0D}" dt="2021-04-21T22:40:06.132" v="2970" actId="2696"/>
        <pc:sldMkLst>
          <pc:docMk/>
          <pc:sldMk cId="530173874" sldId="862"/>
        </pc:sldMkLst>
        <pc:spChg chg="mod">
          <ac:chgData name="Lei Wu" userId="f083b2a8aea23a2f" providerId="LiveId" clId="{DFFC8A72-AAF7-453E-AC8A-78D83D468C0D}" dt="2021-04-21T21:38:13.961" v="2615" actId="20577"/>
          <ac:spMkLst>
            <pc:docMk/>
            <pc:sldMk cId="530173874" sldId="862"/>
            <ac:spMk id="2" creationId="{00000000-0000-0000-0000-000000000000}"/>
          </ac:spMkLst>
        </pc:spChg>
        <pc:spChg chg="mod">
          <ac:chgData name="Lei Wu" userId="f083b2a8aea23a2f" providerId="LiveId" clId="{DFFC8A72-AAF7-453E-AC8A-78D83D468C0D}" dt="2021-04-21T21:38:59.563" v="2624" actId="404"/>
          <ac:spMkLst>
            <pc:docMk/>
            <pc:sldMk cId="530173874" sldId="862"/>
            <ac:spMk id="3" creationId="{00000000-0000-0000-0000-000000000000}"/>
          </ac:spMkLst>
        </pc:spChg>
        <pc:spChg chg="add del">
          <ac:chgData name="Lei Wu" userId="f083b2a8aea23a2f" providerId="LiveId" clId="{DFFC8A72-AAF7-453E-AC8A-78D83D468C0D}" dt="2021-04-21T21:39:26.229" v="2626" actId="22"/>
          <ac:spMkLst>
            <pc:docMk/>
            <pc:sldMk cId="530173874" sldId="862"/>
            <ac:spMk id="6" creationId="{0633C3F6-4351-4BB8-8B28-C02D6DAD5E5D}"/>
          </ac:spMkLst>
        </pc:spChg>
      </pc:sldChg>
      <pc:sldChg chg="add">
        <pc:chgData name="Lei Wu" userId="f083b2a8aea23a2f" providerId="LiveId" clId="{DFFC8A72-AAF7-453E-AC8A-78D83D468C0D}" dt="2021-04-21T22:40:11.928" v="2971"/>
        <pc:sldMkLst>
          <pc:docMk/>
          <pc:sldMk cId="3214346334" sldId="862"/>
        </pc:sldMkLst>
      </pc:sldChg>
      <pc:sldChg chg="modSp add mod">
        <pc:chgData name="Lei Wu" userId="f083b2a8aea23a2f" providerId="LiveId" clId="{DFFC8A72-AAF7-453E-AC8A-78D83D468C0D}" dt="2021-04-21T23:09:12.302" v="3389" actId="113"/>
        <pc:sldMkLst>
          <pc:docMk/>
          <pc:sldMk cId="624230909" sldId="863"/>
        </pc:sldMkLst>
        <pc:spChg chg="mod">
          <ac:chgData name="Lei Wu" userId="f083b2a8aea23a2f" providerId="LiveId" clId="{DFFC8A72-AAF7-453E-AC8A-78D83D468C0D}" dt="2021-04-21T23:09:12.302" v="3389" actId="113"/>
          <ac:spMkLst>
            <pc:docMk/>
            <pc:sldMk cId="624230909" sldId="863"/>
            <ac:spMk id="3" creationId="{00000000-0000-0000-0000-000000000000}"/>
          </ac:spMkLst>
        </pc:spChg>
      </pc:sldChg>
      <pc:sldChg chg="addSp delSp modSp add del mod">
        <pc:chgData name="Lei Wu" userId="f083b2a8aea23a2f" providerId="LiveId" clId="{DFFC8A72-AAF7-453E-AC8A-78D83D468C0D}" dt="2021-04-21T22:40:06.132" v="2970" actId="2696"/>
        <pc:sldMkLst>
          <pc:docMk/>
          <pc:sldMk cId="661947281" sldId="863"/>
        </pc:sldMkLst>
        <pc:spChg chg="mod">
          <ac:chgData name="Lei Wu" userId="f083b2a8aea23a2f" providerId="LiveId" clId="{DFFC8A72-AAF7-453E-AC8A-78D83D468C0D}" dt="2021-04-21T21:39:34.363" v="2628"/>
          <ac:spMkLst>
            <pc:docMk/>
            <pc:sldMk cId="661947281" sldId="863"/>
            <ac:spMk id="2" creationId="{00000000-0000-0000-0000-000000000000}"/>
          </ac:spMkLst>
        </pc:spChg>
        <pc:spChg chg="mod">
          <ac:chgData name="Lei Wu" userId="f083b2a8aea23a2f" providerId="LiveId" clId="{DFFC8A72-AAF7-453E-AC8A-78D83D468C0D}" dt="2021-04-21T21:39:58.009" v="2637" actId="403"/>
          <ac:spMkLst>
            <pc:docMk/>
            <pc:sldMk cId="661947281" sldId="863"/>
            <ac:spMk id="3" creationId="{00000000-0000-0000-0000-000000000000}"/>
          </ac:spMkLst>
        </pc:spChg>
        <pc:spChg chg="add del">
          <ac:chgData name="Lei Wu" userId="f083b2a8aea23a2f" providerId="LiveId" clId="{DFFC8A72-AAF7-453E-AC8A-78D83D468C0D}" dt="2021-04-21T21:40:11.041" v="2639" actId="22"/>
          <ac:spMkLst>
            <pc:docMk/>
            <pc:sldMk cId="661947281" sldId="863"/>
            <ac:spMk id="6" creationId="{209B670F-A148-4DCF-AF69-02E6302F0167}"/>
          </ac:spMkLst>
        </pc:spChg>
      </pc:sldChg>
      <pc:sldChg chg="add">
        <pc:chgData name="Lei Wu" userId="f083b2a8aea23a2f" providerId="LiveId" clId="{DFFC8A72-AAF7-453E-AC8A-78D83D468C0D}" dt="2021-04-21T22:40:11.928" v="2971"/>
        <pc:sldMkLst>
          <pc:docMk/>
          <pc:sldMk cId="488527824" sldId="864"/>
        </pc:sldMkLst>
      </pc:sldChg>
      <pc:sldChg chg="addSp delSp modSp add del mod">
        <pc:chgData name="Lei Wu" userId="f083b2a8aea23a2f" providerId="LiveId" clId="{DFFC8A72-AAF7-453E-AC8A-78D83D468C0D}" dt="2021-04-21T22:40:06.132" v="2970" actId="2696"/>
        <pc:sldMkLst>
          <pc:docMk/>
          <pc:sldMk cId="2750907247" sldId="864"/>
        </pc:sldMkLst>
        <pc:spChg chg="mod">
          <ac:chgData name="Lei Wu" userId="f083b2a8aea23a2f" providerId="LiveId" clId="{DFFC8A72-AAF7-453E-AC8A-78D83D468C0D}" dt="2021-04-21T21:40:18.091" v="2641"/>
          <ac:spMkLst>
            <pc:docMk/>
            <pc:sldMk cId="2750907247" sldId="864"/>
            <ac:spMk id="2" creationId="{00000000-0000-0000-0000-000000000000}"/>
          </ac:spMkLst>
        </pc:spChg>
        <pc:spChg chg="mod">
          <ac:chgData name="Lei Wu" userId="f083b2a8aea23a2f" providerId="LiveId" clId="{DFFC8A72-AAF7-453E-AC8A-78D83D468C0D}" dt="2021-04-21T21:43:32.090" v="2690" actId="113"/>
          <ac:spMkLst>
            <pc:docMk/>
            <pc:sldMk cId="2750907247" sldId="864"/>
            <ac:spMk id="3" creationId="{00000000-0000-0000-0000-000000000000}"/>
          </ac:spMkLst>
        </pc:spChg>
        <pc:spChg chg="add del">
          <ac:chgData name="Lei Wu" userId="f083b2a8aea23a2f" providerId="LiveId" clId="{DFFC8A72-AAF7-453E-AC8A-78D83D468C0D}" dt="2021-04-21T21:41:28.477" v="2655" actId="22"/>
          <ac:spMkLst>
            <pc:docMk/>
            <pc:sldMk cId="2750907247" sldId="864"/>
            <ac:spMk id="6" creationId="{029C0D44-EF89-4C28-86CA-5473A4922FFD}"/>
          </ac:spMkLst>
        </pc:spChg>
      </pc:sldChg>
      <pc:sldChg chg="add">
        <pc:chgData name="Lei Wu" userId="f083b2a8aea23a2f" providerId="LiveId" clId="{DFFC8A72-AAF7-453E-AC8A-78D83D468C0D}" dt="2021-04-21T22:40:11.928" v="2971"/>
        <pc:sldMkLst>
          <pc:docMk/>
          <pc:sldMk cId="3079818854" sldId="865"/>
        </pc:sldMkLst>
      </pc:sldChg>
      <pc:sldChg chg="modSp add del mod">
        <pc:chgData name="Lei Wu" userId="f083b2a8aea23a2f" providerId="LiveId" clId="{DFFC8A72-AAF7-453E-AC8A-78D83D468C0D}" dt="2021-04-21T22:40:06.132" v="2970" actId="2696"/>
        <pc:sldMkLst>
          <pc:docMk/>
          <pc:sldMk cId="3125235406" sldId="865"/>
        </pc:sldMkLst>
        <pc:spChg chg="mod">
          <ac:chgData name="Lei Wu" userId="f083b2a8aea23a2f" providerId="LiveId" clId="{DFFC8A72-AAF7-453E-AC8A-78D83D468C0D}" dt="2021-04-21T21:41:37.114" v="2657"/>
          <ac:spMkLst>
            <pc:docMk/>
            <pc:sldMk cId="3125235406" sldId="865"/>
            <ac:spMk id="2" creationId="{00000000-0000-0000-0000-000000000000}"/>
          </ac:spMkLst>
        </pc:spChg>
        <pc:spChg chg="mod">
          <ac:chgData name="Lei Wu" userId="f083b2a8aea23a2f" providerId="LiveId" clId="{DFFC8A72-AAF7-453E-AC8A-78D83D468C0D}" dt="2021-04-21T21:41:49.771" v="2662" actId="403"/>
          <ac:spMkLst>
            <pc:docMk/>
            <pc:sldMk cId="3125235406" sldId="865"/>
            <ac:spMk id="3" creationId="{00000000-0000-0000-0000-000000000000}"/>
          </ac:spMkLst>
        </pc:spChg>
      </pc:sldChg>
      <pc:sldChg chg="add">
        <pc:chgData name="Lei Wu" userId="f083b2a8aea23a2f" providerId="LiveId" clId="{DFFC8A72-AAF7-453E-AC8A-78D83D468C0D}" dt="2021-04-21T22:40:11.928" v="2971"/>
        <pc:sldMkLst>
          <pc:docMk/>
          <pc:sldMk cId="1197261973" sldId="866"/>
        </pc:sldMkLst>
      </pc:sldChg>
      <pc:sldChg chg="modSp add del mod">
        <pc:chgData name="Lei Wu" userId="f083b2a8aea23a2f" providerId="LiveId" clId="{DFFC8A72-AAF7-453E-AC8A-78D83D468C0D}" dt="2021-04-21T22:40:06.132" v="2970" actId="2696"/>
        <pc:sldMkLst>
          <pc:docMk/>
          <pc:sldMk cId="3082740837" sldId="866"/>
        </pc:sldMkLst>
        <pc:spChg chg="mod">
          <ac:chgData name="Lei Wu" userId="f083b2a8aea23a2f" providerId="LiveId" clId="{DFFC8A72-AAF7-453E-AC8A-78D83D468C0D}" dt="2021-04-21T21:42:03.250" v="2664"/>
          <ac:spMkLst>
            <pc:docMk/>
            <pc:sldMk cId="3082740837" sldId="866"/>
            <ac:spMk id="2" creationId="{00000000-0000-0000-0000-000000000000}"/>
          </ac:spMkLst>
        </pc:spChg>
        <pc:spChg chg="mod">
          <ac:chgData name="Lei Wu" userId="f083b2a8aea23a2f" providerId="LiveId" clId="{DFFC8A72-AAF7-453E-AC8A-78D83D468C0D}" dt="2021-04-21T21:43:21.987" v="2689" actId="122"/>
          <ac:spMkLst>
            <pc:docMk/>
            <pc:sldMk cId="3082740837" sldId="866"/>
            <ac:spMk id="3" creationId="{00000000-0000-0000-0000-000000000000}"/>
          </ac:spMkLst>
        </pc:spChg>
      </pc:sldChg>
      <pc:sldChg chg="add">
        <pc:chgData name="Lei Wu" userId="f083b2a8aea23a2f" providerId="LiveId" clId="{DFFC8A72-AAF7-453E-AC8A-78D83D468C0D}" dt="2021-04-21T22:40:11.928" v="2971"/>
        <pc:sldMkLst>
          <pc:docMk/>
          <pc:sldMk cId="2109489233" sldId="867"/>
        </pc:sldMkLst>
      </pc:sldChg>
      <pc:sldChg chg="addSp delSp modSp add del mod">
        <pc:chgData name="Lei Wu" userId="f083b2a8aea23a2f" providerId="LiveId" clId="{DFFC8A72-AAF7-453E-AC8A-78D83D468C0D}" dt="2021-04-21T22:40:06.132" v="2970" actId="2696"/>
        <pc:sldMkLst>
          <pc:docMk/>
          <pc:sldMk cId="3172848206" sldId="867"/>
        </pc:sldMkLst>
        <pc:spChg chg="mod">
          <ac:chgData name="Lei Wu" userId="f083b2a8aea23a2f" providerId="LiveId" clId="{DFFC8A72-AAF7-453E-AC8A-78D83D468C0D}" dt="2021-04-21T21:43:50.048" v="2692"/>
          <ac:spMkLst>
            <pc:docMk/>
            <pc:sldMk cId="3172848206" sldId="867"/>
            <ac:spMk id="2" creationId="{00000000-0000-0000-0000-000000000000}"/>
          </ac:spMkLst>
        </pc:spChg>
        <pc:spChg chg="mod">
          <ac:chgData name="Lei Wu" userId="f083b2a8aea23a2f" providerId="LiveId" clId="{DFFC8A72-AAF7-453E-AC8A-78D83D468C0D}" dt="2021-04-21T21:44:28.785" v="2706" actId="113"/>
          <ac:spMkLst>
            <pc:docMk/>
            <pc:sldMk cId="3172848206" sldId="867"/>
            <ac:spMk id="3" creationId="{00000000-0000-0000-0000-000000000000}"/>
          </ac:spMkLst>
        </pc:spChg>
        <pc:spChg chg="add del">
          <ac:chgData name="Lei Wu" userId="f083b2a8aea23a2f" providerId="LiveId" clId="{DFFC8A72-AAF7-453E-AC8A-78D83D468C0D}" dt="2021-04-21T21:44:38.957" v="2708" actId="22"/>
          <ac:spMkLst>
            <pc:docMk/>
            <pc:sldMk cId="3172848206" sldId="867"/>
            <ac:spMk id="6" creationId="{4F9E6442-74B8-4A6C-AABA-2F6F8049FD02}"/>
          </ac:spMkLst>
        </pc:spChg>
      </pc:sldChg>
      <pc:sldChg chg="modSp add del mod">
        <pc:chgData name="Lei Wu" userId="f083b2a8aea23a2f" providerId="LiveId" clId="{DFFC8A72-AAF7-453E-AC8A-78D83D468C0D}" dt="2021-04-21T22:40:06.132" v="2970" actId="2696"/>
        <pc:sldMkLst>
          <pc:docMk/>
          <pc:sldMk cId="1813497442" sldId="868"/>
        </pc:sldMkLst>
        <pc:spChg chg="mod">
          <ac:chgData name="Lei Wu" userId="f083b2a8aea23a2f" providerId="LiveId" clId="{DFFC8A72-AAF7-453E-AC8A-78D83D468C0D}" dt="2021-04-21T21:44:46.032" v="2710"/>
          <ac:spMkLst>
            <pc:docMk/>
            <pc:sldMk cId="1813497442" sldId="868"/>
            <ac:spMk id="2" creationId="{00000000-0000-0000-0000-000000000000}"/>
          </ac:spMkLst>
        </pc:spChg>
        <pc:spChg chg="mod">
          <ac:chgData name="Lei Wu" userId="f083b2a8aea23a2f" providerId="LiveId" clId="{DFFC8A72-AAF7-453E-AC8A-78D83D468C0D}" dt="2021-04-21T21:45:46.920" v="2735" actId="403"/>
          <ac:spMkLst>
            <pc:docMk/>
            <pc:sldMk cId="1813497442" sldId="868"/>
            <ac:spMk id="3" creationId="{00000000-0000-0000-0000-000000000000}"/>
          </ac:spMkLst>
        </pc:spChg>
      </pc:sldChg>
      <pc:sldChg chg="add">
        <pc:chgData name="Lei Wu" userId="f083b2a8aea23a2f" providerId="LiveId" clId="{DFFC8A72-AAF7-453E-AC8A-78D83D468C0D}" dt="2021-04-21T22:40:11.928" v="2971"/>
        <pc:sldMkLst>
          <pc:docMk/>
          <pc:sldMk cId="4253929551" sldId="868"/>
        </pc:sldMkLst>
      </pc:sldChg>
      <pc:sldChg chg="add">
        <pc:chgData name="Lei Wu" userId="f083b2a8aea23a2f" providerId="LiveId" clId="{DFFC8A72-AAF7-453E-AC8A-78D83D468C0D}" dt="2021-04-21T22:40:11.928" v="2971"/>
        <pc:sldMkLst>
          <pc:docMk/>
          <pc:sldMk cId="3609108098" sldId="869"/>
        </pc:sldMkLst>
      </pc:sldChg>
      <pc:sldChg chg="modSp add del mod">
        <pc:chgData name="Lei Wu" userId="f083b2a8aea23a2f" providerId="LiveId" clId="{DFFC8A72-AAF7-453E-AC8A-78D83D468C0D}" dt="2021-04-21T22:40:06.132" v="2970" actId="2696"/>
        <pc:sldMkLst>
          <pc:docMk/>
          <pc:sldMk cId="4042365283" sldId="869"/>
        </pc:sldMkLst>
        <pc:spChg chg="mod">
          <ac:chgData name="Lei Wu" userId="f083b2a8aea23a2f" providerId="LiveId" clId="{DFFC8A72-AAF7-453E-AC8A-78D83D468C0D}" dt="2021-04-21T21:46:07.077" v="2737"/>
          <ac:spMkLst>
            <pc:docMk/>
            <pc:sldMk cId="4042365283" sldId="869"/>
            <ac:spMk id="2" creationId="{00000000-0000-0000-0000-000000000000}"/>
          </ac:spMkLst>
        </pc:spChg>
        <pc:spChg chg="mod">
          <ac:chgData name="Lei Wu" userId="f083b2a8aea23a2f" providerId="LiveId" clId="{DFFC8A72-AAF7-453E-AC8A-78D83D468C0D}" dt="2021-04-21T21:46:52.918" v="2750" actId="20577"/>
          <ac:spMkLst>
            <pc:docMk/>
            <pc:sldMk cId="4042365283" sldId="869"/>
            <ac:spMk id="3" creationId="{00000000-0000-0000-0000-000000000000}"/>
          </ac:spMkLst>
        </pc:spChg>
      </pc:sldChg>
      <pc:sldChg chg="modSp add del mod">
        <pc:chgData name="Lei Wu" userId="f083b2a8aea23a2f" providerId="LiveId" clId="{DFFC8A72-AAF7-453E-AC8A-78D83D468C0D}" dt="2021-04-21T22:40:06.132" v="2970" actId="2696"/>
        <pc:sldMkLst>
          <pc:docMk/>
          <pc:sldMk cId="403496096" sldId="870"/>
        </pc:sldMkLst>
        <pc:spChg chg="mod">
          <ac:chgData name="Lei Wu" userId="f083b2a8aea23a2f" providerId="LiveId" clId="{DFFC8A72-AAF7-453E-AC8A-78D83D468C0D}" dt="2021-04-21T21:49:36.004" v="2752"/>
          <ac:spMkLst>
            <pc:docMk/>
            <pc:sldMk cId="403496096" sldId="870"/>
            <ac:spMk id="2" creationId="{00000000-0000-0000-0000-000000000000}"/>
          </ac:spMkLst>
        </pc:spChg>
        <pc:spChg chg="mod">
          <ac:chgData name="Lei Wu" userId="f083b2a8aea23a2f" providerId="LiveId" clId="{DFFC8A72-AAF7-453E-AC8A-78D83D468C0D}" dt="2021-04-21T21:49:47.090" v="2756" actId="15"/>
          <ac:spMkLst>
            <pc:docMk/>
            <pc:sldMk cId="403496096" sldId="870"/>
            <ac:spMk id="3" creationId="{00000000-0000-0000-0000-000000000000}"/>
          </ac:spMkLst>
        </pc:spChg>
      </pc:sldChg>
      <pc:sldChg chg="add">
        <pc:chgData name="Lei Wu" userId="f083b2a8aea23a2f" providerId="LiveId" clId="{DFFC8A72-AAF7-453E-AC8A-78D83D468C0D}" dt="2021-04-21T22:40:11.928" v="2971"/>
        <pc:sldMkLst>
          <pc:docMk/>
          <pc:sldMk cId="918676175" sldId="870"/>
        </pc:sldMkLst>
      </pc:sldChg>
      <pc:sldChg chg="modSp add del mod">
        <pc:chgData name="Lei Wu" userId="f083b2a8aea23a2f" providerId="LiveId" clId="{DFFC8A72-AAF7-453E-AC8A-78D83D468C0D}" dt="2021-04-21T22:40:06.132" v="2970" actId="2696"/>
        <pc:sldMkLst>
          <pc:docMk/>
          <pc:sldMk cId="932299958" sldId="871"/>
        </pc:sldMkLst>
        <pc:spChg chg="mod">
          <ac:chgData name="Lei Wu" userId="f083b2a8aea23a2f" providerId="LiveId" clId="{DFFC8A72-AAF7-453E-AC8A-78D83D468C0D}" dt="2021-04-21T21:50:05.316" v="2758"/>
          <ac:spMkLst>
            <pc:docMk/>
            <pc:sldMk cId="932299958" sldId="871"/>
            <ac:spMk id="2" creationId="{00000000-0000-0000-0000-000000000000}"/>
          </ac:spMkLst>
        </pc:spChg>
        <pc:spChg chg="mod">
          <ac:chgData name="Lei Wu" userId="f083b2a8aea23a2f" providerId="LiveId" clId="{DFFC8A72-AAF7-453E-AC8A-78D83D468C0D}" dt="2021-04-21T21:50:18.799" v="2763" actId="15"/>
          <ac:spMkLst>
            <pc:docMk/>
            <pc:sldMk cId="932299958" sldId="871"/>
            <ac:spMk id="3" creationId="{00000000-0000-0000-0000-000000000000}"/>
          </ac:spMkLst>
        </pc:spChg>
      </pc:sldChg>
      <pc:sldChg chg="add">
        <pc:chgData name="Lei Wu" userId="f083b2a8aea23a2f" providerId="LiveId" clId="{DFFC8A72-AAF7-453E-AC8A-78D83D468C0D}" dt="2021-04-21T22:40:11.928" v="2971"/>
        <pc:sldMkLst>
          <pc:docMk/>
          <pc:sldMk cId="1691871190" sldId="871"/>
        </pc:sldMkLst>
      </pc:sldChg>
      <pc:sldChg chg="modSp add mod">
        <pc:chgData name="Lei Wu" userId="f083b2a8aea23a2f" providerId="LiveId" clId="{DFFC8A72-AAF7-453E-AC8A-78D83D468C0D}" dt="2021-04-21T21:55:02.201" v="2830" actId="14100"/>
        <pc:sldMkLst>
          <pc:docMk/>
          <pc:sldMk cId="1371921863" sldId="872"/>
        </pc:sldMkLst>
        <pc:spChg chg="mod">
          <ac:chgData name="Lei Wu" userId="f083b2a8aea23a2f" providerId="LiveId" clId="{DFFC8A72-AAF7-453E-AC8A-78D83D468C0D}" dt="2021-04-21T21:54:29.084" v="2816" actId="20577"/>
          <ac:spMkLst>
            <pc:docMk/>
            <pc:sldMk cId="1371921863" sldId="872"/>
            <ac:spMk id="2" creationId="{00000000-0000-0000-0000-000000000000}"/>
          </ac:spMkLst>
        </pc:spChg>
        <pc:spChg chg="mod">
          <ac:chgData name="Lei Wu" userId="f083b2a8aea23a2f" providerId="LiveId" clId="{DFFC8A72-AAF7-453E-AC8A-78D83D468C0D}" dt="2021-04-21T21:55:02.201" v="2830" actId="14100"/>
          <ac:spMkLst>
            <pc:docMk/>
            <pc:sldMk cId="1371921863" sldId="872"/>
            <ac:spMk id="3" creationId="{00000000-0000-0000-0000-000000000000}"/>
          </ac:spMkLst>
        </pc:spChg>
      </pc:sldChg>
      <pc:sldChg chg="modSp add mod">
        <pc:chgData name="Lei Wu" userId="f083b2a8aea23a2f" providerId="LiveId" clId="{DFFC8A72-AAF7-453E-AC8A-78D83D468C0D}" dt="2021-04-21T21:55:07.728" v="2831" actId="14100"/>
        <pc:sldMkLst>
          <pc:docMk/>
          <pc:sldMk cId="2923992712" sldId="873"/>
        </pc:sldMkLst>
        <pc:spChg chg="mod">
          <ac:chgData name="Lei Wu" userId="f083b2a8aea23a2f" providerId="LiveId" clId="{DFFC8A72-AAF7-453E-AC8A-78D83D468C0D}" dt="2021-04-21T21:54:36.700" v="2823" actId="20577"/>
          <ac:spMkLst>
            <pc:docMk/>
            <pc:sldMk cId="2923992712" sldId="873"/>
            <ac:spMk id="2" creationId="{00000000-0000-0000-0000-000000000000}"/>
          </ac:spMkLst>
        </pc:spChg>
        <pc:spChg chg="mod">
          <ac:chgData name="Lei Wu" userId="f083b2a8aea23a2f" providerId="LiveId" clId="{DFFC8A72-AAF7-453E-AC8A-78D83D468C0D}" dt="2021-04-21T21:55:07.728" v="2831" actId="14100"/>
          <ac:spMkLst>
            <pc:docMk/>
            <pc:sldMk cId="2923992712" sldId="873"/>
            <ac:spMk id="3" creationId="{00000000-0000-0000-0000-000000000000}"/>
          </ac:spMkLst>
        </pc:spChg>
      </pc:sldChg>
      <pc:sldChg chg="modSp add mod">
        <pc:chgData name="Lei Wu" userId="f083b2a8aea23a2f" providerId="LiveId" clId="{DFFC8A72-AAF7-453E-AC8A-78D83D468C0D}" dt="2021-04-21T21:55:48.097" v="2843" actId="14100"/>
        <pc:sldMkLst>
          <pc:docMk/>
          <pc:sldMk cId="271991349" sldId="874"/>
        </pc:sldMkLst>
        <pc:spChg chg="mod">
          <ac:chgData name="Lei Wu" userId="f083b2a8aea23a2f" providerId="LiveId" clId="{DFFC8A72-AAF7-453E-AC8A-78D83D468C0D}" dt="2021-04-21T21:55:19.609" v="2833"/>
          <ac:spMkLst>
            <pc:docMk/>
            <pc:sldMk cId="271991349" sldId="874"/>
            <ac:spMk id="2" creationId="{00000000-0000-0000-0000-000000000000}"/>
          </ac:spMkLst>
        </pc:spChg>
        <pc:spChg chg="mod">
          <ac:chgData name="Lei Wu" userId="f083b2a8aea23a2f" providerId="LiveId" clId="{DFFC8A72-AAF7-453E-AC8A-78D83D468C0D}" dt="2021-04-21T21:55:48.097" v="2843" actId="14100"/>
          <ac:spMkLst>
            <pc:docMk/>
            <pc:sldMk cId="271991349" sldId="874"/>
            <ac:spMk id="3" creationId="{00000000-0000-0000-0000-000000000000}"/>
          </ac:spMkLst>
        </pc:spChg>
      </pc:sldChg>
      <pc:sldChg chg="modSp add mod">
        <pc:chgData name="Lei Wu" userId="f083b2a8aea23a2f" providerId="LiveId" clId="{DFFC8A72-AAF7-453E-AC8A-78D83D468C0D}" dt="2021-04-21T21:57:19.134" v="2867" actId="14100"/>
        <pc:sldMkLst>
          <pc:docMk/>
          <pc:sldMk cId="4044301421" sldId="875"/>
        </pc:sldMkLst>
        <pc:spChg chg="mod">
          <ac:chgData name="Lei Wu" userId="f083b2a8aea23a2f" providerId="LiveId" clId="{DFFC8A72-AAF7-453E-AC8A-78D83D468C0D}" dt="2021-04-21T21:56:00.827" v="2845"/>
          <ac:spMkLst>
            <pc:docMk/>
            <pc:sldMk cId="4044301421" sldId="875"/>
            <ac:spMk id="2" creationId="{00000000-0000-0000-0000-000000000000}"/>
          </ac:spMkLst>
        </pc:spChg>
        <pc:spChg chg="mod">
          <ac:chgData name="Lei Wu" userId="f083b2a8aea23a2f" providerId="LiveId" clId="{DFFC8A72-AAF7-453E-AC8A-78D83D468C0D}" dt="2021-04-21T21:57:19.134" v="2867" actId="14100"/>
          <ac:spMkLst>
            <pc:docMk/>
            <pc:sldMk cId="4044301421" sldId="875"/>
            <ac:spMk id="3" creationId="{00000000-0000-0000-0000-000000000000}"/>
          </ac:spMkLst>
        </pc:spChg>
      </pc:sldChg>
      <pc:sldChg chg="addSp delSp modSp add mod">
        <pc:chgData name="Lei Wu" userId="f083b2a8aea23a2f" providerId="LiveId" clId="{DFFC8A72-AAF7-453E-AC8A-78D83D468C0D}" dt="2021-04-21T21:58:25.151" v="2887" actId="22"/>
        <pc:sldMkLst>
          <pc:docMk/>
          <pc:sldMk cId="2546619339" sldId="876"/>
        </pc:sldMkLst>
        <pc:spChg chg="mod">
          <ac:chgData name="Lei Wu" userId="f083b2a8aea23a2f" providerId="LiveId" clId="{DFFC8A72-AAF7-453E-AC8A-78D83D468C0D}" dt="2021-04-21T21:57:33.722" v="2869"/>
          <ac:spMkLst>
            <pc:docMk/>
            <pc:sldMk cId="2546619339" sldId="876"/>
            <ac:spMk id="2" creationId="{00000000-0000-0000-0000-000000000000}"/>
          </ac:spMkLst>
        </pc:spChg>
        <pc:spChg chg="mod">
          <ac:chgData name="Lei Wu" userId="f083b2a8aea23a2f" providerId="LiveId" clId="{DFFC8A72-AAF7-453E-AC8A-78D83D468C0D}" dt="2021-04-21T21:58:07.946" v="2885" actId="404"/>
          <ac:spMkLst>
            <pc:docMk/>
            <pc:sldMk cId="2546619339" sldId="876"/>
            <ac:spMk id="3" creationId="{00000000-0000-0000-0000-000000000000}"/>
          </ac:spMkLst>
        </pc:spChg>
        <pc:spChg chg="add del">
          <ac:chgData name="Lei Wu" userId="f083b2a8aea23a2f" providerId="LiveId" clId="{DFFC8A72-AAF7-453E-AC8A-78D83D468C0D}" dt="2021-04-21T21:58:25.151" v="2887" actId="22"/>
          <ac:spMkLst>
            <pc:docMk/>
            <pc:sldMk cId="2546619339" sldId="876"/>
            <ac:spMk id="6" creationId="{488B41FF-D8CC-44B3-92DC-067EB921C1B2}"/>
          </ac:spMkLst>
        </pc:spChg>
      </pc:sldChg>
      <pc:sldChg chg="addSp delSp modSp add mod">
        <pc:chgData name="Lei Wu" userId="f083b2a8aea23a2f" providerId="LiveId" clId="{DFFC8A72-AAF7-453E-AC8A-78D83D468C0D}" dt="2021-04-21T22:00:00.565" v="2897" actId="22"/>
        <pc:sldMkLst>
          <pc:docMk/>
          <pc:sldMk cId="3022854810" sldId="877"/>
        </pc:sldMkLst>
        <pc:spChg chg="mod">
          <ac:chgData name="Lei Wu" userId="f083b2a8aea23a2f" providerId="LiveId" clId="{DFFC8A72-AAF7-453E-AC8A-78D83D468C0D}" dt="2021-04-21T21:58:37.402" v="2889"/>
          <ac:spMkLst>
            <pc:docMk/>
            <pc:sldMk cId="3022854810" sldId="877"/>
            <ac:spMk id="2" creationId="{00000000-0000-0000-0000-000000000000}"/>
          </ac:spMkLst>
        </pc:spChg>
        <pc:spChg chg="mod">
          <ac:chgData name="Lei Wu" userId="f083b2a8aea23a2f" providerId="LiveId" clId="{DFFC8A72-AAF7-453E-AC8A-78D83D468C0D}" dt="2021-04-21T21:59:01.764" v="2895" actId="14100"/>
          <ac:spMkLst>
            <pc:docMk/>
            <pc:sldMk cId="3022854810" sldId="877"/>
            <ac:spMk id="3" creationId="{00000000-0000-0000-0000-000000000000}"/>
          </ac:spMkLst>
        </pc:spChg>
        <pc:spChg chg="add del">
          <ac:chgData name="Lei Wu" userId="f083b2a8aea23a2f" providerId="LiveId" clId="{DFFC8A72-AAF7-453E-AC8A-78D83D468C0D}" dt="2021-04-21T22:00:00.565" v="2897" actId="22"/>
          <ac:spMkLst>
            <pc:docMk/>
            <pc:sldMk cId="3022854810" sldId="877"/>
            <ac:spMk id="6" creationId="{8F560E4C-595F-4DF0-B001-14E925A7D39F}"/>
          </ac:spMkLst>
        </pc:spChg>
      </pc:sldChg>
      <pc:sldChg chg="addSp delSp modSp add mod">
        <pc:chgData name="Lei Wu" userId="f083b2a8aea23a2f" providerId="LiveId" clId="{DFFC8A72-AAF7-453E-AC8A-78D83D468C0D}" dt="2021-04-21T22:04:17.504" v="2910" actId="1076"/>
        <pc:sldMkLst>
          <pc:docMk/>
          <pc:sldMk cId="60048961" sldId="878"/>
        </pc:sldMkLst>
        <pc:spChg chg="mod">
          <ac:chgData name="Lei Wu" userId="f083b2a8aea23a2f" providerId="LiveId" clId="{DFFC8A72-AAF7-453E-AC8A-78D83D468C0D}" dt="2021-04-21T22:00:08.086" v="2899"/>
          <ac:spMkLst>
            <pc:docMk/>
            <pc:sldMk cId="60048961" sldId="878"/>
            <ac:spMk id="2" creationId="{00000000-0000-0000-0000-000000000000}"/>
          </ac:spMkLst>
        </pc:spChg>
        <pc:spChg chg="del">
          <ac:chgData name="Lei Wu" userId="f083b2a8aea23a2f" providerId="LiveId" clId="{DFFC8A72-AAF7-453E-AC8A-78D83D468C0D}" dt="2021-04-21T22:03:32.009" v="2900" actId="478"/>
          <ac:spMkLst>
            <pc:docMk/>
            <pc:sldMk cId="60048961" sldId="878"/>
            <ac:spMk id="3" creationId="{00000000-0000-0000-0000-000000000000}"/>
          </ac:spMkLst>
        </pc:spChg>
        <pc:spChg chg="add del mod">
          <ac:chgData name="Lei Wu" userId="f083b2a8aea23a2f" providerId="LiveId" clId="{DFFC8A72-AAF7-453E-AC8A-78D83D468C0D}" dt="2021-04-21T22:03:34.617" v="2901" actId="478"/>
          <ac:spMkLst>
            <pc:docMk/>
            <pc:sldMk cId="60048961" sldId="878"/>
            <ac:spMk id="5" creationId="{0CBF2424-3EE5-45B2-A390-A3ABE891D77F}"/>
          </ac:spMkLst>
        </pc:spChg>
        <pc:picChg chg="add mod">
          <ac:chgData name="Lei Wu" userId="f083b2a8aea23a2f" providerId="LiveId" clId="{DFFC8A72-AAF7-453E-AC8A-78D83D468C0D}" dt="2021-04-21T22:04:17.504" v="2910" actId="1076"/>
          <ac:picMkLst>
            <pc:docMk/>
            <pc:sldMk cId="60048961" sldId="878"/>
            <ac:picMk id="1026" creationId="{E00FBD6B-5EE1-4228-BB50-D1CBB90BBD17}"/>
          </ac:picMkLst>
        </pc:picChg>
      </pc:sldChg>
      <pc:sldChg chg="addSp delSp modSp add mod">
        <pc:chgData name="Lei Wu" userId="f083b2a8aea23a2f" providerId="LiveId" clId="{DFFC8A72-AAF7-453E-AC8A-78D83D468C0D}" dt="2021-04-21T22:26:37.973" v="2969" actId="1035"/>
        <pc:sldMkLst>
          <pc:docMk/>
          <pc:sldMk cId="2085192762" sldId="879"/>
        </pc:sldMkLst>
        <pc:spChg chg="mod">
          <ac:chgData name="Lei Wu" userId="f083b2a8aea23a2f" providerId="LiveId" clId="{DFFC8A72-AAF7-453E-AC8A-78D83D468C0D}" dt="2021-04-21T22:22:55.354" v="2912"/>
          <ac:spMkLst>
            <pc:docMk/>
            <pc:sldMk cId="2085192762" sldId="879"/>
            <ac:spMk id="2" creationId="{00000000-0000-0000-0000-000000000000}"/>
          </ac:spMkLst>
        </pc:spChg>
        <pc:spChg chg="mod">
          <ac:chgData name="Lei Wu" userId="f083b2a8aea23a2f" providerId="LiveId" clId="{DFFC8A72-AAF7-453E-AC8A-78D83D468C0D}" dt="2021-04-21T22:23:27.537" v="2922" actId="14100"/>
          <ac:spMkLst>
            <pc:docMk/>
            <pc:sldMk cId="2085192762" sldId="879"/>
            <ac:spMk id="3" creationId="{00000000-0000-0000-0000-000000000000}"/>
          </ac:spMkLst>
        </pc:spChg>
        <pc:spChg chg="add del mod">
          <ac:chgData name="Lei Wu" userId="f083b2a8aea23a2f" providerId="LiveId" clId="{DFFC8A72-AAF7-453E-AC8A-78D83D468C0D}" dt="2021-04-21T22:24:55.522" v="2935"/>
          <ac:spMkLst>
            <pc:docMk/>
            <pc:sldMk cId="2085192762" sldId="879"/>
            <ac:spMk id="11" creationId="{415D38BB-81F2-4B3B-ADDB-2320E3406517}"/>
          </ac:spMkLst>
        </pc:spChg>
        <pc:spChg chg="add del mod">
          <ac:chgData name="Lei Wu" userId="f083b2a8aea23a2f" providerId="LiveId" clId="{DFFC8A72-AAF7-453E-AC8A-78D83D468C0D}" dt="2021-04-21T22:24:55.522" v="2935"/>
          <ac:spMkLst>
            <pc:docMk/>
            <pc:sldMk cId="2085192762" sldId="879"/>
            <ac:spMk id="12" creationId="{E93534CA-AA95-421D-8390-B5F467D5D4A5}"/>
          </ac:spMkLst>
        </pc:spChg>
        <pc:spChg chg="add del mod">
          <ac:chgData name="Lei Wu" userId="f083b2a8aea23a2f" providerId="LiveId" clId="{DFFC8A72-AAF7-453E-AC8A-78D83D468C0D}" dt="2021-04-21T22:24:55.522" v="2935"/>
          <ac:spMkLst>
            <pc:docMk/>
            <pc:sldMk cId="2085192762" sldId="879"/>
            <ac:spMk id="13" creationId="{7560AC2D-2C72-45AE-BA3B-E9B2AEA1D308}"/>
          </ac:spMkLst>
        </pc:spChg>
        <pc:spChg chg="add del mod">
          <ac:chgData name="Lei Wu" userId="f083b2a8aea23a2f" providerId="LiveId" clId="{DFFC8A72-AAF7-453E-AC8A-78D83D468C0D}" dt="2021-04-21T22:24:55.522" v="2935"/>
          <ac:spMkLst>
            <pc:docMk/>
            <pc:sldMk cId="2085192762" sldId="879"/>
            <ac:spMk id="14" creationId="{27852972-F43D-44C8-BAF2-013F575F93BA}"/>
          </ac:spMkLst>
        </pc:spChg>
        <pc:spChg chg="add mod">
          <ac:chgData name="Lei Wu" userId="f083b2a8aea23a2f" providerId="LiveId" clId="{DFFC8A72-AAF7-453E-AC8A-78D83D468C0D}" dt="2021-04-21T22:26:37.973" v="2969" actId="1035"/>
          <ac:spMkLst>
            <pc:docMk/>
            <pc:sldMk cId="2085192762" sldId="879"/>
            <ac:spMk id="17" creationId="{E7E88E01-20F6-47B3-BDEB-9C0E8475A611}"/>
          </ac:spMkLst>
        </pc:spChg>
        <pc:spChg chg="add mod">
          <ac:chgData name="Lei Wu" userId="f083b2a8aea23a2f" providerId="LiveId" clId="{DFFC8A72-AAF7-453E-AC8A-78D83D468C0D}" dt="2021-04-21T22:26:37.973" v="2969" actId="1035"/>
          <ac:spMkLst>
            <pc:docMk/>
            <pc:sldMk cId="2085192762" sldId="879"/>
            <ac:spMk id="18" creationId="{9C9D915D-8EF9-4D0A-8901-68B9C0266EAA}"/>
          </ac:spMkLst>
        </pc:spChg>
        <pc:spChg chg="add mod">
          <ac:chgData name="Lei Wu" userId="f083b2a8aea23a2f" providerId="LiveId" clId="{DFFC8A72-AAF7-453E-AC8A-78D83D468C0D}" dt="2021-04-21T22:26:37.973" v="2969" actId="1035"/>
          <ac:spMkLst>
            <pc:docMk/>
            <pc:sldMk cId="2085192762" sldId="879"/>
            <ac:spMk id="19" creationId="{4AF998F5-D3BE-44B7-9402-6CFBF7F86C41}"/>
          </ac:spMkLst>
        </pc:spChg>
        <pc:spChg chg="add mod">
          <ac:chgData name="Lei Wu" userId="f083b2a8aea23a2f" providerId="LiveId" clId="{DFFC8A72-AAF7-453E-AC8A-78D83D468C0D}" dt="2021-04-21T22:26:37.973" v="2969" actId="1035"/>
          <ac:spMkLst>
            <pc:docMk/>
            <pc:sldMk cId="2085192762" sldId="879"/>
            <ac:spMk id="20" creationId="{AF3CB4E6-198C-402D-A2FA-BCCE1DEAB9F7}"/>
          </ac:spMkLst>
        </pc:spChg>
        <pc:picChg chg="add del mod">
          <ac:chgData name="Lei Wu" userId="f083b2a8aea23a2f" providerId="LiveId" clId="{DFFC8A72-AAF7-453E-AC8A-78D83D468C0D}" dt="2021-04-21T22:23:17.665" v="2919"/>
          <ac:picMkLst>
            <pc:docMk/>
            <pc:sldMk cId="2085192762" sldId="879"/>
            <ac:picMk id="5" creationId="{F24476BE-22B8-4265-9ACA-8DB77EF8FA5A}"/>
          </ac:picMkLst>
        </pc:picChg>
        <pc:picChg chg="add del mod">
          <ac:chgData name="Lei Wu" userId="f083b2a8aea23a2f" providerId="LiveId" clId="{DFFC8A72-AAF7-453E-AC8A-78D83D468C0D}" dt="2021-04-21T22:23:17.665" v="2919"/>
          <ac:picMkLst>
            <pc:docMk/>
            <pc:sldMk cId="2085192762" sldId="879"/>
            <ac:picMk id="6" creationId="{8606E5EA-22B7-44EC-8AA1-66CAB3DB95DE}"/>
          </ac:picMkLst>
        </pc:picChg>
        <pc:picChg chg="add del mod">
          <ac:chgData name="Lei Wu" userId="f083b2a8aea23a2f" providerId="LiveId" clId="{DFFC8A72-AAF7-453E-AC8A-78D83D468C0D}" dt="2021-04-21T22:24:51.849" v="2933" actId="478"/>
          <ac:picMkLst>
            <pc:docMk/>
            <pc:sldMk cId="2085192762" sldId="879"/>
            <ac:picMk id="7" creationId="{F13C5926-F96F-4277-B29A-C824478175B2}"/>
          </ac:picMkLst>
        </pc:picChg>
        <pc:picChg chg="add del mod">
          <ac:chgData name="Lei Wu" userId="f083b2a8aea23a2f" providerId="LiveId" clId="{DFFC8A72-AAF7-453E-AC8A-78D83D468C0D}" dt="2021-04-21T22:24:51.849" v="2933" actId="478"/>
          <ac:picMkLst>
            <pc:docMk/>
            <pc:sldMk cId="2085192762" sldId="879"/>
            <ac:picMk id="8" creationId="{F0728B5E-40E7-4851-BF8C-BE66E2D82CA2}"/>
          </ac:picMkLst>
        </pc:picChg>
        <pc:picChg chg="add del mod">
          <ac:chgData name="Lei Wu" userId="f083b2a8aea23a2f" providerId="LiveId" clId="{DFFC8A72-AAF7-453E-AC8A-78D83D468C0D}" dt="2021-04-21T22:24:55.522" v="2935"/>
          <ac:picMkLst>
            <pc:docMk/>
            <pc:sldMk cId="2085192762" sldId="879"/>
            <ac:picMk id="9" creationId="{0BC84646-6626-40DF-AEBA-31602831204C}"/>
          </ac:picMkLst>
        </pc:picChg>
        <pc:picChg chg="add del mod">
          <ac:chgData name="Lei Wu" userId="f083b2a8aea23a2f" providerId="LiveId" clId="{DFFC8A72-AAF7-453E-AC8A-78D83D468C0D}" dt="2021-04-21T22:24:55.522" v="2935"/>
          <ac:picMkLst>
            <pc:docMk/>
            <pc:sldMk cId="2085192762" sldId="879"/>
            <ac:picMk id="10" creationId="{ECBD3105-2B03-4524-A13E-839E06F7D44C}"/>
          </ac:picMkLst>
        </pc:picChg>
        <pc:picChg chg="add mod">
          <ac:chgData name="Lei Wu" userId="f083b2a8aea23a2f" providerId="LiveId" clId="{DFFC8A72-AAF7-453E-AC8A-78D83D468C0D}" dt="2021-04-21T22:25:04.896" v="2948" actId="1035"/>
          <ac:picMkLst>
            <pc:docMk/>
            <pc:sldMk cId="2085192762" sldId="879"/>
            <ac:picMk id="15" creationId="{B562A8AF-FB96-4FBB-889C-49D90C5FBFC3}"/>
          </ac:picMkLst>
        </pc:picChg>
        <pc:picChg chg="add mod">
          <ac:chgData name="Lei Wu" userId="f083b2a8aea23a2f" providerId="LiveId" clId="{DFFC8A72-AAF7-453E-AC8A-78D83D468C0D}" dt="2021-04-21T22:25:04.896" v="2948" actId="1035"/>
          <ac:picMkLst>
            <pc:docMk/>
            <pc:sldMk cId="2085192762" sldId="879"/>
            <ac:picMk id="16" creationId="{F03E27CE-84D6-481C-873A-EF009E5FCE17}"/>
          </ac:picMkLst>
        </pc:picChg>
      </pc:sldChg>
      <pc:sldChg chg="addSp delSp modSp add mod">
        <pc:chgData name="Lei Wu" userId="f083b2a8aea23a2f" providerId="LiveId" clId="{DFFC8A72-AAF7-453E-AC8A-78D83D468C0D}" dt="2021-04-21T22:26:19.460" v="2959" actId="1076"/>
        <pc:sldMkLst>
          <pc:docMk/>
          <pc:sldMk cId="3662425147" sldId="880"/>
        </pc:sldMkLst>
        <pc:spChg chg="mod">
          <ac:chgData name="Lei Wu" userId="f083b2a8aea23a2f" providerId="LiveId" clId="{DFFC8A72-AAF7-453E-AC8A-78D83D468C0D}" dt="2021-04-21T22:23:41.561" v="2924"/>
          <ac:spMkLst>
            <pc:docMk/>
            <pc:sldMk cId="3662425147" sldId="880"/>
            <ac:spMk id="3" creationId="{00000000-0000-0000-0000-000000000000}"/>
          </ac:spMkLst>
        </pc:spChg>
        <pc:spChg chg="add del mod">
          <ac:chgData name="Lei Wu" userId="f083b2a8aea23a2f" providerId="LiveId" clId="{DFFC8A72-AAF7-453E-AC8A-78D83D468C0D}" dt="2021-04-21T22:23:59.878" v="2929"/>
          <ac:spMkLst>
            <pc:docMk/>
            <pc:sldMk cId="3662425147" sldId="880"/>
            <ac:spMk id="10" creationId="{533F3668-E1BE-48BB-826E-B3FA98A4A04C}"/>
          </ac:spMkLst>
        </pc:spChg>
        <pc:spChg chg="add del mod">
          <ac:chgData name="Lei Wu" userId="f083b2a8aea23a2f" providerId="LiveId" clId="{DFFC8A72-AAF7-453E-AC8A-78D83D468C0D}" dt="2021-04-21T22:23:59.878" v="2929"/>
          <ac:spMkLst>
            <pc:docMk/>
            <pc:sldMk cId="3662425147" sldId="880"/>
            <ac:spMk id="11" creationId="{C3891474-D7AC-4E8F-AE56-8F8510B2B25C}"/>
          </ac:spMkLst>
        </pc:spChg>
        <pc:spChg chg="add mod">
          <ac:chgData name="Lei Wu" userId="f083b2a8aea23a2f" providerId="LiveId" clId="{DFFC8A72-AAF7-453E-AC8A-78D83D468C0D}" dt="2021-04-21T22:26:19.460" v="2959" actId="1076"/>
          <ac:spMkLst>
            <pc:docMk/>
            <pc:sldMk cId="3662425147" sldId="880"/>
            <ac:spMk id="13" creationId="{379FE683-BB8B-466E-B15D-DE8E900E3EA6}"/>
          </ac:spMkLst>
        </pc:spChg>
        <pc:spChg chg="add mod">
          <ac:chgData name="Lei Wu" userId="f083b2a8aea23a2f" providerId="LiveId" clId="{DFFC8A72-AAF7-453E-AC8A-78D83D468C0D}" dt="2021-04-21T22:24:09.724" v="2932" actId="20577"/>
          <ac:spMkLst>
            <pc:docMk/>
            <pc:sldMk cId="3662425147" sldId="880"/>
            <ac:spMk id="14" creationId="{BD187C87-050B-4B31-BBF9-4FA1C16333DD}"/>
          </ac:spMkLst>
        </pc:spChg>
        <pc:spChg chg="add mod">
          <ac:chgData name="Lei Wu" userId="f083b2a8aea23a2f" providerId="LiveId" clId="{DFFC8A72-AAF7-453E-AC8A-78D83D468C0D}" dt="2021-04-21T22:26:19.460" v="2959" actId="1076"/>
          <ac:spMkLst>
            <pc:docMk/>
            <pc:sldMk cId="3662425147" sldId="880"/>
            <ac:spMk id="15" creationId="{75A94A3D-3064-48A9-BC5A-23EA56E5B66A}"/>
          </ac:spMkLst>
        </pc:spChg>
        <pc:spChg chg="add mod">
          <ac:chgData name="Lei Wu" userId="f083b2a8aea23a2f" providerId="LiveId" clId="{DFFC8A72-AAF7-453E-AC8A-78D83D468C0D}" dt="2021-04-21T22:26:19.460" v="2959" actId="1076"/>
          <ac:spMkLst>
            <pc:docMk/>
            <pc:sldMk cId="3662425147" sldId="880"/>
            <ac:spMk id="16" creationId="{91C62E5B-332F-458A-A97F-345673C96873}"/>
          </ac:spMkLst>
        </pc:spChg>
        <pc:spChg chg="add mod">
          <ac:chgData name="Lei Wu" userId="f083b2a8aea23a2f" providerId="LiveId" clId="{DFFC8A72-AAF7-453E-AC8A-78D83D468C0D}" dt="2021-04-21T22:26:19.460" v="2959" actId="1076"/>
          <ac:spMkLst>
            <pc:docMk/>
            <pc:sldMk cId="3662425147" sldId="880"/>
            <ac:spMk id="17" creationId="{B2828767-73C5-4CE1-9B75-A036B73E443A}"/>
          </ac:spMkLst>
        </pc:spChg>
        <pc:spChg chg="add mod">
          <ac:chgData name="Lei Wu" userId="f083b2a8aea23a2f" providerId="LiveId" clId="{DFFC8A72-AAF7-453E-AC8A-78D83D468C0D}" dt="2021-04-21T22:26:19.460" v="2959" actId="1076"/>
          <ac:spMkLst>
            <pc:docMk/>
            <pc:sldMk cId="3662425147" sldId="880"/>
            <ac:spMk id="18" creationId="{DB916790-426C-4C2D-A8C0-F66A1C536FB8}"/>
          </ac:spMkLst>
        </pc:spChg>
        <pc:picChg chg="del">
          <ac:chgData name="Lei Wu" userId="f083b2a8aea23a2f" providerId="LiveId" clId="{DFFC8A72-AAF7-453E-AC8A-78D83D468C0D}" dt="2021-04-21T22:23:56.574" v="2925" actId="478"/>
          <ac:picMkLst>
            <pc:docMk/>
            <pc:sldMk cId="3662425147" sldId="880"/>
            <ac:picMk id="7" creationId="{F13C5926-F96F-4277-B29A-C824478175B2}"/>
          </ac:picMkLst>
        </pc:picChg>
        <pc:picChg chg="del">
          <ac:chgData name="Lei Wu" userId="f083b2a8aea23a2f" providerId="LiveId" clId="{DFFC8A72-AAF7-453E-AC8A-78D83D468C0D}" dt="2021-04-21T22:23:56.574" v="2925" actId="478"/>
          <ac:picMkLst>
            <pc:docMk/>
            <pc:sldMk cId="3662425147" sldId="880"/>
            <ac:picMk id="8" creationId="{F0728B5E-40E7-4851-BF8C-BE66E2D82CA2}"/>
          </ac:picMkLst>
        </pc:picChg>
        <pc:picChg chg="add del mod">
          <ac:chgData name="Lei Wu" userId="f083b2a8aea23a2f" providerId="LiveId" clId="{DFFC8A72-AAF7-453E-AC8A-78D83D468C0D}" dt="2021-04-21T22:23:59.878" v="2929"/>
          <ac:picMkLst>
            <pc:docMk/>
            <pc:sldMk cId="3662425147" sldId="880"/>
            <ac:picMk id="9" creationId="{A40AC9B8-D4A4-4557-B921-420ECC43B8C2}"/>
          </ac:picMkLst>
        </pc:picChg>
        <pc:picChg chg="add mod">
          <ac:chgData name="Lei Wu" userId="f083b2a8aea23a2f" providerId="LiveId" clId="{DFFC8A72-AAF7-453E-AC8A-78D83D468C0D}" dt="2021-04-21T22:23:59.891" v="2930"/>
          <ac:picMkLst>
            <pc:docMk/>
            <pc:sldMk cId="3662425147" sldId="880"/>
            <ac:picMk id="12" creationId="{DEF3AC87-3911-4A73-9AA5-6F86E89AC3EE}"/>
          </ac:picMkLst>
        </pc:picChg>
      </pc:sldChg>
      <pc:sldChg chg="modSp add del mod">
        <pc:chgData name="Lei Wu" userId="f083b2a8aea23a2f" providerId="LiveId" clId="{DFFC8A72-AAF7-453E-AC8A-78D83D468C0D}" dt="2021-04-21T23:59:51.755" v="4100" actId="47"/>
        <pc:sldMkLst>
          <pc:docMk/>
          <pc:sldMk cId="4135525898" sldId="881"/>
        </pc:sldMkLst>
        <pc:spChg chg="mod">
          <ac:chgData name="Lei Wu" userId="f083b2a8aea23a2f" providerId="LiveId" clId="{DFFC8A72-AAF7-453E-AC8A-78D83D468C0D}" dt="2021-04-21T22:40:34.261" v="2989" actId="20577"/>
          <ac:spMkLst>
            <pc:docMk/>
            <pc:sldMk cId="4135525898" sldId="881"/>
            <ac:spMk id="2" creationId="{00000000-0000-0000-0000-000000000000}"/>
          </ac:spMkLst>
        </pc:spChg>
        <pc:spChg chg="mod">
          <ac:chgData name="Lei Wu" userId="f083b2a8aea23a2f" providerId="LiveId" clId="{DFFC8A72-AAF7-453E-AC8A-78D83D468C0D}" dt="2021-04-21T23:23:10.887" v="3744" actId="20577"/>
          <ac:spMkLst>
            <pc:docMk/>
            <pc:sldMk cId="4135525898" sldId="881"/>
            <ac:spMk id="3" creationId="{00000000-0000-0000-0000-000000000000}"/>
          </ac:spMkLst>
        </pc:spChg>
      </pc:sldChg>
      <pc:sldChg chg="addSp delSp modSp add del mod">
        <pc:chgData name="Lei Wu" userId="f083b2a8aea23a2f" providerId="LiveId" clId="{DFFC8A72-AAF7-453E-AC8A-78D83D468C0D}" dt="2021-04-22T00:03:17.401" v="4107" actId="47"/>
        <pc:sldMkLst>
          <pc:docMk/>
          <pc:sldMk cId="1539895579" sldId="882"/>
        </pc:sldMkLst>
        <pc:spChg chg="mod">
          <ac:chgData name="Lei Wu" userId="f083b2a8aea23a2f" providerId="LiveId" clId="{DFFC8A72-AAF7-453E-AC8A-78D83D468C0D}" dt="2021-04-21T22:55:06.270" v="3231"/>
          <ac:spMkLst>
            <pc:docMk/>
            <pc:sldMk cId="1539895579" sldId="882"/>
            <ac:spMk id="2" creationId="{00000000-0000-0000-0000-000000000000}"/>
          </ac:spMkLst>
        </pc:spChg>
        <pc:spChg chg="mod">
          <ac:chgData name="Lei Wu" userId="f083b2a8aea23a2f" providerId="LiveId" clId="{DFFC8A72-AAF7-453E-AC8A-78D83D468C0D}" dt="2021-04-21T22:57:14.296" v="3259" actId="14100"/>
          <ac:spMkLst>
            <pc:docMk/>
            <pc:sldMk cId="1539895579" sldId="882"/>
            <ac:spMk id="12" creationId="{E7B8ECE7-0383-43F0-BDDA-8046A8F83F10}"/>
          </ac:spMkLst>
        </pc:spChg>
        <pc:spChg chg="add del mod">
          <ac:chgData name="Lei Wu" userId="f083b2a8aea23a2f" providerId="LiveId" clId="{DFFC8A72-AAF7-453E-AC8A-78D83D468C0D}" dt="2021-04-21T22:51:41.151" v="3162"/>
          <ac:spMkLst>
            <pc:docMk/>
            <pc:sldMk cId="1539895579" sldId="882"/>
            <ac:spMk id="80" creationId="{46E24E77-5C7B-4A3B-9DCD-6ABCDBABD6CB}"/>
          </ac:spMkLst>
        </pc:spChg>
        <pc:spChg chg="add del mod">
          <ac:chgData name="Lei Wu" userId="f083b2a8aea23a2f" providerId="LiveId" clId="{DFFC8A72-AAF7-453E-AC8A-78D83D468C0D}" dt="2021-04-21T22:51:41.151" v="3162"/>
          <ac:spMkLst>
            <pc:docMk/>
            <pc:sldMk cId="1539895579" sldId="882"/>
            <ac:spMk id="156" creationId="{F3C55468-A693-428E-A582-B1579C6A01D1}"/>
          </ac:spMkLst>
        </pc:spChg>
        <pc:spChg chg="add del mod">
          <ac:chgData name="Lei Wu" userId="f083b2a8aea23a2f" providerId="LiveId" clId="{DFFC8A72-AAF7-453E-AC8A-78D83D468C0D}" dt="2021-04-21T22:51:41.151" v="3162"/>
          <ac:spMkLst>
            <pc:docMk/>
            <pc:sldMk cId="1539895579" sldId="882"/>
            <ac:spMk id="157" creationId="{D4780C61-8E23-4BBB-83FB-6ED6FE7C2548}"/>
          </ac:spMkLst>
        </pc:spChg>
        <pc:spChg chg="add del mod">
          <ac:chgData name="Lei Wu" userId="f083b2a8aea23a2f" providerId="LiveId" clId="{DFFC8A72-AAF7-453E-AC8A-78D83D468C0D}" dt="2021-04-21T22:51:41.151" v="3162"/>
          <ac:spMkLst>
            <pc:docMk/>
            <pc:sldMk cId="1539895579" sldId="882"/>
            <ac:spMk id="158" creationId="{92BE444F-0BFA-4FED-95BA-1992245B7ADE}"/>
          </ac:spMkLst>
        </pc:spChg>
        <pc:spChg chg="add del mod">
          <ac:chgData name="Lei Wu" userId="f083b2a8aea23a2f" providerId="LiveId" clId="{DFFC8A72-AAF7-453E-AC8A-78D83D468C0D}" dt="2021-04-21T22:51:41.151" v="3162"/>
          <ac:spMkLst>
            <pc:docMk/>
            <pc:sldMk cId="1539895579" sldId="882"/>
            <ac:spMk id="159" creationId="{F655D7EC-37BD-4183-B01A-C66372B368AC}"/>
          </ac:spMkLst>
        </pc:spChg>
        <pc:spChg chg="add del mod">
          <ac:chgData name="Lei Wu" userId="f083b2a8aea23a2f" providerId="LiveId" clId="{DFFC8A72-AAF7-453E-AC8A-78D83D468C0D}" dt="2021-04-21T22:51:41.151" v="3162"/>
          <ac:spMkLst>
            <pc:docMk/>
            <pc:sldMk cId="1539895579" sldId="882"/>
            <ac:spMk id="160" creationId="{7E39EA65-76A7-4334-B31B-1B4FC76B87CA}"/>
          </ac:spMkLst>
        </pc:spChg>
        <pc:spChg chg="add del mod">
          <ac:chgData name="Lei Wu" userId="f083b2a8aea23a2f" providerId="LiveId" clId="{DFFC8A72-AAF7-453E-AC8A-78D83D468C0D}" dt="2021-04-21T22:51:41.151" v="3162"/>
          <ac:spMkLst>
            <pc:docMk/>
            <pc:sldMk cId="1539895579" sldId="882"/>
            <ac:spMk id="161" creationId="{8AA677BA-82DB-4BE2-AFB9-03FF4E5AECE2}"/>
          </ac:spMkLst>
        </pc:spChg>
        <pc:spChg chg="add del mod">
          <ac:chgData name="Lei Wu" userId="f083b2a8aea23a2f" providerId="LiveId" clId="{DFFC8A72-AAF7-453E-AC8A-78D83D468C0D}" dt="2021-04-21T22:51:41.151" v="3162"/>
          <ac:spMkLst>
            <pc:docMk/>
            <pc:sldMk cId="1539895579" sldId="882"/>
            <ac:spMk id="162" creationId="{B05B0D93-682E-4BB6-8441-865BC6B0F628}"/>
          </ac:spMkLst>
        </pc:spChg>
        <pc:spChg chg="add del mod">
          <ac:chgData name="Lei Wu" userId="f083b2a8aea23a2f" providerId="LiveId" clId="{DFFC8A72-AAF7-453E-AC8A-78D83D468C0D}" dt="2021-04-21T22:51:41.151" v="3162"/>
          <ac:spMkLst>
            <pc:docMk/>
            <pc:sldMk cId="1539895579" sldId="882"/>
            <ac:spMk id="163" creationId="{A019167B-BD9A-4470-BBE4-367C0D293ADE}"/>
          </ac:spMkLst>
        </pc:spChg>
        <pc:spChg chg="add del mod">
          <ac:chgData name="Lei Wu" userId="f083b2a8aea23a2f" providerId="LiveId" clId="{DFFC8A72-AAF7-453E-AC8A-78D83D468C0D}" dt="2021-04-21T22:51:41.151" v="3162"/>
          <ac:spMkLst>
            <pc:docMk/>
            <pc:sldMk cId="1539895579" sldId="882"/>
            <ac:spMk id="164" creationId="{4A5CC171-427C-402B-9676-3172C4785D1F}"/>
          </ac:spMkLst>
        </pc:spChg>
        <pc:spChg chg="add del mod">
          <ac:chgData name="Lei Wu" userId="f083b2a8aea23a2f" providerId="LiveId" clId="{DFFC8A72-AAF7-453E-AC8A-78D83D468C0D}" dt="2021-04-21T22:51:41.151" v="3162"/>
          <ac:spMkLst>
            <pc:docMk/>
            <pc:sldMk cId="1539895579" sldId="882"/>
            <ac:spMk id="165" creationId="{97A1CB2E-B676-40DC-82C5-B1A58AF1DDEA}"/>
          </ac:spMkLst>
        </pc:spChg>
        <pc:spChg chg="add del mod">
          <ac:chgData name="Lei Wu" userId="f083b2a8aea23a2f" providerId="LiveId" clId="{DFFC8A72-AAF7-453E-AC8A-78D83D468C0D}" dt="2021-04-21T22:51:41.151" v="3162"/>
          <ac:spMkLst>
            <pc:docMk/>
            <pc:sldMk cId="1539895579" sldId="882"/>
            <ac:spMk id="166" creationId="{A98134D1-E809-4050-8CCC-7BDB01E6195A}"/>
          </ac:spMkLst>
        </pc:spChg>
        <pc:spChg chg="add del mod">
          <ac:chgData name="Lei Wu" userId="f083b2a8aea23a2f" providerId="LiveId" clId="{DFFC8A72-AAF7-453E-AC8A-78D83D468C0D}" dt="2021-04-21T22:51:41.151" v="3162"/>
          <ac:spMkLst>
            <pc:docMk/>
            <pc:sldMk cId="1539895579" sldId="882"/>
            <ac:spMk id="167" creationId="{924D2486-D90D-4594-99A3-AE97DA5157B0}"/>
          </ac:spMkLst>
        </pc:spChg>
        <pc:spChg chg="add del mod">
          <ac:chgData name="Lei Wu" userId="f083b2a8aea23a2f" providerId="LiveId" clId="{DFFC8A72-AAF7-453E-AC8A-78D83D468C0D}" dt="2021-04-21T22:51:41.151" v="3162"/>
          <ac:spMkLst>
            <pc:docMk/>
            <pc:sldMk cId="1539895579" sldId="882"/>
            <ac:spMk id="168" creationId="{F218B87F-E85C-4820-839E-EC5769A329C9}"/>
          </ac:spMkLst>
        </pc:spChg>
        <pc:spChg chg="add del mod">
          <ac:chgData name="Lei Wu" userId="f083b2a8aea23a2f" providerId="LiveId" clId="{DFFC8A72-AAF7-453E-AC8A-78D83D468C0D}" dt="2021-04-21T22:51:41.151" v="3162"/>
          <ac:spMkLst>
            <pc:docMk/>
            <pc:sldMk cId="1539895579" sldId="882"/>
            <ac:spMk id="169" creationId="{DAB33024-7FAB-452C-B358-9066510F46B1}"/>
          </ac:spMkLst>
        </pc:spChg>
        <pc:spChg chg="add del mod">
          <ac:chgData name="Lei Wu" userId="f083b2a8aea23a2f" providerId="LiveId" clId="{DFFC8A72-AAF7-453E-AC8A-78D83D468C0D}" dt="2021-04-21T22:51:41.151" v="3162"/>
          <ac:spMkLst>
            <pc:docMk/>
            <pc:sldMk cId="1539895579" sldId="882"/>
            <ac:spMk id="170" creationId="{AE79FF91-187D-43B9-A377-C2252792B391}"/>
          </ac:spMkLst>
        </pc:spChg>
        <pc:spChg chg="add del mod">
          <ac:chgData name="Lei Wu" userId="f083b2a8aea23a2f" providerId="LiveId" clId="{DFFC8A72-AAF7-453E-AC8A-78D83D468C0D}" dt="2021-04-21T22:51:41.151" v="3162"/>
          <ac:spMkLst>
            <pc:docMk/>
            <pc:sldMk cId="1539895579" sldId="882"/>
            <ac:spMk id="171" creationId="{530ECDEA-9CD0-4ED6-BD3B-493CBA3A85EC}"/>
          </ac:spMkLst>
        </pc:spChg>
        <pc:spChg chg="add del mod">
          <ac:chgData name="Lei Wu" userId="f083b2a8aea23a2f" providerId="LiveId" clId="{DFFC8A72-AAF7-453E-AC8A-78D83D468C0D}" dt="2021-04-21T22:51:41.151" v="3162"/>
          <ac:spMkLst>
            <pc:docMk/>
            <pc:sldMk cId="1539895579" sldId="882"/>
            <ac:spMk id="172" creationId="{848A3221-70D7-4AF2-AE44-973AD500B2AE}"/>
          </ac:spMkLst>
        </pc:spChg>
        <pc:spChg chg="add del mod">
          <ac:chgData name="Lei Wu" userId="f083b2a8aea23a2f" providerId="LiveId" clId="{DFFC8A72-AAF7-453E-AC8A-78D83D468C0D}" dt="2021-04-21T22:51:41.151" v="3162"/>
          <ac:spMkLst>
            <pc:docMk/>
            <pc:sldMk cId="1539895579" sldId="882"/>
            <ac:spMk id="173" creationId="{98E6811C-CFA5-4297-BBBF-D2BACA3E3558}"/>
          </ac:spMkLst>
        </pc:spChg>
        <pc:spChg chg="add del mod">
          <ac:chgData name="Lei Wu" userId="f083b2a8aea23a2f" providerId="LiveId" clId="{DFFC8A72-AAF7-453E-AC8A-78D83D468C0D}" dt="2021-04-21T22:51:41.151" v="3162"/>
          <ac:spMkLst>
            <pc:docMk/>
            <pc:sldMk cId="1539895579" sldId="882"/>
            <ac:spMk id="174" creationId="{6ABCAE94-8FE8-48CC-96AA-35C46EDC892D}"/>
          </ac:spMkLst>
        </pc:spChg>
        <pc:spChg chg="add del mod">
          <ac:chgData name="Lei Wu" userId="f083b2a8aea23a2f" providerId="LiveId" clId="{DFFC8A72-AAF7-453E-AC8A-78D83D468C0D}" dt="2021-04-21T22:51:41.151" v="3162"/>
          <ac:spMkLst>
            <pc:docMk/>
            <pc:sldMk cId="1539895579" sldId="882"/>
            <ac:spMk id="175" creationId="{01CCC25E-89C8-457D-BA22-FADF454AAD4C}"/>
          </ac:spMkLst>
        </pc:spChg>
        <pc:spChg chg="add del mod">
          <ac:chgData name="Lei Wu" userId="f083b2a8aea23a2f" providerId="LiveId" clId="{DFFC8A72-AAF7-453E-AC8A-78D83D468C0D}" dt="2021-04-21T22:51:41.151" v="3162"/>
          <ac:spMkLst>
            <pc:docMk/>
            <pc:sldMk cId="1539895579" sldId="882"/>
            <ac:spMk id="176" creationId="{59BDF6D1-DDC2-40F1-965D-182B1DE86463}"/>
          </ac:spMkLst>
        </pc:spChg>
        <pc:spChg chg="add del mod">
          <ac:chgData name="Lei Wu" userId="f083b2a8aea23a2f" providerId="LiveId" clId="{DFFC8A72-AAF7-453E-AC8A-78D83D468C0D}" dt="2021-04-21T22:51:41.151" v="3162"/>
          <ac:spMkLst>
            <pc:docMk/>
            <pc:sldMk cId="1539895579" sldId="882"/>
            <ac:spMk id="177" creationId="{BE5489EC-65F6-4176-9C2A-72D285BD47D6}"/>
          </ac:spMkLst>
        </pc:spChg>
        <pc:spChg chg="add del mod">
          <ac:chgData name="Lei Wu" userId="f083b2a8aea23a2f" providerId="LiveId" clId="{DFFC8A72-AAF7-453E-AC8A-78D83D468C0D}" dt="2021-04-21T22:51:41.151" v="3162"/>
          <ac:spMkLst>
            <pc:docMk/>
            <pc:sldMk cId="1539895579" sldId="882"/>
            <ac:spMk id="178" creationId="{F5C010F0-0744-44E4-9599-2357DD7D7542}"/>
          </ac:spMkLst>
        </pc:spChg>
        <pc:spChg chg="add del mod">
          <ac:chgData name="Lei Wu" userId="f083b2a8aea23a2f" providerId="LiveId" clId="{DFFC8A72-AAF7-453E-AC8A-78D83D468C0D}" dt="2021-04-21T22:51:41.151" v="3162"/>
          <ac:spMkLst>
            <pc:docMk/>
            <pc:sldMk cId="1539895579" sldId="882"/>
            <ac:spMk id="179" creationId="{5020FC09-BAB3-4D59-88D3-07AE3829DE5D}"/>
          </ac:spMkLst>
        </pc:spChg>
        <pc:spChg chg="add del mod">
          <ac:chgData name="Lei Wu" userId="f083b2a8aea23a2f" providerId="LiveId" clId="{DFFC8A72-AAF7-453E-AC8A-78D83D468C0D}" dt="2021-04-21T22:51:41.151" v="3162"/>
          <ac:spMkLst>
            <pc:docMk/>
            <pc:sldMk cId="1539895579" sldId="882"/>
            <ac:spMk id="180" creationId="{326FE104-3F0F-47E1-B1E1-9E10B5C2C991}"/>
          </ac:spMkLst>
        </pc:spChg>
        <pc:spChg chg="add del mod">
          <ac:chgData name="Lei Wu" userId="f083b2a8aea23a2f" providerId="LiveId" clId="{DFFC8A72-AAF7-453E-AC8A-78D83D468C0D}" dt="2021-04-21T22:51:41.151" v="3162"/>
          <ac:spMkLst>
            <pc:docMk/>
            <pc:sldMk cId="1539895579" sldId="882"/>
            <ac:spMk id="181" creationId="{8507C6E0-AC0C-4689-8E94-0A7B4DE0A2D9}"/>
          </ac:spMkLst>
        </pc:spChg>
        <pc:spChg chg="add del mod">
          <ac:chgData name="Lei Wu" userId="f083b2a8aea23a2f" providerId="LiveId" clId="{DFFC8A72-AAF7-453E-AC8A-78D83D468C0D}" dt="2021-04-21T22:51:41.151" v="3162"/>
          <ac:spMkLst>
            <pc:docMk/>
            <pc:sldMk cId="1539895579" sldId="882"/>
            <ac:spMk id="182" creationId="{01F00CF7-190C-4508-BB48-F02031612714}"/>
          </ac:spMkLst>
        </pc:spChg>
        <pc:spChg chg="add del mod">
          <ac:chgData name="Lei Wu" userId="f083b2a8aea23a2f" providerId="LiveId" clId="{DFFC8A72-AAF7-453E-AC8A-78D83D468C0D}" dt="2021-04-21T22:51:41.151" v="3162"/>
          <ac:spMkLst>
            <pc:docMk/>
            <pc:sldMk cId="1539895579" sldId="882"/>
            <ac:spMk id="183" creationId="{9EAEB783-4B18-44DC-AC66-0D0326463746}"/>
          </ac:spMkLst>
        </pc:spChg>
        <pc:spChg chg="add del mod">
          <ac:chgData name="Lei Wu" userId="f083b2a8aea23a2f" providerId="LiveId" clId="{DFFC8A72-AAF7-453E-AC8A-78D83D468C0D}" dt="2021-04-21T22:51:41.151" v="3162"/>
          <ac:spMkLst>
            <pc:docMk/>
            <pc:sldMk cId="1539895579" sldId="882"/>
            <ac:spMk id="184" creationId="{21A519A7-3818-4E8F-A4DC-324D8974EBAE}"/>
          </ac:spMkLst>
        </pc:spChg>
        <pc:spChg chg="add del mod">
          <ac:chgData name="Lei Wu" userId="f083b2a8aea23a2f" providerId="LiveId" clId="{DFFC8A72-AAF7-453E-AC8A-78D83D468C0D}" dt="2021-04-21T22:51:41.151" v="3162"/>
          <ac:spMkLst>
            <pc:docMk/>
            <pc:sldMk cId="1539895579" sldId="882"/>
            <ac:spMk id="185" creationId="{1A3ACF77-E117-43D6-AF36-8948C8C85600}"/>
          </ac:spMkLst>
        </pc:spChg>
        <pc:spChg chg="add del mod">
          <ac:chgData name="Lei Wu" userId="f083b2a8aea23a2f" providerId="LiveId" clId="{DFFC8A72-AAF7-453E-AC8A-78D83D468C0D}" dt="2021-04-21T22:51:41.151" v="3162"/>
          <ac:spMkLst>
            <pc:docMk/>
            <pc:sldMk cId="1539895579" sldId="882"/>
            <ac:spMk id="186" creationId="{A2A30205-694C-47F3-99DD-4B3CC7C5170F}"/>
          </ac:spMkLst>
        </pc:spChg>
        <pc:spChg chg="add del mod">
          <ac:chgData name="Lei Wu" userId="f083b2a8aea23a2f" providerId="LiveId" clId="{DFFC8A72-AAF7-453E-AC8A-78D83D468C0D}" dt="2021-04-21T22:51:41.151" v="3162"/>
          <ac:spMkLst>
            <pc:docMk/>
            <pc:sldMk cId="1539895579" sldId="882"/>
            <ac:spMk id="187" creationId="{714B7EEA-FF5A-4AEC-A628-70FE52525E31}"/>
          </ac:spMkLst>
        </pc:spChg>
        <pc:spChg chg="add del mod">
          <ac:chgData name="Lei Wu" userId="f083b2a8aea23a2f" providerId="LiveId" clId="{DFFC8A72-AAF7-453E-AC8A-78D83D468C0D}" dt="2021-04-21T22:51:41.151" v="3162"/>
          <ac:spMkLst>
            <pc:docMk/>
            <pc:sldMk cId="1539895579" sldId="882"/>
            <ac:spMk id="188" creationId="{3907C6FA-6DE3-4A36-9D66-23404A6CDF7D}"/>
          </ac:spMkLst>
        </pc:spChg>
        <pc:spChg chg="add del mod">
          <ac:chgData name="Lei Wu" userId="f083b2a8aea23a2f" providerId="LiveId" clId="{DFFC8A72-AAF7-453E-AC8A-78D83D468C0D}" dt="2021-04-21T22:51:41.151" v="3162"/>
          <ac:spMkLst>
            <pc:docMk/>
            <pc:sldMk cId="1539895579" sldId="882"/>
            <ac:spMk id="189" creationId="{6884048E-8E3B-4396-898D-C1053DE0BD45}"/>
          </ac:spMkLst>
        </pc:spChg>
        <pc:spChg chg="add del mod">
          <ac:chgData name="Lei Wu" userId="f083b2a8aea23a2f" providerId="LiveId" clId="{DFFC8A72-AAF7-453E-AC8A-78D83D468C0D}" dt="2021-04-21T22:51:41.151" v="3162"/>
          <ac:spMkLst>
            <pc:docMk/>
            <pc:sldMk cId="1539895579" sldId="882"/>
            <ac:spMk id="190" creationId="{A8142BEE-EA4C-41C5-BD52-5F6736125C4B}"/>
          </ac:spMkLst>
        </pc:spChg>
        <pc:spChg chg="add del mod">
          <ac:chgData name="Lei Wu" userId="f083b2a8aea23a2f" providerId="LiveId" clId="{DFFC8A72-AAF7-453E-AC8A-78D83D468C0D}" dt="2021-04-21T22:51:41.151" v="3162"/>
          <ac:spMkLst>
            <pc:docMk/>
            <pc:sldMk cId="1539895579" sldId="882"/>
            <ac:spMk id="191" creationId="{B4D8ABEF-6C52-440A-8E4E-61A21E9682F0}"/>
          </ac:spMkLst>
        </pc:spChg>
        <pc:spChg chg="add del mod">
          <ac:chgData name="Lei Wu" userId="f083b2a8aea23a2f" providerId="LiveId" clId="{DFFC8A72-AAF7-453E-AC8A-78D83D468C0D}" dt="2021-04-21T22:51:41.151" v="3162"/>
          <ac:spMkLst>
            <pc:docMk/>
            <pc:sldMk cId="1539895579" sldId="882"/>
            <ac:spMk id="192" creationId="{E9EF7C51-1AA1-4EE6-9D30-FC32ED90078E}"/>
          </ac:spMkLst>
        </pc:spChg>
        <pc:spChg chg="add del mod">
          <ac:chgData name="Lei Wu" userId="f083b2a8aea23a2f" providerId="LiveId" clId="{DFFC8A72-AAF7-453E-AC8A-78D83D468C0D}" dt="2021-04-21T22:55:28.150" v="3235" actId="478"/>
          <ac:spMkLst>
            <pc:docMk/>
            <pc:sldMk cId="1539895579" sldId="882"/>
            <ac:spMk id="194" creationId="{65F539FD-9DDC-4966-B745-537EFF857786}"/>
          </ac:spMkLst>
        </pc:spChg>
        <pc:spChg chg="add del mod">
          <ac:chgData name="Lei Wu" userId="f083b2a8aea23a2f" providerId="LiveId" clId="{DFFC8A72-AAF7-453E-AC8A-78D83D468C0D}" dt="2021-04-21T22:55:28.150" v="3235" actId="478"/>
          <ac:spMkLst>
            <pc:docMk/>
            <pc:sldMk cId="1539895579" sldId="882"/>
            <ac:spMk id="195" creationId="{491BD1D4-3105-4765-88E0-1B0C6ABACA07}"/>
          </ac:spMkLst>
        </pc:spChg>
        <pc:spChg chg="add del mod">
          <ac:chgData name="Lei Wu" userId="f083b2a8aea23a2f" providerId="LiveId" clId="{DFFC8A72-AAF7-453E-AC8A-78D83D468C0D}" dt="2021-04-21T22:55:28.150" v="3235" actId="478"/>
          <ac:spMkLst>
            <pc:docMk/>
            <pc:sldMk cId="1539895579" sldId="882"/>
            <ac:spMk id="196" creationId="{A8A5C43E-C5EB-4B6D-A720-CE66FF6102A3}"/>
          </ac:spMkLst>
        </pc:spChg>
        <pc:spChg chg="add del mod">
          <ac:chgData name="Lei Wu" userId="f083b2a8aea23a2f" providerId="LiveId" clId="{DFFC8A72-AAF7-453E-AC8A-78D83D468C0D}" dt="2021-04-21T22:55:28.150" v="3235" actId="478"/>
          <ac:spMkLst>
            <pc:docMk/>
            <pc:sldMk cId="1539895579" sldId="882"/>
            <ac:spMk id="197" creationId="{5162813F-6F17-44D3-A2F8-C07B1A22AE1D}"/>
          </ac:spMkLst>
        </pc:spChg>
        <pc:spChg chg="add del mod">
          <ac:chgData name="Lei Wu" userId="f083b2a8aea23a2f" providerId="LiveId" clId="{DFFC8A72-AAF7-453E-AC8A-78D83D468C0D}" dt="2021-04-21T22:55:28.150" v="3235" actId="478"/>
          <ac:spMkLst>
            <pc:docMk/>
            <pc:sldMk cId="1539895579" sldId="882"/>
            <ac:spMk id="198" creationId="{ECFF4773-187B-4365-A9F3-374B2247A526}"/>
          </ac:spMkLst>
        </pc:spChg>
        <pc:spChg chg="add del mod">
          <ac:chgData name="Lei Wu" userId="f083b2a8aea23a2f" providerId="LiveId" clId="{DFFC8A72-AAF7-453E-AC8A-78D83D468C0D}" dt="2021-04-21T22:55:28.150" v="3235" actId="478"/>
          <ac:spMkLst>
            <pc:docMk/>
            <pc:sldMk cId="1539895579" sldId="882"/>
            <ac:spMk id="199" creationId="{F13EF013-5B1F-4E82-93F5-3BCB6057B953}"/>
          </ac:spMkLst>
        </pc:spChg>
        <pc:spChg chg="add del mod">
          <ac:chgData name="Lei Wu" userId="f083b2a8aea23a2f" providerId="LiveId" clId="{DFFC8A72-AAF7-453E-AC8A-78D83D468C0D}" dt="2021-04-21T22:55:28.150" v="3235" actId="478"/>
          <ac:spMkLst>
            <pc:docMk/>
            <pc:sldMk cId="1539895579" sldId="882"/>
            <ac:spMk id="200" creationId="{4B45BC5B-5162-49EB-B9D0-2F1B5B31D9B0}"/>
          </ac:spMkLst>
        </pc:spChg>
        <pc:spChg chg="add del mod">
          <ac:chgData name="Lei Wu" userId="f083b2a8aea23a2f" providerId="LiveId" clId="{DFFC8A72-AAF7-453E-AC8A-78D83D468C0D}" dt="2021-04-21T22:55:28.150" v="3235" actId="478"/>
          <ac:spMkLst>
            <pc:docMk/>
            <pc:sldMk cId="1539895579" sldId="882"/>
            <ac:spMk id="201" creationId="{D71BB04A-961C-4F42-B664-D6480E2D282E}"/>
          </ac:spMkLst>
        </pc:spChg>
        <pc:spChg chg="add del mod">
          <ac:chgData name="Lei Wu" userId="f083b2a8aea23a2f" providerId="LiveId" clId="{DFFC8A72-AAF7-453E-AC8A-78D83D468C0D}" dt="2021-04-21T22:55:28.150" v="3235" actId="478"/>
          <ac:spMkLst>
            <pc:docMk/>
            <pc:sldMk cId="1539895579" sldId="882"/>
            <ac:spMk id="202" creationId="{F72207B8-078A-446B-AC5F-C323192143EB}"/>
          </ac:spMkLst>
        </pc:spChg>
        <pc:spChg chg="add del mod">
          <ac:chgData name="Lei Wu" userId="f083b2a8aea23a2f" providerId="LiveId" clId="{DFFC8A72-AAF7-453E-AC8A-78D83D468C0D}" dt="2021-04-21T22:55:28.150" v="3235" actId="478"/>
          <ac:spMkLst>
            <pc:docMk/>
            <pc:sldMk cId="1539895579" sldId="882"/>
            <ac:spMk id="203" creationId="{86DF9350-A01D-46A2-934B-669081E3E89A}"/>
          </ac:spMkLst>
        </pc:spChg>
        <pc:spChg chg="add del mod">
          <ac:chgData name="Lei Wu" userId="f083b2a8aea23a2f" providerId="LiveId" clId="{DFFC8A72-AAF7-453E-AC8A-78D83D468C0D}" dt="2021-04-21T22:55:28.150" v="3235" actId="478"/>
          <ac:spMkLst>
            <pc:docMk/>
            <pc:sldMk cId="1539895579" sldId="882"/>
            <ac:spMk id="204" creationId="{A35B87A5-AC7C-4B57-954B-64E8D6BA4EC4}"/>
          </ac:spMkLst>
        </pc:spChg>
        <pc:spChg chg="add del mod">
          <ac:chgData name="Lei Wu" userId="f083b2a8aea23a2f" providerId="LiveId" clId="{DFFC8A72-AAF7-453E-AC8A-78D83D468C0D}" dt="2021-04-21T22:55:28.150" v="3235" actId="478"/>
          <ac:spMkLst>
            <pc:docMk/>
            <pc:sldMk cId="1539895579" sldId="882"/>
            <ac:spMk id="205" creationId="{27DE2C81-EDA6-4BFE-9BDF-D0FB261BA764}"/>
          </ac:spMkLst>
        </pc:spChg>
        <pc:spChg chg="add del mod">
          <ac:chgData name="Lei Wu" userId="f083b2a8aea23a2f" providerId="LiveId" clId="{DFFC8A72-AAF7-453E-AC8A-78D83D468C0D}" dt="2021-04-21T22:55:28.150" v="3235" actId="478"/>
          <ac:spMkLst>
            <pc:docMk/>
            <pc:sldMk cId="1539895579" sldId="882"/>
            <ac:spMk id="206" creationId="{247C72A1-22C9-4308-9A6F-5BFFC2DCC7EF}"/>
          </ac:spMkLst>
        </pc:spChg>
        <pc:spChg chg="add del mod">
          <ac:chgData name="Lei Wu" userId="f083b2a8aea23a2f" providerId="LiveId" clId="{DFFC8A72-AAF7-453E-AC8A-78D83D468C0D}" dt="2021-04-21T22:55:28.150" v="3235" actId="478"/>
          <ac:spMkLst>
            <pc:docMk/>
            <pc:sldMk cId="1539895579" sldId="882"/>
            <ac:spMk id="207" creationId="{C1038E16-BD8A-4289-8F50-C7364A668507}"/>
          </ac:spMkLst>
        </pc:spChg>
        <pc:spChg chg="add del mod">
          <ac:chgData name="Lei Wu" userId="f083b2a8aea23a2f" providerId="LiveId" clId="{DFFC8A72-AAF7-453E-AC8A-78D83D468C0D}" dt="2021-04-21T22:55:28.150" v="3235" actId="478"/>
          <ac:spMkLst>
            <pc:docMk/>
            <pc:sldMk cId="1539895579" sldId="882"/>
            <ac:spMk id="208" creationId="{27C1D5A7-F5DD-4ABC-A896-738041669636}"/>
          </ac:spMkLst>
        </pc:spChg>
        <pc:spChg chg="add del mod">
          <ac:chgData name="Lei Wu" userId="f083b2a8aea23a2f" providerId="LiveId" clId="{DFFC8A72-AAF7-453E-AC8A-78D83D468C0D}" dt="2021-04-21T22:55:28.150" v="3235" actId="478"/>
          <ac:spMkLst>
            <pc:docMk/>
            <pc:sldMk cId="1539895579" sldId="882"/>
            <ac:spMk id="209" creationId="{458D1952-8F8A-44C6-B3E8-92C40BFE56D0}"/>
          </ac:spMkLst>
        </pc:spChg>
        <pc:spChg chg="add del mod">
          <ac:chgData name="Lei Wu" userId="f083b2a8aea23a2f" providerId="LiveId" clId="{DFFC8A72-AAF7-453E-AC8A-78D83D468C0D}" dt="2021-04-21T22:55:28.150" v="3235" actId="478"/>
          <ac:spMkLst>
            <pc:docMk/>
            <pc:sldMk cId="1539895579" sldId="882"/>
            <ac:spMk id="210" creationId="{4CE86787-647C-44D5-B704-18C3B6A07D30}"/>
          </ac:spMkLst>
        </pc:spChg>
        <pc:spChg chg="add del mod">
          <ac:chgData name="Lei Wu" userId="f083b2a8aea23a2f" providerId="LiveId" clId="{DFFC8A72-AAF7-453E-AC8A-78D83D468C0D}" dt="2021-04-21T22:55:28.150" v="3235" actId="478"/>
          <ac:spMkLst>
            <pc:docMk/>
            <pc:sldMk cId="1539895579" sldId="882"/>
            <ac:spMk id="211" creationId="{B94BEADF-C79B-4CBF-8090-ACBDD17F670D}"/>
          </ac:spMkLst>
        </pc:spChg>
        <pc:spChg chg="add del mod">
          <ac:chgData name="Lei Wu" userId="f083b2a8aea23a2f" providerId="LiveId" clId="{DFFC8A72-AAF7-453E-AC8A-78D83D468C0D}" dt="2021-04-21T22:55:28.150" v="3235" actId="478"/>
          <ac:spMkLst>
            <pc:docMk/>
            <pc:sldMk cId="1539895579" sldId="882"/>
            <ac:spMk id="212" creationId="{785DE3F3-0266-4E22-AED7-D17192C81281}"/>
          </ac:spMkLst>
        </pc:spChg>
        <pc:spChg chg="add del mod">
          <ac:chgData name="Lei Wu" userId="f083b2a8aea23a2f" providerId="LiveId" clId="{DFFC8A72-AAF7-453E-AC8A-78D83D468C0D}" dt="2021-04-21T22:55:28.150" v="3235" actId="478"/>
          <ac:spMkLst>
            <pc:docMk/>
            <pc:sldMk cId="1539895579" sldId="882"/>
            <ac:spMk id="213" creationId="{29D673AA-8911-4FDF-9AEF-E3E9B2EBEDBD}"/>
          </ac:spMkLst>
        </pc:spChg>
        <pc:spChg chg="add del mod">
          <ac:chgData name="Lei Wu" userId="f083b2a8aea23a2f" providerId="LiveId" clId="{DFFC8A72-AAF7-453E-AC8A-78D83D468C0D}" dt="2021-04-21T22:55:28.150" v="3235" actId="478"/>
          <ac:spMkLst>
            <pc:docMk/>
            <pc:sldMk cId="1539895579" sldId="882"/>
            <ac:spMk id="214" creationId="{57A56755-D5B6-437D-9ECF-76ADD3BC3131}"/>
          </ac:spMkLst>
        </pc:spChg>
        <pc:spChg chg="add del mod">
          <ac:chgData name="Lei Wu" userId="f083b2a8aea23a2f" providerId="LiveId" clId="{DFFC8A72-AAF7-453E-AC8A-78D83D468C0D}" dt="2021-04-21T22:55:28.150" v="3235" actId="478"/>
          <ac:spMkLst>
            <pc:docMk/>
            <pc:sldMk cId="1539895579" sldId="882"/>
            <ac:spMk id="215" creationId="{ED607325-D84C-4F29-B9A1-5BD4AD6892D5}"/>
          </ac:spMkLst>
        </pc:spChg>
        <pc:spChg chg="add del mod">
          <ac:chgData name="Lei Wu" userId="f083b2a8aea23a2f" providerId="LiveId" clId="{DFFC8A72-AAF7-453E-AC8A-78D83D468C0D}" dt="2021-04-21T22:55:28.150" v="3235" actId="478"/>
          <ac:spMkLst>
            <pc:docMk/>
            <pc:sldMk cId="1539895579" sldId="882"/>
            <ac:spMk id="216" creationId="{740AF4B9-D825-4985-9216-FA07197C4E5F}"/>
          </ac:spMkLst>
        </pc:spChg>
        <pc:spChg chg="add del mod">
          <ac:chgData name="Lei Wu" userId="f083b2a8aea23a2f" providerId="LiveId" clId="{DFFC8A72-AAF7-453E-AC8A-78D83D468C0D}" dt="2021-04-21T22:55:28.150" v="3235" actId="478"/>
          <ac:spMkLst>
            <pc:docMk/>
            <pc:sldMk cId="1539895579" sldId="882"/>
            <ac:spMk id="217" creationId="{B71A855E-D988-477D-84FD-83E8735F4DA6}"/>
          </ac:spMkLst>
        </pc:spChg>
        <pc:spChg chg="add del mod">
          <ac:chgData name="Lei Wu" userId="f083b2a8aea23a2f" providerId="LiveId" clId="{DFFC8A72-AAF7-453E-AC8A-78D83D468C0D}" dt="2021-04-21T22:55:28.150" v="3235" actId="478"/>
          <ac:spMkLst>
            <pc:docMk/>
            <pc:sldMk cId="1539895579" sldId="882"/>
            <ac:spMk id="218" creationId="{92225A4F-9C5B-448C-AF01-6D21918049A9}"/>
          </ac:spMkLst>
        </pc:spChg>
        <pc:spChg chg="add del mod">
          <ac:chgData name="Lei Wu" userId="f083b2a8aea23a2f" providerId="LiveId" clId="{DFFC8A72-AAF7-453E-AC8A-78D83D468C0D}" dt="2021-04-21T22:55:28.150" v="3235" actId="478"/>
          <ac:spMkLst>
            <pc:docMk/>
            <pc:sldMk cId="1539895579" sldId="882"/>
            <ac:spMk id="219" creationId="{AC7BB30E-7F5E-42A9-8FD6-DEBED9CE820A}"/>
          </ac:spMkLst>
        </pc:spChg>
        <pc:spChg chg="add del mod">
          <ac:chgData name="Lei Wu" userId="f083b2a8aea23a2f" providerId="LiveId" clId="{DFFC8A72-AAF7-453E-AC8A-78D83D468C0D}" dt="2021-04-21T22:55:28.150" v="3235" actId="478"/>
          <ac:spMkLst>
            <pc:docMk/>
            <pc:sldMk cId="1539895579" sldId="882"/>
            <ac:spMk id="220" creationId="{6D08B792-E455-4A7D-B7E4-C321769BC6E4}"/>
          </ac:spMkLst>
        </pc:spChg>
        <pc:spChg chg="add del mod">
          <ac:chgData name="Lei Wu" userId="f083b2a8aea23a2f" providerId="LiveId" clId="{DFFC8A72-AAF7-453E-AC8A-78D83D468C0D}" dt="2021-04-21T22:55:28.150" v="3235" actId="478"/>
          <ac:spMkLst>
            <pc:docMk/>
            <pc:sldMk cId="1539895579" sldId="882"/>
            <ac:spMk id="221" creationId="{A9C4EA13-86A4-48B3-A8DD-337823C41453}"/>
          </ac:spMkLst>
        </pc:spChg>
        <pc:spChg chg="add del mod">
          <ac:chgData name="Lei Wu" userId="f083b2a8aea23a2f" providerId="LiveId" clId="{DFFC8A72-AAF7-453E-AC8A-78D83D468C0D}" dt="2021-04-21T22:55:28.150" v="3235" actId="478"/>
          <ac:spMkLst>
            <pc:docMk/>
            <pc:sldMk cId="1539895579" sldId="882"/>
            <ac:spMk id="222" creationId="{A07312A0-1D2C-45D3-8011-EB24794E3526}"/>
          </ac:spMkLst>
        </pc:spChg>
        <pc:spChg chg="add del mod">
          <ac:chgData name="Lei Wu" userId="f083b2a8aea23a2f" providerId="LiveId" clId="{DFFC8A72-AAF7-453E-AC8A-78D83D468C0D}" dt="2021-04-21T22:55:28.150" v="3235" actId="478"/>
          <ac:spMkLst>
            <pc:docMk/>
            <pc:sldMk cId="1539895579" sldId="882"/>
            <ac:spMk id="223" creationId="{BF69A25C-91B2-423F-91CB-2591C2B30868}"/>
          </ac:spMkLst>
        </pc:spChg>
        <pc:spChg chg="add del mod">
          <ac:chgData name="Lei Wu" userId="f083b2a8aea23a2f" providerId="LiveId" clId="{DFFC8A72-AAF7-453E-AC8A-78D83D468C0D}" dt="2021-04-21T22:55:28.150" v="3235" actId="478"/>
          <ac:spMkLst>
            <pc:docMk/>
            <pc:sldMk cId="1539895579" sldId="882"/>
            <ac:spMk id="224" creationId="{1C3E832D-FA2F-489F-880A-DC37C6E12180}"/>
          </ac:spMkLst>
        </pc:spChg>
        <pc:spChg chg="add del mod">
          <ac:chgData name="Lei Wu" userId="f083b2a8aea23a2f" providerId="LiveId" clId="{DFFC8A72-AAF7-453E-AC8A-78D83D468C0D}" dt="2021-04-21T22:55:28.150" v="3235" actId="478"/>
          <ac:spMkLst>
            <pc:docMk/>
            <pc:sldMk cId="1539895579" sldId="882"/>
            <ac:spMk id="225" creationId="{78D004FC-8E70-4B6F-89FB-8923100EF99D}"/>
          </ac:spMkLst>
        </pc:spChg>
        <pc:spChg chg="add del mod">
          <ac:chgData name="Lei Wu" userId="f083b2a8aea23a2f" providerId="LiveId" clId="{DFFC8A72-AAF7-453E-AC8A-78D83D468C0D}" dt="2021-04-21T22:55:28.150" v="3235" actId="478"/>
          <ac:spMkLst>
            <pc:docMk/>
            <pc:sldMk cId="1539895579" sldId="882"/>
            <ac:spMk id="226" creationId="{1305AE4C-3E8F-436A-BAE2-62861B51F775}"/>
          </ac:spMkLst>
        </pc:spChg>
        <pc:spChg chg="add del mod">
          <ac:chgData name="Lei Wu" userId="f083b2a8aea23a2f" providerId="LiveId" clId="{DFFC8A72-AAF7-453E-AC8A-78D83D468C0D}" dt="2021-04-21T22:55:28.150" v="3235" actId="478"/>
          <ac:spMkLst>
            <pc:docMk/>
            <pc:sldMk cId="1539895579" sldId="882"/>
            <ac:spMk id="227" creationId="{9B55B62D-E1EB-43D8-BE1A-77D3FECD7DF1}"/>
          </ac:spMkLst>
        </pc:spChg>
        <pc:spChg chg="add del mod">
          <ac:chgData name="Lei Wu" userId="f083b2a8aea23a2f" providerId="LiveId" clId="{DFFC8A72-AAF7-453E-AC8A-78D83D468C0D}" dt="2021-04-21T22:55:28.150" v="3235" actId="478"/>
          <ac:spMkLst>
            <pc:docMk/>
            <pc:sldMk cId="1539895579" sldId="882"/>
            <ac:spMk id="228" creationId="{7A103078-6C01-4D91-9402-C5188168582F}"/>
          </ac:spMkLst>
        </pc:spChg>
        <pc:spChg chg="add del mod">
          <ac:chgData name="Lei Wu" userId="f083b2a8aea23a2f" providerId="LiveId" clId="{DFFC8A72-AAF7-453E-AC8A-78D83D468C0D}" dt="2021-04-21T22:55:28.150" v="3235" actId="478"/>
          <ac:spMkLst>
            <pc:docMk/>
            <pc:sldMk cId="1539895579" sldId="882"/>
            <ac:spMk id="229" creationId="{625D8AF7-6ED4-4426-899A-0005675E0CB5}"/>
          </ac:spMkLst>
        </pc:spChg>
        <pc:spChg chg="add del mod">
          <ac:chgData name="Lei Wu" userId="f083b2a8aea23a2f" providerId="LiveId" clId="{DFFC8A72-AAF7-453E-AC8A-78D83D468C0D}" dt="2021-04-21T22:55:28.150" v="3235" actId="478"/>
          <ac:spMkLst>
            <pc:docMk/>
            <pc:sldMk cId="1539895579" sldId="882"/>
            <ac:spMk id="230" creationId="{B32EB3E4-2B69-4401-97C4-D5F469C078C0}"/>
          </ac:spMkLst>
        </pc:spChg>
        <pc:spChg chg="add del mod">
          <ac:chgData name="Lei Wu" userId="f083b2a8aea23a2f" providerId="LiveId" clId="{DFFC8A72-AAF7-453E-AC8A-78D83D468C0D}" dt="2021-04-21T22:55:28.150" v="3235" actId="478"/>
          <ac:spMkLst>
            <pc:docMk/>
            <pc:sldMk cId="1539895579" sldId="882"/>
            <ac:spMk id="231" creationId="{1564790E-1968-49CC-8447-FE194FD10375}"/>
          </ac:spMkLst>
        </pc:spChg>
        <pc:spChg chg="add del mod">
          <ac:chgData name="Lei Wu" userId="f083b2a8aea23a2f" providerId="LiveId" clId="{DFFC8A72-AAF7-453E-AC8A-78D83D468C0D}" dt="2021-04-21T22:55:32.397" v="3237"/>
          <ac:spMkLst>
            <pc:docMk/>
            <pc:sldMk cId="1539895579" sldId="882"/>
            <ac:spMk id="233" creationId="{600B43BC-80B8-482D-9342-E09F476ED61E}"/>
          </ac:spMkLst>
        </pc:spChg>
        <pc:spChg chg="add del mod">
          <ac:chgData name="Lei Wu" userId="f083b2a8aea23a2f" providerId="LiveId" clId="{DFFC8A72-AAF7-453E-AC8A-78D83D468C0D}" dt="2021-04-21T22:55:32.397" v="3237"/>
          <ac:spMkLst>
            <pc:docMk/>
            <pc:sldMk cId="1539895579" sldId="882"/>
            <ac:spMk id="234" creationId="{10CCA496-06B1-47E6-B113-FCB1750D429B}"/>
          </ac:spMkLst>
        </pc:spChg>
        <pc:spChg chg="add del mod">
          <ac:chgData name="Lei Wu" userId="f083b2a8aea23a2f" providerId="LiveId" clId="{DFFC8A72-AAF7-453E-AC8A-78D83D468C0D}" dt="2021-04-21T22:55:32.397" v="3237"/>
          <ac:spMkLst>
            <pc:docMk/>
            <pc:sldMk cId="1539895579" sldId="882"/>
            <ac:spMk id="235" creationId="{41D63457-1405-49B5-8B3A-CB53B3E94A52}"/>
          </ac:spMkLst>
        </pc:spChg>
        <pc:spChg chg="add del mod">
          <ac:chgData name="Lei Wu" userId="f083b2a8aea23a2f" providerId="LiveId" clId="{DFFC8A72-AAF7-453E-AC8A-78D83D468C0D}" dt="2021-04-21T22:55:32.397" v="3237"/>
          <ac:spMkLst>
            <pc:docMk/>
            <pc:sldMk cId="1539895579" sldId="882"/>
            <ac:spMk id="236" creationId="{A6A427DC-760F-45CD-AE52-7A4C0AF683F7}"/>
          </ac:spMkLst>
        </pc:spChg>
        <pc:spChg chg="add del mod">
          <ac:chgData name="Lei Wu" userId="f083b2a8aea23a2f" providerId="LiveId" clId="{DFFC8A72-AAF7-453E-AC8A-78D83D468C0D}" dt="2021-04-21T22:55:32.397" v="3237"/>
          <ac:spMkLst>
            <pc:docMk/>
            <pc:sldMk cId="1539895579" sldId="882"/>
            <ac:spMk id="237" creationId="{44E2F704-626A-4672-B45D-E632F7ABAD8C}"/>
          </ac:spMkLst>
        </pc:spChg>
        <pc:spChg chg="add del mod">
          <ac:chgData name="Lei Wu" userId="f083b2a8aea23a2f" providerId="LiveId" clId="{DFFC8A72-AAF7-453E-AC8A-78D83D468C0D}" dt="2021-04-21T22:55:32.397" v="3237"/>
          <ac:spMkLst>
            <pc:docMk/>
            <pc:sldMk cId="1539895579" sldId="882"/>
            <ac:spMk id="238" creationId="{2D4CBC7A-307A-4E93-A690-9ECB638C4348}"/>
          </ac:spMkLst>
        </pc:spChg>
        <pc:spChg chg="add del mod">
          <ac:chgData name="Lei Wu" userId="f083b2a8aea23a2f" providerId="LiveId" clId="{DFFC8A72-AAF7-453E-AC8A-78D83D468C0D}" dt="2021-04-21T22:55:32.397" v="3237"/>
          <ac:spMkLst>
            <pc:docMk/>
            <pc:sldMk cId="1539895579" sldId="882"/>
            <ac:spMk id="239" creationId="{205CE2E8-BECC-4CE4-A6BD-6F2752DB75DF}"/>
          </ac:spMkLst>
        </pc:spChg>
        <pc:spChg chg="add del mod">
          <ac:chgData name="Lei Wu" userId="f083b2a8aea23a2f" providerId="LiveId" clId="{DFFC8A72-AAF7-453E-AC8A-78D83D468C0D}" dt="2021-04-21T22:55:32.397" v="3237"/>
          <ac:spMkLst>
            <pc:docMk/>
            <pc:sldMk cId="1539895579" sldId="882"/>
            <ac:spMk id="240" creationId="{80AFF17B-62B1-47CB-A3CF-BDBEECCBD658}"/>
          </ac:spMkLst>
        </pc:spChg>
        <pc:spChg chg="add del mod">
          <ac:chgData name="Lei Wu" userId="f083b2a8aea23a2f" providerId="LiveId" clId="{DFFC8A72-AAF7-453E-AC8A-78D83D468C0D}" dt="2021-04-21T22:55:32.397" v="3237"/>
          <ac:spMkLst>
            <pc:docMk/>
            <pc:sldMk cId="1539895579" sldId="882"/>
            <ac:spMk id="241" creationId="{F1804DC0-018A-4FAC-8A82-095D599CF25D}"/>
          </ac:spMkLst>
        </pc:spChg>
        <pc:spChg chg="add del mod">
          <ac:chgData name="Lei Wu" userId="f083b2a8aea23a2f" providerId="LiveId" clId="{DFFC8A72-AAF7-453E-AC8A-78D83D468C0D}" dt="2021-04-21T22:55:32.397" v="3237"/>
          <ac:spMkLst>
            <pc:docMk/>
            <pc:sldMk cId="1539895579" sldId="882"/>
            <ac:spMk id="242" creationId="{0A85950E-72B5-4DE8-928A-670A5B4825DC}"/>
          </ac:spMkLst>
        </pc:spChg>
        <pc:spChg chg="add del mod">
          <ac:chgData name="Lei Wu" userId="f083b2a8aea23a2f" providerId="LiveId" clId="{DFFC8A72-AAF7-453E-AC8A-78D83D468C0D}" dt="2021-04-21T22:55:32.397" v="3237"/>
          <ac:spMkLst>
            <pc:docMk/>
            <pc:sldMk cId="1539895579" sldId="882"/>
            <ac:spMk id="243" creationId="{C52A1E7C-B7B3-4FC9-9AE8-FA2552921438}"/>
          </ac:spMkLst>
        </pc:spChg>
        <pc:spChg chg="add del mod">
          <ac:chgData name="Lei Wu" userId="f083b2a8aea23a2f" providerId="LiveId" clId="{DFFC8A72-AAF7-453E-AC8A-78D83D468C0D}" dt="2021-04-21T22:55:32.397" v="3237"/>
          <ac:spMkLst>
            <pc:docMk/>
            <pc:sldMk cId="1539895579" sldId="882"/>
            <ac:spMk id="244" creationId="{4067727B-3566-48A9-8F91-026227AE8DBB}"/>
          </ac:spMkLst>
        </pc:spChg>
        <pc:spChg chg="add del mod">
          <ac:chgData name="Lei Wu" userId="f083b2a8aea23a2f" providerId="LiveId" clId="{DFFC8A72-AAF7-453E-AC8A-78D83D468C0D}" dt="2021-04-21T22:55:32.397" v="3237"/>
          <ac:spMkLst>
            <pc:docMk/>
            <pc:sldMk cId="1539895579" sldId="882"/>
            <ac:spMk id="245" creationId="{E8B01383-D663-48C5-8035-D0EB9F3AD8DA}"/>
          </ac:spMkLst>
        </pc:spChg>
        <pc:spChg chg="add del mod">
          <ac:chgData name="Lei Wu" userId="f083b2a8aea23a2f" providerId="LiveId" clId="{DFFC8A72-AAF7-453E-AC8A-78D83D468C0D}" dt="2021-04-21T22:55:32.397" v="3237"/>
          <ac:spMkLst>
            <pc:docMk/>
            <pc:sldMk cId="1539895579" sldId="882"/>
            <ac:spMk id="246" creationId="{C357A44E-BB46-4362-BD2A-B3CD4E26DBC6}"/>
          </ac:spMkLst>
        </pc:spChg>
        <pc:spChg chg="mod">
          <ac:chgData name="Lei Wu" userId="f083b2a8aea23a2f" providerId="LiveId" clId="{DFFC8A72-AAF7-453E-AC8A-78D83D468C0D}" dt="2021-04-21T22:55:29.014" v="3236"/>
          <ac:spMkLst>
            <pc:docMk/>
            <pc:sldMk cId="1539895579" sldId="882"/>
            <ac:spMk id="249" creationId="{E5094DA9-9AF7-43A9-A5E0-F8E19DB795EC}"/>
          </ac:spMkLst>
        </pc:spChg>
        <pc:spChg chg="add mod">
          <ac:chgData name="Lei Wu" userId="f083b2a8aea23a2f" providerId="LiveId" clId="{DFFC8A72-AAF7-453E-AC8A-78D83D468C0D}" dt="2021-04-21T22:55:37.018" v="3239" actId="1076"/>
          <ac:spMkLst>
            <pc:docMk/>
            <pc:sldMk cId="1539895579" sldId="882"/>
            <ac:spMk id="250" creationId="{E225930C-9F7A-40F8-8DFE-26AE7C7EAA94}"/>
          </ac:spMkLst>
        </pc:spChg>
        <pc:spChg chg="add mod">
          <ac:chgData name="Lei Wu" userId="f083b2a8aea23a2f" providerId="LiveId" clId="{DFFC8A72-AAF7-453E-AC8A-78D83D468C0D}" dt="2021-04-21T22:55:58.841" v="3246" actId="1035"/>
          <ac:spMkLst>
            <pc:docMk/>
            <pc:sldMk cId="1539895579" sldId="882"/>
            <ac:spMk id="251" creationId="{B63E3834-F419-425D-BA35-FAF77211631F}"/>
          </ac:spMkLst>
        </pc:spChg>
        <pc:spChg chg="add mod">
          <ac:chgData name="Lei Wu" userId="f083b2a8aea23a2f" providerId="LiveId" clId="{DFFC8A72-AAF7-453E-AC8A-78D83D468C0D}" dt="2021-04-21T22:55:37.018" v="3239" actId="1076"/>
          <ac:spMkLst>
            <pc:docMk/>
            <pc:sldMk cId="1539895579" sldId="882"/>
            <ac:spMk id="252" creationId="{D591CC45-80FA-4206-AE0C-994938290D33}"/>
          </ac:spMkLst>
        </pc:spChg>
        <pc:spChg chg="add mod">
          <ac:chgData name="Lei Wu" userId="f083b2a8aea23a2f" providerId="LiveId" clId="{DFFC8A72-AAF7-453E-AC8A-78D83D468C0D}" dt="2021-04-21T22:56:04.608" v="3247" actId="1076"/>
          <ac:spMkLst>
            <pc:docMk/>
            <pc:sldMk cId="1539895579" sldId="882"/>
            <ac:spMk id="253" creationId="{68AC2671-1381-4630-8463-FD913FAE8D72}"/>
          </ac:spMkLst>
        </pc:spChg>
        <pc:spChg chg="add mod">
          <ac:chgData name="Lei Wu" userId="f083b2a8aea23a2f" providerId="LiveId" clId="{DFFC8A72-AAF7-453E-AC8A-78D83D468C0D}" dt="2021-04-21T22:57:05.903" v="3258" actId="1076"/>
          <ac:spMkLst>
            <pc:docMk/>
            <pc:sldMk cId="1539895579" sldId="882"/>
            <ac:spMk id="254" creationId="{635827E6-EDFD-4603-8AA9-E06E9BA1959B}"/>
          </ac:spMkLst>
        </pc:spChg>
        <pc:spChg chg="add mod">
          <ac:chgData name="Lei Wu" userId="f083b2a8aea23a2f" providerId="LiveId" clId="{DFFC8A72-AAF7-453E-AC8A-78D83D468C0D}" dt="2021-04-21T22:56:19.866" v="3250" actId="1076"/>
          <ac:spMkLst>
            <pc:docMk/>
            <pc:sldMk cId="1539895579" sldId="882"/>
            <ac:spMk id="255" creationId="{BFA7B437-07D6-4F22-8A70-3CBB1EA69F86}"/>
          </ac:spMkLst>
        </pc:spChg>
        <pc:spChg chg="add mod">
          <ac:chgData name="Lei Wu" userId="f083b2a8aea23a2f" providerId="LiveId" clId="{DFFC8A72-AAF7-453E-AC8A-78D83D468C0D}" dt="2021-04-21T22:56:44.530" v="3253" actId="1076"/>
          <ac:spMkLst>
            <pc:docMk/>
            <pc:sldMk cId="1539895579" sldId="882"/>
            <ac:spMk id="256" creationId="{447B3B56-441B-45CB-B0B8-784AFFB02C51}"/>
          </ac:spMkLst>
        </pc:spChg>
        <pc:spChg chg="add mod">
          <ac:chgData name="Lei Wu" userId="f083b2a8aea23a2f" providerId="LiveId" clId="{DFFC8A72-AAF7-453E-AC8A-78D83D468C0D}" dt="2021-04-21T22:56:48.152" v="3254" actId="1076"/>
          <ac:spMkLst>
            <pc:docMk/>
            <pc:sldMk cId="1539895579" sldId="882"/>
            <ac:spMk id="257" creationId="{660F4A5C-888D-4815-B0D6-8875478B858B}"/>
          </ac:spMkLst>
        </pc:spChg>
        <pc:spChg chg="add mod">
          <ac:chgData name="Lei Wu" userId="f083b2a8aea23a2f" providerId="LiveId" clId="{DFFC8A72-AAF7-453E-AC8A-78D83D468C0D}" dt="2021-04-21T22:55:37.018" v="3239" actId="1076"/>
          <ac:spMkLst>
            <pc:docMk/>
            <pc:sldMk cId="1539895579" sldId="882"/>
            <ac:spMk id="258" creationId="{4C2CB81C-3BFE-437B-B0BF-83BF82DCF51D}"/>
          </ac:spMkLst>
        </pc:spChg>
        <pc:spChg chg="add mod">
          <ac:chgData name="Lei Wu" userId="f083b2a8aea23a2f" providerId="LiveId" clId="{DFFC8A72-AAF7-453E-AC8A-78D83D468C0D}" dt="2021-04-21T22:56:38.606" v="3251" actId="1076"/>
          <ac:spMkLst>
            <pc:docMk/>
            <pc:sldMk cId="1539895579" sldId="882"/>
            <ac:spMk id="259" creationId="{3D734D05-3D20-48D6-9080-2FB0D8088CCD}"/>
          </ac:spMkLst>
        </pc:spChg>
        <pc:spChg chg="add mod">
          <ac:chgData name="Lei Wu" userId="f083b2a8aea23a2f" providerId="LiveId" clId="{DFFC8A72-AAF7-453E-AC8A-78D83D468C0D}" dt="2021-04-21T22:55:37.018" v="3239" actId="1076"/>
          <ac:spMkLst>
            <pc:docMk/>
            <pc:sldMk cId="1539895579" sldId="882"/>
            <ac:spMk id="260" creationId="{D33A8533-3544-4309-80FA-C6CE5F11E549}"/>
          </ac:spMkLst>
        </pc:spChg>
        <pc:spChg chg="add mod">
          <ac:chgData name="Lei Wu" userId="f083b2a8aea23a2f" providerId="LiveId" clId="{DFFC8A72-AAF7-453E-AC8A-78D83D468C0D}" dt="2021-04-21T22:56:54.578" v="3255" actId="1076"/>
          <ac:spMkLst>
            <pc:docMk/>
            <pc:sldMk cId="1539895579" sldId="882"/>
            <ac:spMk id="261" creationId="{3D775C50-7DDF-42F5-94C6-D7E2353A6410}"/>
          </ac:spMkLst>
        </pc:spChg>
        <pc:spChg chg="add mod">
          <ac:chgData name="Lei Wu" userId="f083b2a8aea23a2f" providerId="LiveId" clId="{DFFC8A72-AAF7-453E-AC8A-78D83D468C0D}" dt="2021-04-21T22:55:37.018" v="3239" actId="1076"/>
          <ac:spMkLst>
            <pc:docMk/>
            <pc:sldMk cId="1539895579" sldId="882"/>
            <ac:spMk id="262" creationId="{6DDBBD8B-AFE2-488B-9A3F-756914838E12}"/>
          </ac:spMkLst>
        </pc:spChg>
        <pc:spChg chg="add mod">
          <ac:chgData name="Lei Wu" userId="f083b2a8aea23a2f" providerId="LiveId" clId="{DFFC8A72-AAF7-453E-AC8A-78D83D468C0D}" dt="2021-04-21T22:56:59.350" v="3256" actId="1076"/>
          <ac:spMkLst>
            <pc:docMk/>
            <pc:sldMk cId="1539895579" sldId="882"/>
            <ac:spMk id="263" creationId="{1FB5BB78-F7A0-483E-9ADC-9A210BCC4D0A}"/>
          </ac:spMkLst>
        </pc:spChg>
        <pc:spChg chg="mod">
          <ac:chgData name="Lei Wu" userId="f083b2a8aea23a2f" providerId="LiveId" clId="{DFFC8A72-AAF7-453E-AC8A-78D83D468C0D}" dt="2021-04-21T22:55:37.018" v="3239" actId="1076"/>
          <ac:spMkLst>
            <pc:docMk/>
            <pc:sldMk cId="1539895579" sldId="882"/>
            <ac:spMk id="266" creationId="{E4176971-0D2A-414E-8B44-0FEEA6B437D0}"/>
          </ac:spMkLst>
        </pc:spChg>
        <pc:grpChg chg="del">
          <ac:chgData name="Lei Wu" userId="f083b2a8aea23a2f" providerId="LiveId" clId="{DFFC8A72-AAF7-453E-AC8A-78D83D468C0D}" dt="2021-04-21T22:51:36.005" v="3160" actId="478"/>
          <ac:grpSpMkLst>
            <pc:docMk/>
            <pc:sldMk cId="1539895579" sldId="882"/>
            <ac:grpSpMk id="81" creationId="{9EBE4AFD-8CD8-4C2E-852E-9A868BEB6AA3}"/>
          </ac:grpSpMkLst>
        </pc:grpChg>
        <pc:grpChg chg="add del mod">
          <ac:chgData name="Lei Wu" userId="f083b2a8aea23a2f" providerId="LiveId" clId="{DFFC8A72-AAF7-453E-AC8A-78D83D468C0D}" dt="2021-04-21T22:55:32.397" v="3237"/>
          <ac:grpSpMkLst>
            <pc:docMk/>
            <pc:sldMk cId="1539895579" sldId="882"/>
            <ac:grpSpMk id="247" creationId="{2B13C4AC-489B-4B1D-8717-1DD450DEF028}"/>
          </ac:grpSpMkLst>
        </pc:grpChg>
        <pc:grpChg chg="add mod">
          <ac:chgData name="Lei Wu" userId="f083b2a8aea23a2f" providerId="LiveId" clId="{DFFC8A72-AAF7-453E-AC8A-78D83D468C0D}" dt="2021-04-21T22:55:37.018" v="3239" actId="1076"/>
          <ac:grpSpMkLst>
            <pc:docMk/>
            <pc:sldMk cId="1539895579" sldId="882"/>
            <ac:grpSpMk id="264" creationId="{3C8FF778-699C-485A-AF30-0C27D8D9EEA6}"/>
          </ac:grpSpMkLst>
        </pc:grpChg>
        <pc:picChg chg="add del mod">
          <ac:chgData name="Lei Wu" userId="f083b2a8aea23a2f" providerId="LiveId" clId="{DFFC8A72-AAF7-453E-AC8A-78D83D468C0D}" dt="2021-04-21T22:51:41.151" v="3162"/>
          <ac:picMkLst>
            <pc:docMk/>
            <pc:sldMk cId="1539895579" sldId="882"/>
            <ac:picMk id="193" creationId="{9497F3F0-85C2-4B09-8AF4-65E0B2D396D7}"/>
          </ac:picMkLst>
        </pc:picChg>
        <pc:picChg chg="add del mod">
          <ac:chgData name="Lei Wu" userId="f083b2a8aea23a2f" providerId="LiveId" clId="{DFFC8A72-AAF7-453E-AC8A-78D83D468C0D}" dt="2021-04-21T22:55:28.150" v="3235" actId="478"/>
          <ac:picMkLst>
            <pc:docMk/>
            <pc:sldMk cId="1539895579" sldId="882"/>
            <ac:picMk id="232" creationId="{BA012226-D854-4773-85CC-F98B3FB1A540}"/>
          </ac:picMkLst>
        </pc:picChg>
        <pc:picChg chg="mod">
          <ac:chgData name="Lei Wu" userId="f083b2a8aea23a2f" providerId="LiveId" clId="{DFFC8A72-AAF7-453E-AC8A-78D83D468C0D}" dt="2021-04-21T22:55:29.014" v="3236"/>
          <ac:picMkLst>
            <pc:docMk/>
            <pc:sldMk cId="1539895579" sldId="882"/>
            <ac:picMk id="248" creationId="{732E1BA0-0CF0-46E2-9D35-542AB6E2B6BE}"/>
          </ac:picMkLst>
        </pc:picChg>
        <pc:picChg chg="mod">
          <ac:chgData name="Lei Wu" userId="f083b2a8aea23a2f" providerId="LiveId" clId="{DFFC8A72-AAF7-453E-AC8A-78D83D468C0D}" dt="2021-04-21T22:55:37.018" v="3239" actId="1076"/>
          <ac:picMkLst>
            <pc:docMk/>
            <pc:sldMk cId="1539895579" sldId="882"/>
            <ac:picMk id="265" creationId="{F4EBCC6F-2161-438D-AB59-7165A49C1513}"/>
          </ac:picMkLst>
        </pc:picChg>
      </pc:sldChg>
      <pc:sldChg chg="delSp modSp add del mod">
        <pc:chgData name="Lei Wu" userId="f083b2a8aea23a2f" providerId="LiveId" clId="{DFFC8A72-AAF7-453E-AC8A-78D83D468C0D}" dt="2021-04-22T00:06:15.224" v="4127" actId="2696"/>
        <pc:sldMkLst>
          <pc:docMk/>
          <pc:sldMk cId="1446605406" sldId="883"/>
        </pc:sldMkLst>
        <pc:spChg chg="mod">
          <ac:chgData name="Lei Wu" userId="f083b2a8aea23a2f" providerId="LiveId" clId="{DFFC8A72-AAF7-453E-AC8A-78D83D468C0D}" dt="2021-04-21T22:57:31.159" v="3260"/>
          <ac:spMkLst>
            <pc:docMk/>
            <pc:sldMk cId="1446605406" sldId="883"/>
            <ac:spMk id="2" creationId="{00000000-0000-0000-0000-000000000000}"/>
          </ac:spMkLst>
        </pc:spChg>
        <pc:spChg chg="mod">
          <ac:chgData name="Lei Wu" userId="f083b2a8aea23a2f" providerId="LiveId" clId="{DFFC8A72-AAF7-453E-AC8A-78D83D468C0D}" dt="2021-04-21T22:57:39.035" v="3263" actId="15"/>
          <ac:spMkLst>
            <pc:docMk/>
            <pc:sldMk cId="1446605406" sldId="883"/>
            <ac:spMk id="12" creationId="{E7B8ECE7-0383-43F0-BDDA-8046A8F83F10}"/>
          </ac:spMkLst>
        </pc:spChg>
        <pc:grpChg chg="del">
          <ac:chgData name="Lei Wu" userId="f083b2a8aea23a2f" providerId="LiveId" clId="{DFFC8A72-AAF7-453E-AC8A-78D83D468C0D}" dt="2021-04-21T22:54:39.549" v="3229" actId="478"/>
          <ac:grpSpMkLst>
            <pc:docMk/>
            <pc:sldMk cId="1446605406" sldId="883"/>
            <ac:grpSpMk id="81" creationId="{9EBE4AFD-8CD8-4C2E-852E-9A868BEB6AA3}"/>
          </ac:grpSpMkLst>
        </pc:grpChg>
      </pc:sldChg>
      <pc:sldChg chg="add">
        <pc:chgData name="Lei Wu" userId="f083b2a8aea23a2f" providerId="LiveId" clId="{DFFC8A72-AAF7-453E-AC8A-78D83D468C0D}" dt="2021-04-22T00:06:16.947" v="4128"/>
        <pc:sldMkLst>
          <pc:docMk/>
          <pc:sldMk cId="4261942151" sldId="883"/>
        </pc:sldMkLst>
      </pc:sldChg>
      <pc:sldChg chg="addSp delSp modSp add">
        <pc:chgData name="Lei Wu" userId="f083b2a8aea23a2f" providerId="LiveId" clId="{DFFC8A72-AAF7-453E-AC8A-78D83D468C0D}" dt="2021-04-22T00:03:43.914" v="4112" actId="1076"/>
        <pc:sldMkLst>
          <pc:docMk/>
          <pc:sldMk cId="2634642838" sldId="884"/>
        </pc:sldMkLst>
        <pc:spChg chg="add del mod">
          <ac:chgData name="Lei Wu" userId="f083b2a8aea23a2f" providerId="LiveId" clId="{DFFC8A72-AAF7-453E-AC8A-78D83D468C0D}" dt="2021-04-22T00:03:35.831" v="4109" actId="478"/>
          <ac:spMkLst>
            <pc:docMk/>
            <pc:sldMk cId="2634642838" sldId="884"/>
            <ac:spMk id="3" creationId="{43FC01C8-0A8A-45DF-9F16-FD391E8F8177}"/>
          </ac:spMkLst>
        </pc:spChg>
        <pc:spChg chg="del">
          <ac:chgData name="Lei Wu" userId="f083b2a8aea23a2f" providerId="LiveId" clId="{DFFC8A72-AAF7-453E-AC8A-78D83D468C0D}" dt="2021-04-22T00:03:32.772" v="4108" actId="478"/>
          <ac:spMkLst>
            <pc:docMk/>
            <pc:sldMk cId="2634642838" sldId="884"/>
            <ac:spMk id="12" creationId="{E7B8ECE7-0383-43F0-BDDA-8046A8F83F10}"/>
          </ac:spMkLst>
        </pc:spChg>
        <pc:spChg chg="del">
          <ac:chgData name="Lei Wu" userId="f083b2a8aea23a2f" providerId="LiveId" clId="{DFFC8A72-AAF7-453E-AC8A-78D83D468C0D}" dt="2021-04-22T00:03:38.196" v="4110" actId="478"/>
          <ac:spMkLst>
            <pc:docMk/>
            <pc:sldMk cId="2634642838" sldId="884"/>
            <ac:spMk id="194" creationId="{65F539FD-9DDC-4966-B745-537EFF857786}"/>
          </ac:spMkLst>
        </pc:spChg>
        <pc:spChg chg="del">
          <ac:chgData name="Lei Wu" userId="f083b2a8aea23a2f" providerId="LiveId" clId="{DFFC8A72-AAF7-453E-AC8A-78D83D468C0D}" dt="2021-04-22T00:03:38.196" v="4110" actId="478"/>
          <ac:spMkLst>
            <pc:docMk/>
            <pc:sldMk cId="2634642838" sldId="884"/>
            <ac:spMk id="195" creationId="{491BD1D4-3105-4765-88E0-1B0C6ABACA07}"/>
          </ac:spMkLst>
        </pc:spChg>
        <pc:spChg chg="del">
          <ac:chgData name="Lei Wu" userId="f083b2a8aea23a2f" providerId="LiveId" clId="{DFFC8A72-AAF7-453E-AC8A-78D83D468C0D}" dt="2021-04-22T00:03:38.196" v="4110" actId="478"/>
          <ac:spMkLst>
            <pc:docMk/>
            <pc:sldMk cId="2634642838" sldId="884"/>
            <ac:spMk id="196" creationId="{A8A5C43E-C5EB-4B6D-A720-CE66FF6102A3}"/>
          </ac:spMkLst>
        </pc:spChg>
        <pc:spChg chg="del">
          <ac:chgData name="Lei Wu" userId="f083b2a8aea23a2f" providerId="LiveId" clId="{DFFC8A72-AAF7-453E-AC8A-78D83D468C0D}" dt="2021-04-22T00:03:38.196" v="4110" actId="478"/>
          <ac:spMkLst>
            <pc:docMk/>
            <pc:sldMk cId="2634642838" sldId="884"/>
            <ac:spMk id="197" creationId="{5162813F-6F17-44D3-A2F8-C07B1A22AE1D}"/>
          </ac:spMkLst>
        </pc:spChg>
        <pc:spChg chg="del">
          <ac:chgData name="Lei Wu" userId="f083b2a8aea23a2f" providerId="LiveId" clId="{DFFC8A72-AAF7-453E-AC8A-78D83D468C0D}" dt="2021-04-22T00:03:38.196" v="4110" actId="478"/>
          <ac:spMkLst>
            <pc:docMk/>
            <pc:sldMk cId="2634642838" sldId="884"/>
            <ac:spMk id="198" creationId="{ECFF4773-187B-4365-A9F3-374B2247A526}"/>
          </ac:spMkLst>
        </pc:spChg>
        <pc:spChg chg="del">
          <ac:chgData name="Lei Wu" userId="f083b2a8aea23a2f" providerId="LiveId" clId="{DFFC8A72-AAF7-453E-AC8A-78D83D468C0D}" dt="2021-04-22T00:03:38.196" v="4110" actId="478"/>
          <ac:spMkLst>
            <pc:docMk/>
            <pc:sldMk cId="2634642838" sldId="884"/>
            <ac:spMk id="199" creationId="{F13EF013-5B1F-4E82-93F5-3BCB6057B953}"/>
          </ac:spMkLst>
        </pc:spChg>
        <pc:spChg chg="del">
          <ac:chgData name="Lei Wu" userId="f083b2a8aea23a2f" providerId="LiveId" clId="{DFFC8A72-AAF7-453E-AC8A-78D83D468C0D}" dt="2021-04-22T00:03:38.196" v="4110" actId="478"/>
          <ac:spMkLst>
            <pc:docMk/>
            <pc:sldMk cId="2634642838" sldId="884"/>
            <ac:spMk id="200" creationId="{4B45BC5B-5162-49EB-B9D0-2F1B5B31D9B0}"/>
          </ac:spMkLst>
        </pc:spChg>
        <pc:spChg chg="del">
          <ac:chgData name="Lei Wu" userId="f083b2a8aea23a2f" providerId="LiveId" clId="{DFFC8A72-AAF7-453E-AC8A-78D83D468C0D}" dt="2021-04-22T00:03:38.196" v="4110" actId="478"/>
          <ac:spMkLst>
            <pc:docMk/>
            <pc:sldMk cId="2634642838" sldId="884"/>
            <ac:spMk id="201" creationId="{D71BB04A-961C-4F42-B664-D6480E2D282E}"/>
          </ac:spMkLst>
        </pc:spChg>
        <pc:spChg chg="del">
          <ac:chgData name="Lei Wu" userId="f083b2a8aea23a2f" providerId="LiveId" clId="{DFFC8A72-AAF7-453E-AC8A-78D83D468C0D}" dt="2021-04-22T00:03:38.196" v="4110" actId="478"/>
          <ac:spMkLst>
            <pc:docMk/>
            <pc:sldMk cId="2634642838" sldId="884"/>
            <ac:spMk id="202" creationId="{F72207B8-078A-446B-AC5F-C323192143EB}"/>
          </ac:spMkLst>
        </pc:spChg>
        <pc:spChg chg="del">
          <ac:chgData name="Lei Wu" userId="f083b2a8aea23a2f" providerId="LiveId" clId="{DFFC8A72-AAF7-453E-AC8A-78D83D468C0D}" dt="2021-04-22T00:03:38.196" v="4110" actId="478"/>
          <ac:spMkLst>
            <pc:docMk/>
            <pc:sldMk cId="2634642838" sldId="884"/>
            <ac:spMk id="203" creationId="{86DF9350-A01D-46A2-934B-669081E3E89A}"/>
          </ac:spMkLst>
        </pc:spChg>
        <pc:spChg chg="del">
          <ac:chgData name="Lei Wu" userId="f083b2a8aea23a2f" providerId="LiveId" clId="{DFFC8A72-AAF7-453E-AC8A-78D83D468C0D}" dt="2021-04-22T00:03:38.196" v="4110" actId="478"/>
          <ac:spMkLst>
            <pc:docMk/>
            <pc:sldMk cId="2634642838" sldId="884"/>
            <ac:spMk id="204" creationId="{A35B87A5-AC7C-4B57-954B-64E8D6BA4EC4}"/>
          </ac:spMkLst>
        </pc:spChg>
        <pc:spChg chg="del">
          <ac:chgData name="Lei Wu" userId="f083b2a8aea23a2f" providerId="LiveId" clId="{DFFC8A72-AAF7-453E-AC8A-78D83D468C0D}" dt="2021-04-22T00:03:38.196" v="4110" actId="478"/>
          <ac:spMkLst>
            <pc:docMk/>
            <pc:sldMk cId="2634642838" sldId="884"/>
            <ac:spMk id="205" creationId="{27DE2C81-EDA6-4BFE-9BDF-D0FB261BA764}"/>
          </ac:spMkLst>
        </pc:spChg>
        <pc:spChg chg="del">
          <ac:chgData name="Lei Wu" userId="f083b2a8aea23a2f" providerId="LiveId" clId="{DFFC8A72-AAF7-453E-AC8A-78D83D468C0D}" dt="2021-04-22T00:03:38.196" v="4110" actId="478"/>
          <ac:spMkLst>
            <pc:docMk/>
            <pc:sldMk cId="2634642838" sldId="884"/>
            <ac:spMk id="206" creationId="{247C72A1-22C9-4308-9A6F-5BFFC2DCC7EF}"/>
          </ac:spMkLst>
        </pc:spChg>
        <pc:spChg chg="del">
          <ac:chgData name="Lei Wu" userId="f083b2a8aea23a2f" providerId="LiveId" clId="{DFFC8A72-AAF7-453E-AC8A-78D83D468C0D}" dt="2021-04-22T00:03:38.196" v="4110" actId="478"/>
          <ac:spMkLst>
            <pc:docMk/>
            <pc:sldMk cId="2634642838" sldId="884"/>
            <ac:spMk id="207" creationId="{C1038E16-BD8A-4289-8F50-C7364A668507}"/>
          </ac:spMkLst>
        </pc:spChg>
        <pc:spChg chg="del">
          <ac:chgData name="Lei Wu" userId="f083b2a8aea23a2f" providerId="LiveId" clId="{DFFC8A72-AAF7-453E-AC8A-78D83D468C0D}" dt="2021-04-22T00:03:38.196" v="4110" actId="478"/>
          <ac:spMkLst>
            <pc:docMk/>
            <pc:sldMk cId="2634642838" sldId="884"/>
            <ac:spMk id="208" creationId="{27C1D5A7-F5DD-4ABC-A896-738041669636}"/>
          </ac:spMkLst>
        </pc:spChg>
        <pc:spChg chg="del">
          <ac:chgData name="Lei Wu" userId="f083b2a8aea23a2f" providerId="LiveId" clId="{DFFC8A72-AAF7-453E-AC8A-78D83D468C0D}" dt="2021-04-22T00:03:38.196" v="4110" actId="478"/>
          <ac:spMkLst>
            <pc:docMk/>
            <pc:sldMk cId="2634642838" sldId="884"/>
            <ac:spMk id="209" creationId="{458D1952-8F8A-44C6-B3E8-92C40BFE56D0}"/>
          </ac:spMkLst>
        </pc:spChg>
        <pc:spChg chg="del">
          <ac:chgData name="Lei Wu" userId="f083b2a8aea23a2f" providerId="LiveId" clId="{DFFC8A72-AAF7-453E-AC8A-78D83D468C0D}" dt="2021-04-22T00:03:38.196" v="4110" actId="478"/>
          <ac:spMkLst>
            <pc:docMk/>
            <pc:sldMk cId="2634642838" sldId="884"/>
            <ac:spMk id="210" creationId="{4CE86787-647C-44D5-B704-18C3B6A07D30}"/>
          </ac:spMkLst>
        </pc:spChg>
        <pc:spChg chg="del">
          <ac:chgData name="Lei Wu" userId="f083b2a8aea23a2f" providerId="LiveId" clId="{DFFC8A72-AAF7-453E-AC8A-78D83D468C0D}" dt="2021-04-22T00:03:38.196" v="4110" actId="478"/>
          <ac:spMkLst>
            <pc:docMk/>
            <pc:sldMk cId="2634642838" sldId="884"/>
            <ac:spMk id="211" creationId="{B94BEADF-C79B-4CBF-8090-ACBDD17F670D}"/>
          </ac:spMkLst>
        </pc:spChg>
        <pc:spChg chg="del">
          <ac:chgData name="Lei Wu" userId="f083b2a8aea23a2f" providerId="LiveId" clId="{DFFC8A72-AAF7-453E-AC8A-78D83D468C0D}" dt="2021-04-22T00:03:38.196" v="4110" actId="478"/>
          <ac:spMkLst>
            <pc:docMk/>
            <pc:sldMk cId="2634642838" sldId="884"/>
            <ac:spMk id="212" creationId="{785DE3F3-0266-4E22-AED7-D17192C81281}"/>
          </ac:spMkLst>
        </pc:spChg>
        <pc:spChg chg="del">
          <ac:chgData name="Lei Wu" userId="f083b2a8aea23a2f" providerId="LiveId" clId="{DFFC8A72-AAF7-453E-AC8A-78D83D468C0D}" dt="2021-04-22T00:03:38.196" v="4110" actId="478"/>
          <ac:spMkLst>
            <pc:docMk/>
            <pc:sldMk cId="2634642838" sldId="884"/>
            <ac:spMk id="213" creationId="{29D673AA-8911-4FDF-9AEF-E3E9B2EBEDBD}"/>
          </ac:spMkLst>
        </pc:spChg>
        <pc:spChg chg="del">
          <ac:chgData name="Lei Wu" userId="f083b2a8aea23a2f" providerId="LiveId" clId="{DFFC8A72-AAF7-453E-AC8A-78D83D468C0D}" dt="2021-04-22T00:03:38.196" v="4110" actId="478"/>
          <ac:spMkLst>
            <pc:docMk/>
            <pc:sldMk cId="2634642838" sldId="884"/>
            <ac:spMk id="214" creationId="{57A56755-D5B6-437D-9ECF-76ADD3BC3131}"/>
          </ac:spMkLst>
        </pc:spChg>
        <pc:spChg chg="del">
          <ac:chgData name="Lei Wu" userId="f083b2a8aea23a2f" providerId="LiveId" clId="{DFFC8A72-AAF7-453E-AC8A-78D83D468C0D}" dt="2021-04-22T00:03:38.196" v="4110" actId="478"/>
          <ac:spMkLst>
            <pc:docMk/>
            <pc:sldMk cId="2634642838" sldId="884"/>
            <ac:spMk id="215" creationId="{ED607325-D84C-4F29-B9A1-5BD4AD6892D5}"/>
          </ac:spMkLst>
        </pc:spChg>
        <pc:spChg chg="del">
          <ac:chgData name="Lei Wu" userId="f083b2a8aea23a2f" providerId="LiveId" clId="{DFFC8A72-AAF7-453E-AC8A-78D83D468C0D}" dt="2021-04-22T00:03:38.196" v="4110" actId="478"/>
          <ac:spMkLst>
            <pc:docMk/>
            <pc:sldMk cId="2634642838" sldId="884"/>
            <ac:spMk id="216" creationId="{740AF4B9-D825-4985-9216-FA07197C4E5F}"/>
          </ac:spMkLst>
        </pc:spChg>
        <pc:spChg chg="del">
          <ac:chgData name="Lei Wu" userId="f083b2a8aea23a2f" providerId="LiveId" clId="{DFFC8A72-AAF7-453E-AC8A-78D83D468C0D}" dt="2021-04-22T00:03:38.196" v="4110" actId="478"/>
          <ac:spMkLst>
            <pc:docMk/>
            <pc:sldMk cId="2634642838" sldId="884"/>
            <ac:spMk id="217" creationId="{B71A855E-D988-477D-84FD-83E8735F4DA6}"/>
          </ac:spMkLst>
        </pc:spChg>
        <pc:spChg chg="del">
          <ac:chgData name="Lei Wu" userId="f083b2a8aea23a2f" providerId="LiveId" clId="{DFFC8A72-AAF7-453E-AC8A-78D83D468C0D}" dt="2021-04-22T00:03:38.196" v="4110" actId="478"/>
          <ac:spMkLst>
            <pc:docMk/>
            <pc:sldMk cId="2634642838" sldId="884"/>
            <ac:spMk id="218" creationId="{92225A4F-9C5B-448C-AF01-6D21918049A9}"/>
          </ac:spMkLst>
        </pc:spChg>
        <pc:spChg chg="del">
          <ac:chgData name="Lei Wu" userId="f083b2a8aea23a2f" providerId="LiveId" clId="{DFFC8A72-AAF7-453E-AC8A-78D83D468C0D}" dt="2021-04-22T00:03:38.196" v="4110" actId="478"/>
          <ac:spMkLst>
            <pc:docMk/>
            <pc:sldMk cId="2634642838" sldId="884"/>
            <ac:spMk id="219" creationId="{AC7BB30E-7F5E-42A9-8FD6-DEBED9CE820A}"/>
          </ac:spMkLst>
        </pc:spChg>
        <pc:spChg chg="del">
          <ac:chgData name="Lei Wu" userId="f083b2a8aea23a2f" providerId="LiveId" clId="{DFFC8A72-AAF7-453E-AC8A-78D83D468C0D}" dt="2021-04-22T00:03:38.196" v="4110" actId="478"/>
          <ac:spMkLst>
            <pc:docMk/>
            <pc:sldMk cId="2634642838" sldId="884"/>
            <ac:spMk id="220" creationId="{6D08B792-E455-4A7D-B7E4-C321769BC6E4}"/>
          </ac:spMkLst>
        </pc:spChg>
        <pc:spChg chg="del">
          <ac:chgData name="Lei Wu" userId="f083b2a8aea23a2f" providerId="LiveId" clId="{DFFC8A72-AAF7-453E-AC8A-78D83D468C0D}" dt="2021-04-22T00:03:38.196" v="4110" actId="478"/>
          <ac:spMkLst>
            <pc:docMk/>
            <pc:sldMk cId="2634642838" sldId="884"/>
            <ac:spMk id="221" creationId="{A9C4EA13-86A4-48B3-A8DD-337823C41453}"/>
          </ac:spMkLst>
        </pc:spChg>
        <pc:spChg chg="del">
          <ac:chgData name="Lei Wu" userId="f083b2a8aea23a2f" providerId="LiveId" clId="{DFFC8A72-AAF7-453E-AC8A-78D83D468C0D}" dt="2021-04-22T00:03:38.196" v="4110" actId="478"/>
          <ac:spMkLst>
            <pc:docMk/>
            <pc:sldMk cId="2634642838" sldId="884"/>
            <ac:spMk id="222" creationId="{A07312A0-1D2C-45D3-8011-EB24794E3526}"/>
          </ac:spMkLst>
        </pc:spChg>
        <pc:spChg chg="del">
          <ac:chgData name="Lei Wu" userId="f083b2a8aea23a2f" providerId="LiveId" clId="{DFFC8A72-AAF7-453E-AC8A-78D83D468C0D}" dt="2021-04-22T00:03:38.196" v="4110" actId="478"/>
          <ac:spMkLst>
            <pc:docMk/>
            <pc:sldMk cId="2634642838" sldId="884"/>
            <ac:spMk id="223" creationId="{BF69A25C-91B2-423F-91CB-2591C2B30868}"/>
          </ac:spMkLst>
        </pc:spChg>
        <pc:spChg chg="del">
          <ac:chgData name="Lei Wu" userId="f083b2a8aea23a2f" providerId="LiveId" clId="{DFFC8A72-AAF7-453E-AC8A-78D83D468C0D}" dt="2021-04-22T00:03:38.196" v="4110" actId="478"/>
          <ac:spMkLst>
            <pc:docMk/>
            <pc:sldMk cId="2634642838" sldId="884"/>
            <ac:spMk id="224" creationId="{1C3E832D-FA2F-489F-880A-DC37C6E12180}"/>
          </ac:spMkLst>
        </pc:spChg>
        <pc:spChg chg="del">
          <ac:chgData name="Lei Wu" userId="f083b2a8aea23a2f" providerId="LiveId" clId="{DFFC8A72-AAF7-453E-AC8A-78D83D468C0D}" dt="2021-04-22T00:03:38.196" v="4110" actId="478"/>
          <ac:spMkLst>
            <pc:docMk/>
            <pc:sldMk cId="2634642838" sldId="884"/>
            <ac:spMk id="225" creationId="{78D004FC-8E70-4B6F-89FB-8923100EF99D}"/>
          </ac:spMkLst>
        </pc:spChg>
        <pc:spChg chg="del">
          <ac:chgData name="Lei Wu" userId="f083b2a8aea23a2f" providerId="LiveId" clId="{DFFC8A72-AAF7-453E-AC8A-78D83D468C0D}" dt="2021-04-22T00:03:38.196" v="4110" actId="478"/>
          <ac:spMkLst>
            <pc:docMk/>
            <pc:sldMk cId="2634642838" sldId="884"/>
            <ac:spMk id="226" creationId="{1305AE4C-3E8F-436A-BAE2-62861B51F775}"/>
          </ac:spMkLst>
        </pc:spChg>
        <pc:spChg chg="del">
          <ac:chgData name="Lei Wu" userId="f083b2a8aea23a2f" providerId="LiveId" clId="{DFFC8A72-AAF7-453E-AC8A-78D83D468C0D}" dt="2021-04-22T00:03:38.196" v="4110" actId="478"/>
          <ac:spMkLst>
            <pc:docMk/>
            <pc:sldMk cId="2634642838" sldId="884"/>
            <ac:spMk id="227" creationId="{9B55B62D-E1EB-43D8-BE1A-77D3FECD7DF1}"/>
          </ac:spMkLst>
        </pc:spChg>
        <pc:spChg chg="del">
          <ac:chgData name="Lei Wu" userId="f083b2a8aea23a2f" providerId="LiveId" clId="{DFFC8A72-AAF7-453E-AC8A-78D83D468C0D}" dt="2021-04-22T00:03:38.196" v="4110" actId="478"/>
          <ac:spMkLst>
            <pc:docMk/>
            <pc:sldMk cId="2634642838" sldId="884"/>
            <ac:spMk id="228" creationId="{7A103078-6C01-4D91-9402-C5188168582F}"/>
          </ac:spMkLst>
        </pc:spChg>
        <pc:spChg chg="del">
          <ac:chgData name="Lei Wu" userId="f083b2a8aea23a2f" providerId="LiveId" clId="{DFFC8A72-AAF7-453E-AC8A-78D83D468C0D}" dt="2021-04-22T00:03:38.196" v="4110" actId="478"/>
          <ac:spMkLst>
            <pc:docMk/>
            <pc:sldMk cId="2634642838" sldId="884"/>
            <ac:spMk id="229" creationId="{625D8AF7-6ED4-4426-899A-0005675E0CB5}"/>
          </ac:spMkLst>
        </pc:spChg>
        <pc:spChg chg="del">
          <ac:chgData name="Lei Wu" userId="f083b2a8aea23a2f" providerId="LiveId" clId="{DFFC8A72-AAF7-453E-AC8A-78D83D468C0D}" dt="2021-04-22T00:03:38.196" v="4110" actId="478"/>
          <ac:spMkLst>
            <pc:docMk/>
            <pc:sldMk cId="2634642838" sldId="884"/>
            <ac:spMk id="230" creationId="{B32EB3E4-2B69-4401-97C4-D5F469C078C0}"/>
          </ac:spMkLst>
        </pc:spChg>
        <pc:spChg chg="del">
          <ac:chgData name="Lei Wu" userId="f083b2a8aea23a2f" providerId="LiveId" clId="{DFFC8A72-AAF7-453E-AC8A-78D83D468C0D}" dt="2021-04-22T00:03:38.196" v="4110" actId="478"/>
          <ac:spMkLst>
            <pc:docMk/>
            <pc:sldMk cId="2634642838" sldId="884"/>
            <ac:spMk id="231" creationId="{1564790E-1968-49CC-8447-FE194FD10375}"/>
          </ac:spMkLst>
        </pc:spChg>
        <pc:picChg chg="add mod">
          <ac:chgData name="Lei Wu" userId="f083b2a8aea23a2f" providerId="LiveId" clId="{DFFC8A72-AAF7-453E-AC8A-78D83D468C0D}" dt="2021-04-22T00:03:43.914" v="4112" actId="1076"/>
          <ac:picMkLst>
            <pc:docMk/>
            <pc:sldMk cId="2634642838" sldId="884"/>
            <ac:picMk id="45" creationId="{30062F61-DE22-44D1-9D45-B97B2A0D3E3E}"/>
          </ac:picMkLst>
        </pc:picChg>
        <pc:picChg chg="del">
          <ac:chgData name="Lei Wu" userId="f083b2a8aea23a2f" providerId="LiveId" clId="{DFFC8A72-AAF7-453E-AC8A-78D83D468C0D}" dt="2021-04-22T00:03:38.196" v="4110" actId="478"/>
          <ac:picMkLst>
            <pc:docMk/>
            <pc:sldMk cId="2634642838" sldId="884"/>
            <ac:picMk id="232" creationId="{BA012226-D854-4773-85CC-F98B3FB1A540}"/>
          </ac:picMkLst>
        </pc:picChg>
      </pc:sldChg>
      <pc:sldChg chg="add">
        <pc:chgData name="Lei Wu" userId="f083b2a8aea23a2f" providerId="LiveId" clId="{DFFC8A72-AAF7-453E-AC8A-78D83D468C0D}" dt="2021-04-21T22:54:55.973" v="3230"/>
        <pc:sldMkLst>
          <pc:docMk/>
          <pc:sldMk cId="3026104611" sldId="885"/>
        </pc:sldMkLst>
      </pc:sldChg>
      <pc:sldChg chg="addSp delSp modSp add mod">
        <pc:chgData name="Lei Wu" userId="f083b2a8aea23a2f" providerId="LiveId" clId="{DFFC8A72-AAF7-453E-AC8A-78D83D468C0D}" dt="2021-04-22T00:04:10.676" v="4116" actId="1076"/>
        <pc:sldMkLst>
          <pc:docMk/>
          <pc:sldMk cId="682071003" sldId="886"/>
        </pc:sldMkLst>
        <pc:spChg chg="mod">
          <ac:chgData name="Lei Wu" userId="f083b2a8aea23a2f" providerId="LiveId" clId="{DFFC8A72-AAF7-453E-AC8A-78D83D468C0D}" dt="2021-04-21T22:58:38.414" v="3266"/>
          <ac:spMkLst>
            <pc:docMk/>
            <pc:sldMk cId="682071003" sldId="886"/>
            <ac:spMk id="2" creationId="{00000000-0000-0000-0000-000000000000}"/>
          </ac:spMkLst>
        </pc:spChg>
        <pc:spChg chg="add del mod">
          <ac:chgData name="Lei Wu" userId="f083b2a8aea23a2f" providerId="LiveId" clId="{DFFC8A72-AAF7-453E-AC8A-78D83D468C0D}" dt="2021-04-22T00:04:07.333" v="4114" actId="478"/>
          <ac:spMkLst>
            <pc:docMk/>
            <pc:sldMk cId="682071003" sldId="886"/>
            <ac:spMk id="3" creationId="{F54216C6-1523-4C4F-BF5E-32D304A48905}"/>
          </ac:spMkLst>
        </pc:spChg>
        <pc:spChg chg="del mod">
          <ac:chgData name="Lei Wu" userId="f083b2a8aea23a2f" providerId="LiveId" clId="{DFFC8A72-AAF7-453E-AC8A-78D83D468C0D}" dt="2021-04-22T00:04:02.743" v="4113" actId="478"/>
          <ac:spMkLst>
            <pc:docMk/>
            <pc:sldMk cId="682071003" sldId="886"/>
            <ac:spMk id="12" creationId="{E7B8ECE7-0383-43F0-BDDA-8046A8F83F10}"/>
          </ac:spMkLst>
        </pc:spChg>
        <pc:spChg chg="del">
          <ac:chgData name="Lei Wu" userId="f083b2a8aea23a2f" providerId="LiveId" clId="{DFFC8A72-AAF7-453E-AC8A-78D83D468C0D}" dt="2021-04-21T22:58:44.306" v="3267" actId="478"/>
          <ac:spMkLst>
            <pc:docMk/>
            <pc:sldMk cId="682071003" sldId="886"/>
            <ac:spMk id="194" creationId="{65F539FD-9DDC-4966-B745-537EFF857786}"/>
          </ac:spMkLst>
        </pc:spChg>
        <pc:spChg chg="del">
          <ac:chgData name="Lei Wu" userId="f083b2a8aea23a2f" providerId="LiveId" clId="{DFFC8A72-AAF7-453E-AC8A-78D83D468C0D}" dt="2021-04-21T22:58:44.306" v="3267" actId="478"/>
          <ac:spMkLst>
            <pc:docMk/>
            <pc:sldMk cId="682071003" sldId="886"/>
            <ac:spMk id="195" creationId="{491BD1D4-3105-4765-88E0-1B0C6ABACA07}"/>
          </ac:spMkLst>
        </pc:spChg>
        <pc:spChg chg="del">
          <ac:chgData name="Lei Wu" userId="f083b2a8aea23a2f" providerId="LiveId" clId="{DFFC8A72-AAF7-453E-AC8A-78D83D468C0D}" dt="2021-04-21T22:58:44.306" v="3267" actId="478"/>
          <ac:spMkLst>
            <pc:docMk/>
            <pc:sldMk cId="682071003" sldId="886"/>
            <ac:spMk id="196" creationId="{A8A5C43E-C5EB-4B6D-A720-CE66FF6102A3}"/>
          </ac:spMkLst>
        </pc:spChg>
        <pc:spChg chg="del">
          <ac:chgData name="Lei Wu" userId="f083b2a8aea23a2f" providerId="LiveId" clId="{DFFC8A72-AAF7-453E-AC8A-78D83D468C0D}" dt="2021-04-21T22:58:44.306" v="3267" actId="478"/>
          <ac:spMkLst>
            <pc:docMk/>
            <pc:sldMk cId="682071003" sldId="886"/>
            <ac:spMk id="197" creationId="{5162813F-6F17-44D3-A2F8-C07B1A22AE1D}"/>
          </ac:spMkLst>
        </pc:spChg>
        <pc:spChg chg="del">
          <ac:chgData name="Lei Wu" userId="f083b2a8aea23a2f" providerId="LiveId" clId="{DFFC8A72-AAF7-453E-AC8A-78D83D468C0D}" dt="2021-04-21T22:58:44.306" v="3267" actId="478"/>
          <ac:spMkLst>
            <pc:docMk/>
            <pc:sldMk cId="682071003" sldId="886"/>
            <ac:spMk id="198" creationId="{ECFF4773-187B-4365-A9F3-374B2247A526}"/>
          </ac:spMkLst>
        </pc:spChg>
        <pc:spChg chg="del">
          <ac:chgData name="Lei Wu" userId="f083b2a8aea23a2f" providerId="LiveId" clId="{DFFC8A72-AAF7-453E-AC8A-78D83D468C0D}" dt="2021-04-21T22:58:44.306" v="3267" actId="478"/>
          <ac:spMkLst>
            <pc:docMk/>
            <pc:sldMk cId="682071003" sldId="886"/>
            <ac:spMk id="199" creationId="{F13EF013-5B1F-4E82-93F5-3BCB6057B953}"/>
          </ac:spMkLst>
        </pc:spChg>
        <pc:spChg chg="del">
          <ac:chgData name="Lei Wu" userId="f083b2a8aea23a2f" providerId="LiveId" clId="{DFFC8A72-AAF7-453E-AC8A-78D83D468C0D}" dt="2021-04-21T22:58:44.306" v="3267" actId="478"/>
          <ac:spMkLst>
            <pc:docMk/>
            <pc:sldMk cId="682071003" sldId="886"/>
            <ac:spMk id="200" creationId="{4B45BC5B-5162-49EB-B9D0-2F1B5B31D9B0}"/>
          </ac:spMkLst>
        </pc:spChg>
        <pc:spChg chg="del">
          <ac:chgData name="Lei Wu" userId="f083b2a8aea23a2f" providerId="LiveId" clId="{DFFC8A72-AAF7-453E-AC8A-78D83D468C0D}" dt="2021-04-21T22:58:44.306" v="3267" actId="478"/>
          <ac:spMkLst>
            <pc:docMk/>
            <pc:sldMk cId="682071003" sldId="886"/>
            <ac:spMk id="201" creationId="{D71BB04A-961C-4F42-B664-D6480E2D282E}"/>
          </ac:spMkLst>
        </pc:spChg>
        <pc:spChg chg="del">
          <ac:chgData name="Lei Wu" userId="f083b2a8aea23a2f" providerId="LiveId" clId="{DFFC8A72-AAF7-453E-AC8A-78D83D468C0D}" dt="2021-04-21T22:58:44.306" v="3267" actId="478"/>
          <ac:spMkLst>
            <pc:docMk/>
            <pc:sldMk cId="682071003" sldId="886"/>
            <ac:spMk id="202" creationId="{F72207B8-078A-446B-AC5F-C323192143EB}"/>
          </ac:spMkLst>
        </pc:spChg>
        <pc:spChg chg="del">
          <ac:chgData name="Lei Wu" userId="f083b2a8aea23a2f" providerId="LiveId" clId="{DFFC8A72-AAF7-453E-AC8A-78D83D468C0D}" dt="2021-04-21T22:58:44.306" v="3267" actId="478"/>
          <ac:spMkLst>
            <pc:docMk/>
            <pc:sldMk cId="682071003" sldId="886"/>
            <ac:spMk id="203" creationId="{86DF9350-A01D-46A2-934B-669081E3E89A}"/>
          </ac:spMkLst>
        </pc:spChg>
        <pc:spChg chg="del">
          <ac:chgData name="Lei Wu" userId="f083b2a8aea23a2f" providerId="LiveId" clId="{DFFC8A72-AAF7-453E-AC8A-78D83D468C0D}" dt="2021-04-21T22:58:44.306" v="3267" actId="478"/>
          <ac:spMkLst>
            <pc:docMk/>
            <pc:sldMk cId="682071003" sldId="886"/>
            <ac:spMk id="204" creationId="{A35B87A5-AC7C-4B57-954B-64E8D6BA4EC4}"/>
          </ac:spMkLst>
        </pc:spChg>
        <pc:spChg chg="del">
          <ac:chgData name="Lei Wu" userId="f083b2a8aea23a2f" providerId="LiveId" clId="{DFFC8A72-AAF7-453E-AC8A-78D83D468C0D}" dt="2021-04-21T22:58:44.306" v="3267" actId="478"/>
          <ac:spMkLst>
            <pc:docMk/>
            <pc:sldMk cId="682071003" sldId="886"/>
            <ac:spMk id="205" creationId="{27DE2C81-EDA6-4BFE-9BDF-D0FB261BA764}"/>
          </ac:spMkLst>
        </pc:spChg>
        <pc:spChg chg="del">
          <ac:chgData name="Lei Wu" userId="f083b2a8aea23a2f" providerId="LiveId" clId="{DFFC8A72-AAF7-453E-AC8A-78D83D468C0D}" dt="2021-04-21T22:58:44.306" v="3267" actId="478"/>
          <ac:spMkLst>
            <pc:docMk/>
            <pc:sldMk cId="682071003" sldId="886"/>
            <ac:spMk id="206" creationId="{247C72A1-22C9-4308-9A6F-5BFFC2DCC7EF}"/>
          </ac:spMkLst>
        </pc:spChg>
        <pc:spChg chg="del">
          <ac:chgData name="Lei Wu" userId="f083b2a8aea23a2f" providerId="LiveId" clId="{DFFC8A72-AAF7-453E-AC8A-78D83D468C0D}" dt="2021-04-21T22:58:44.306" v="3267" actId="478"/>
          <ac:spMkLst>
            <pc:docMk/>
            <pc:sldMk cId="682071003" sldId="886"/>
            <ac:spMk id="207" creationId="{C1038E16-BD8A-4289-8F50-C7364A668507}"/>
          </ac:spMkLst>
        </pc:spChg>
        <pc:spChg chg="del">
          <ac:chgData name="Lei Wu" userId="f083b2a8aea23a2f" providerId="LiveId" clId="{DFFC8A72-AAF7-453E-AC8A-78D83D468C0D}" dt="2021-04-21T22:58:44.306" v="3267" actId="478"/>
          <ac:spMkLst>
            <pc:docMk/>
            <pc:sldMk cId="682071003" sldId="886"/>
            <ac:spMk id="208" creationId="{27C1D5A7-F5DD-4ABC-A896-738041669636}"/>
          </ac:spMkLst>
        </pc:spChg>
        <pc:spChg chg="del">
          <ac:chgData name="Lei Wu" userId="f083b2a8aea23a2f" providerId="LiveId" clId="{DFFC8A72-AAF7-453E-AC8A-78D83D468C0D}" dt="2021-04-21T22:58:44.306" v="3267" actId="478"/>
          <ac:spMkLst>
            <pc:docMk/>
            <pc:sldMk cId="682071003" sldId="886"/>
            <ac:spMk id="209" creationId="{458D1952-8F8A-44C6-B3E8-92C40BFE56D0}"/>
          </ac:spMkLst>
        </pc:spChg>
        <pc:spChg chg="del">
          <ac:chgData name="Lei Wu" userId="f083b2a8aea23a2f" providerId="LiveId" clId="{DFFC8A72-AAF7-453E-AC8A-78D83D468C0D}" dt="2021-04-21T22:58:44.306" v="3267" actId="478"/>
          <ac:spMkLst>
            <pc:docMk/>
            <pc:sldMk cId="682071003" sldId="886"/>
            <ac:spMk id="210" creationId="{4CE86787-647C-44D5-B704-18C3B6A07D30}"/>
          </ac:spMkLst>
        </pc:spChg>
        <pc:spChg chg="del">
          <ac:chgData name="Lei Wu" userId="f083b2a8aea23a2f" providerId="LiveId" clId="{DFFC8A72-AAF7-453E-AC8A-78D83D468C0D}" dt="2021-04-21T22:58:44.306" v="3267" actId="478"/>
          <ac:spMkLst>
            <pc:docMk/>
            <pc:sldMk cId="682071003" sldId="886"/>
            <ac:spMk id="211" creationId="{B94BEADF-C79B-4CBF-8090-ACBDD17F670D}"/>
          </ac:spMkLst>
        </pc:spChg>
        <pc:spChg chg="del">
          <ac:chgData name="Lei Wu" userId="f083b2a8aea23a2f" providerId="LiveId" clId="{DFFC8A72-AAF7-453E-AC8A-78D83D468C0D}" dt="2021-04-21T22:58:44.306" v="3267" actId="478"/>
          <ac:spMkLst>
            <pc:docMk/>
            <pc:sldMk cId="682071003" sldId="886"/>
            <ac:spMk id="212" creationId="{785DE3F3-0266-4E22-AED7-D17192C81281}"/>
          </ac:spMkLst>
        </pc:spChg>
        <pc:spChg chg="del">
          <ac:chgData name="Lei Wu" userId="f083b2a8aea23a2f" providerId="LiveId" clId="{DFFC8A72-AAF7-453E-AC8A-78D83D468C0D}" dt="2021-04-21T22:58:44.306" v="3267" actId="478"/>
          <ac:spMkLst>
            <pc:docMk/>
            <pc:sldMk cId="682071003" sldId="886"/>
            <ac:spMk id="213" creationId="{29D673AA-8911-4FDF-9AEF-E3E9B2EBEDBD}"/>
          </ac:spMkLst>
        </pc:spChg>
        <pc:spChg chg="del">
          <ac:chgData name="Lei Wu" userId="f083b2a8aea23a2f" providerId="LiveId" clId="{DFFC8A72-AAF7-453E-AC8A-78D83D468C0D}" dt="2021-04-21T22:58:44.306" v="3267" actId="478"/>
          <ac:spMkLst>
            <pc:docMk/>
            <pc:sldMk cId="682071003" sldId="886"/>
            <ac:spMk id="214" creationId="{57A56755-D5B6-437D-9ECF-76ADD3BC3131}"/>
          </ac:spMkLst>
        </pc:spChg>
        <pc:spChg chg="del">
          <ac:chgData name="Lei Wu" userId="f083b2a8aea23a2f" providerId="LiveId" clId="{DFFC8A72-AAF7-453E-AC8A-78D83D468C0D}" dt="2021-04-21T22:58:44.306" v="3267" actId="478"/>
          <ac:spMkLst>
            <pc:docMk/>
            <pc:sldMk cId="682071003" sldId="886"/>
            <ac:spMk id="215" creationId="{ED607325-D84C-4F29-B9A1-5BD4AD6892D5}"/>
          </ac:spMkLst>
        </pc:spChg>
        <pc:spChg chg="del">
          <ac:chgData name="Lei Wu" userId="f083b2a8aea23a2f" providerId="LiveId" clId="{DFFC8A72-AAF7-453E-AC8A-78D83D468C0D}" dt="2021-04-21T22:58:44.306" v="3267" actId="478"/>
          <ac:spMkLst>
            <pc:docMk/>
            <pc:sldMk cId="682071003" sldId="886"/>
            <ac:spMk id="216" creationId="{740AF4B9-D825-4985-9216-FA07197C4E5F}"/>
          </ac:spMkLst>
        </pc:spChg>
        <pc:spChg chg="del">
          <ac:chgData name="Lei Wu" userId="f083b2a8aea23a2f" providerId="LiveId" clId="{DFFC8A72-AAF7-453E-AC8A-78D83D468C0D}" dt="2021-04-21T22:58:44.306" v="3267" actId="478"/>
          <ac:spMkLst>
            <pc:docMk/>
            <pc:sldMk cId="682071003" sldId="886"/>
            <ac:spMk id="217" creationId="{B71A855E-D988-477D-84FD-83E8735F4DA6}"/>
          </ac:spMkLst>
        </pc:spChg>
        <pc:spChg chg="del">
          <ac:chgData name="Lei Wu" userId="f083b2a8aea23a2f" providerId="LiveId" clId="{DFFC8A72-AAF7-453E-AC8A-78D83D468C0D}" dt="2021-04-21T22:58:44.306" v="3267" actId="478"/>
          <ac:spMkLst>
            <pc:docMk/>
            <pc:sldMk cId="682071003" sldId="886"/>
            <ac:spMk id="218" creationId="{92225A4F-9C5B-448C-AF01-6D21918049A9}"/>
          </ac:spMkLst>
        </pc:spChg>
        <pc:spChg chg="del">
          <ac:chgData name="Lei Wu" userId="f083b2a8aea23a2f" providerId="LiveId" clId="{DFFC8A72-AAF7-453E-AC8A-78D83D468C0D}" dt="2021-04-21T22:58:44.306" v="3267" actId="478"/>
          <ac:spMkLst>
            <pc:docMk/>
            <pc:sldMk cId="682071003" sldId="886"/>
            <ac:spMk id="219" creationId="{AC7BB30E-7F5E-42A9-8FD6-DEBED9CE820A}"/>
          </ac:spMkLst>
        </pc:spChg>
        <pc:spChg chg="del">
          <ac:chgData name="Lei Wu" userId="f083b2a8aea23a2f" providerId="LiveId" clId="{DFFC8A72-AAF7-453E-AC8A-78D83D468C0D}" dt="2021-04-21T22:58:44.306" v="3267" actId="478"/>
          <ac:spMkLst>
            <pc:docMk/>
            <pc:sldMk cId="682071003" sldId="886"/>
            <ac:spMk id="220" creationId="{6D08B792-E455-4A7D-B7E4-C321769BC6E4}"/>
          </ac:spMkLst>
        </pc:spChg>
        <pc:spChg chg="del">
          <ac:chgData name="Lei Wu" userId="f083b2a8aea23a2f" providerId="LiveId" clId="{DFFC8A72-AAF7-453E-AC8A-78D83D468C0D}" dt="2021-04-21T22:58:44.306" v="3267" actId="478"/>
          <ac:spMkLst>
            <pc:docMk/>
            <pc:sldMk cId="682071003" sldId="886"/>
            <ac:spMk id="221" creationId="{A9C4EA13-86A4-48B3-A8DD-337823C41453}"/>
          </ac:spMkLst>
        </pc:spChg>
        <pc:spChg chg="del">
          <ac:chgData name="Lei Wu" userId="f083b2a8aea23a2f" providerId="LiveId" clId="{DFFC8A72-AAF7-453E-AC8A-78D83D468C0D}" dt="2021-04-21T22:58:44.306" v="3267" actId="478"/>
          <ac:spMkLst>
            <pc:docMk/>
            <pc:sldMk cId="682071003" sldId="886"/>
            <ac:spMk id="222" creationId="{A07312A0-1D2C-45D3-8011-EB24794E3526}"/>
          </ac:spMkLst>
        </pc:spChg>
        <pc:spChg chg="del">
          <ac:chgData name="Lei Wu" userId="f083b2a8aea23a2f" providerId="LiveId" clId="{DFFC8A72-AAF7-453E-AC8A-78D83D468C0D}" dt="2021-04-21T22:58:44.306" v="3267" actId="478"/>
          <ac:spMkLst>
            <pc:docMk/>
            <pc:sldMk cId="682071003" sldId="886"/>
            <ac:spMk id="223" creationId="{BF69A25C-91B2-423F-91CB-2591C2B30868}"/>
          </ac:spMkLst>
        </pc:spChg>
        <pc:spChg chg="del">
          <ac:chgData name="Lei Wu" userId="f083b2a8aea23a2f" providerId="LiveId" clId="{DFFC8A72-AAF7-453E-AC8A-78D83D468C0D}" dt="2021-04-21T22:58:44.306" v="3267" actId="478"/>
          <ac:spMkLst>
            <pc:docMk/>
            <pc:sldMk cId="682071003" sldId="886"/>
            <ac:spMk id="224" creationId="{1C3E832D-FA2F-489F-880A-DC37C6E12180}"/>
          </ac:spMkLst>
        </pc:spChg>
        <pc:spChg chg="del">
          <ac:chgData name="Lei Wu" userId="f083b2a8aea23a2f" providerId="LiveId" clId="{DFFC8A72-AAF7-453E-AC8A-78D83D468C0D}" dt="2021-04-21T22:58:44.306" v="3267" actId="478"/>
          <ac:spMkLst>
            <pc:docMk/>
            <pc:sldMk cId="682071003" sldId="886"/>
            <ac:spMk id="225" creationId="{78D004FC-8E70-4B6F-89FB-8923100EF99D}"/>
          </ac:spMkLst>
        </pc:spChg>
        <pc:spChg chg="del">
          <ac:chgData name="Lei Wu" userId="f083b2a8aea23a2f" providerId="LiveId" clId="{DFFC8A72-AAF7-453E-AC8A-78D83D468C0D}" dt="2021-04-21T22:58:44.306" v="3267" actId="478"/>
          <ac:spMkLst>
            <pc:docMk/>
            <pc:sldMk cId="682071003" sldId="886"/>
            <ac:spMk id="226" creationId="{1305AE4C-3E8F-436A-BAE2-62861B51F775}"/>
          </ac:spMkLst>
        </pc:spChg>
        <pc:spChg chg="del">
          <ac:chgData name="Lei Wu" userId="f083b2a8aea23a2f" providerId="LiveId" clId="{DFFC8A72-AAF7-453E-AC8A-78D83D468C0D}" dt="2021-04-21T22:58:44.306" v="3267" actId="478"/>
          <ac:spMkLst>
            <pc:docMk/>
            <pc:sldMk cId="682071003" sldId="886"/>
            <ac:spMk id="227" creationId="{9B55B62D-E1EB-43D8-BE1A-77D3FECD7DF1}"/>
          </ac:spMkLst>
        </pc:spChg>
        <pc:spChg chg="del">
          <ac:chgData name="Lei Wu" userId="f083b2a8aea23a2f" providerId="LiveId" clId="{DFFC8A72-AAF7-453E-AC8A-78D83D468C0D}" dt="2021-04-21T22:58:44.306" v="3267" actId="478"/>
          <ac:spMkLst>
            <pc:docMk/>
            <pc:sldMk cId="682071003" sldId="886"/>
            <ac:spMk id="228" creationId="{7A103078-6C01-4D91-9402-C5188168582F}"/>
          </ac:spMkLst>
        </pc:spChg>
        <pc:spChg chg="del">
          <ac:chgData name="Lei Wu" userId="f083b2a8aea23a2f" providerId="LiveId" clId="{DFFC8A72-AAF7-453E-AC8A-78D83D468C0D}" dt="2021-04-21T22:58:44.306" v="3267" actId="478"/>
          <ac:spMkLst>
            <pc:docMk/>
            <pc:sldMk cId="682071003" sldId="886"/>
            <ac:spMk id="229" creationId="{625D8AF7-6ED4-4426-899A-0005675E0CB5}"/>
          </ac:spMkLst>
        </pc:spChg>
        <pc:spChg chg="del">
          <ac:chgData name="Lei Wu" userId="f083b2a8aea23a2f" providerId="LiveId" clId="{DFFC8A72-AAF7-453E-AC8A-78D83D468C0D}" dt="2021-04-21T22:58:44.306" v="3267" actId="478"/>
          <ac:spMkLst>
            <pc:docMk/>
            <pc:sldMk cId="682071003" sldId="886"/>
            <ac:spMk id="230" creationId="{B32EB3E4-2B69-4401-97C4-D5F469C078C0}"/>
          </ac:spMkLst>
        </pc:spChg>
        <pc:spChg chg="del">
          <ac:chgData name="Lei Wu" userId="f083b2a8aea23a2f" providerId="LiveId" clId="{DFFC8A72-AAF7-453E-AC8A-78D83D468C0D}" dt="2021-04-21T22:58:44.306" v="3267" actId="478"/>
          <ac:spMkLst>
            <pc:docMk/>
            <pc:sldMk cId="682071003" sldId="886"/>
            <ac:spMk id="231" creationId="{1564790E-1968-49CC-8447-FE194FD10375}"/>
          </ac:spMkLst>
        </pc:spChg>
        <pc:picChg chg="add mod">
          <ac:chgData name="Lei Wu" userId="f083b2a8aea23a2f" providerId="LiveId" clId="{DFFC8A72-AAF7-453E-AC8A-78D83D468C0D}" dt="2021-04-22T00:04:10.676" v="4116" actId="1076"/>
          <ac:picMkLst>
            <pc:docMk/>
            <pc:sldMk cId="682071003" sldId="886"/>
            <ac:picMk id="45" creationId="{0C26F6A2-168F-4ADE-BCA7-EF4D04E546C0}"/>
          </ac:picMkLst>
        </pc:picChg>
        <pc:picChg chg="del">
          <ac:chgData name="Lei Wu" userId="f083b2a8aea23a2f" providerId="LiveId" clId="{DFFC8A72-AAF7-453E-AC8A-78D83D468C0D}" dt="2021-04-21T22:58:44.306" v="3267" actId="478"/>
          <ac:picMkLst>
            <pc:docMk/>
            <pc:sldMk cId="682071003" sldId="886"/>
            <ac:picMk id="232" creationId="{BA012226-D854-4773-85CC-F98B3FB1A540}"/>
          </ac:picMkLst>
        </pc:picChg>
      </pc:sldChg>
      <pc:sldChg chg="modSp add mod">
        <pc:chgData name="Lei Wu" userId="f083b2a8aea23a2f" providerId="LiveId" clId="{DFFC8A72-AAF7-453E-AC8A-78D83D468C0D}" dt="2021-04-21T23:01:13.134" v="3311" actId="15"/>
        <pc:sldMkLst>
          <pc:docMk/>
          <pc:sldMk cId="2907653396" sldId="887"/>
        </pc:sldMkLst>
        <pc:spChg chg="mod">
          <ac:chgData name="Lei Wu" userId="f083b2a8aea23a2f" providerId="LiveId" clId="{DFFC8A72-AAF7-453E-AC8A-78D83D468C0D}" dt="2021-04-21T23:01:05.149" v="3309"/>
          <ac:spMkLst>
            <pc:docMk/>
            <pc:sldMk cId="2907653396" sldId="887"/>
            <ac:spMk id="2" creationId="{00000000-0000-0000-0000-000000000000}"/>
          </ac:spMkLst>
        </pc:spChg>
        <pc:spChg chg="mod">
          <ac:chgData name="Lei Wu" userId="f083b2a8aea23a2f" providerId="LiveId" clId="{DFFC8A72-AAF7-453E-AC8A-78D83D468C0D}" dt="2021-04-21T23:01:13.134" v="3311" actId="15"/>
          <ac:spMkLst>
            <pc:docMk/>
            <pc:sldMk cId="2907653396" sldId="887"/>
            <ac:spMk id="12" creationId="{E7B8ECE7-0383-43F0-BDDA-8046A8F83F10}"/>
          </ac:spMkLst>
        </pc:spChg>
      </pc:sldChg>
      <pc:sldChg chg="addSp delSp modSp add mod">
        <pc:chgData name="Lei Wu" userId="f083b2a8aea23a2f" providerId="LiveId" clId="{DFFC8A72-AAF7-453E-AC8A-78D83D468C0D}" dt="2021-04-22T00:04:33.168" v="4121" actId="1076"/>
        <pc:sldMkLst>
          <pc:docMk/>
          <pc:sldMk cId="2067796052" sldId="888"/>
        </pc:sldMkLst>
        <pc:spChg chg="mod">
          <ac:chgData name="Lei Wu" userId="f083b2a8aea23a2f" providerId="LiveId" clId="{DFFC8A72-AAF7-453E-AC8A-78D83D468C0D}" dt="2021-04-21T23:02:42.915" v="3332"/>
          <ac:spMkLst>
            <pc:docMk/>
            <pc:sldMk cId="2067796052" sldId="888"/>
            <ac:spMk id="2" creationId="{00000000-0000-0000-0000-000000000000}"/>
          </ac:spMkLst>
        </pc:spChg>
        <pc:spChg chg="add del mod">
          <ac:chgData name="Lei Wu" userId="f083b2a8aea23a2f" providerId="LiveId" clId="{DFFC8A72-AAF7-453E-AC8A-78D83D468C0D}" dt="2021-04-22T00:04:29.919" v="4119" actId="478"/>
          <ac:spMkLst>
            <pc:docMk/>
            <pc:sldMk cId="2067796052" sldId="888"/>
            <ac:spMk id="3" creationId="{D5E25854-0B55-47B9-B6B6-057F9E17935D}"/>
          </ac:spMkLst>
        </pc:spChg>
        <pc:spChg chg="del mod">
          <ac:chgData name="Lei Wu" userId="f083b2a8aea23a2f" providerId="LiveId" clId="{DFFC8A72-AAF7-453E-AC8A-78D83D468C0D}" dt="2021-04-22T00:04:26.848" v="4118" actId="478"/>
          <ac:spMkLst>
            <pc:docMk/>
            <pc:sldMk cId="2067796052" sldId="888"/>
            <ac:spMk id="12" creationId="{E7B8ECE7-0383-43F0-BDDA-8046A8F83F10}"/>
          </ac:spMkLst>
        </pc:spChg>
        <pc:spChg chg="mod">
          <ac:chgData name="Lei Wu" userId="f083b2a8aea23a2f" providerId="LiveId" clId="{DFFC8A72-AAF7-453E-AC8A-78D83D468C0D}" dt="2021-04-21T23:01:27.479" v="3314"/>
          <ac:spMkLst>
            <pc:docMk/>
            <pc:sldMk cId="2067796052" sldId="888"/>
            <ac:spMk id="46" creationId="{1107F7CD-69D5-427B-BD9E-8A8FABBA9FBF}"/>
          </ac:spMkLst>
        </pc:spChg>
        <pc:spChg chg="mod">
          <ac:chgData name="Lei Wu" userId="f083b2a8aea23a2f" providerId="LiveId" clId="{DFFC8A72-AAF7-453E-AC8A-78D83D468C0D}" dt="2021-04-21T23:01:29.294" v="3316"/>
          <ac:spMkLst>
            <pc:docMk/>
            <pc:sldMk cId="2067796052" sldId="888"/>
            <ac:spMk id="49" creationId="{BF421759-A734-439B-A94F-928496EF3667}"/>
          </ac:spMkLst>
        </pc:spChg>
        <pc:spChg chg="del">
          <ac:chgData name="Lei Wu" userId="f083b2a8aea23a2f" providerId="LiveId" clId="{DFFC8A72-AAF7-453E-AC8A-78D83D468C0D}" dt="2021-04-21T23:01:21.936" v="3313" actId="478"/>
          <ac:spMkLst>
            <pc:docMk/>
            <pc:sldMk cId="2067796052" sldId="888"/>
            <ac:spMk id="194" creationId="{65F539FD-9DDC-4966-B745-537EFF857786}"/>
          </ac:spMkLst>
        </pc:spChg>
        <pc:spChg chg="del">
          <ac:chgData name="Lei Wu" userId="f083b2a8aea23a2f" providerId="LiveId" clId="{DFFC8A72-AAF7-453E-AC8A-78D83D468C0D}" dt="2021-04-21T23:01:21.936" v="3313" actId="478"/>
          <ac:spMkLst>
            <pc:docMk/>
            <pc:sldMk cId="2067796052" sldId="888"/>
            <ac:spMk id="195" creationId="{491BD1D4-3105-4765-88E0-1B0C6ABACA07}"/>
          </ac:spMkLst>
        </pc:spChg>
        <pc:spChg chg="del">
          <ac:chgData name="Lei Wu" userId="f083b2a8aea23a2f" providerId="LiveId" clId="{DFFC8A72-AAF7-453E-AC8A-78D83D468C0D}" dt="2021-04-21T23:01:21.936" v="3313" actId="478"/>
          <ac:spMkLst>
            <pc:docMk/>
            <pc:sldMk cId="2067796052" sldId="888"/>
            <ac:spMk id="196" creationId="{A8A5C43E-C5EB-4B6D-A720-CE66FF6102A3}"/>
          </ac:spMkLst>
        </pc:spChg>
        <pc:spChg chg="del">
          <ac:chgData name="Lei Wu" userId="f083b2a8aea23a2f" providerId="LiveId" clId="{DFFC8A72-AAF7-453E-AC8A-78D83D468C0D}" dt="2021-04-21T23:01:21.936" v="3313" actId="478"/>
          <ac:spMkLst>
            <pc:docMk/>
            <pc:sldMk cId="2067796052" sldId="888"/>
            <ac:spMk id="197" creationId="{5162813F-6F17-44D3-A2F8-C07B1A22AE1D}"/>
          </ac:spMkLst>
        </pc:spChg>
        <pc:spChg chg="del">
          <ac:chgData name="Lei Wu" userId="f083b2a8aea23a2f" providerId="LiveId" clId="{DFFC8A72-AAF7-453E-AC8A-78D83D468C0D}" dt="2021-04-21T23:01:21.936" v="3313" actId="478"/>
          <ac:spMkLst>
            <pc:docMk/>
            <pc:sldMk cId="2067796052" sldId="888"/>
            <ac:spMk id="198" creationId="{ECFF4773-187B-4365-A9F3-374B2247A526}"/>
          </ac:spMkLst>
        </pc:spChg>
        <pc:spChg chg="del">
          <ac:chgData name="Lei Wu" userId="f083b2a8aea23a2f" providerId="LiveId" clId="{DFFC8A72-AAF7-453E-AC8A-78D83D468C0D}" dt="2021-04-21T23:01:21.936" v="3313" actId="478"/>
          <ac:spMkLst>
            <pc:docMk/>
            <pc:sldMk cId="2067796052" sldId="888"/>
            <ac:spMk id="199" creationId="{F13EF013-5B1F-4E82-93F5-3BCB6057B953}"/>
          </ac:spMkLst>
        </pc:spChg>
        <pc:spChg chg="del">
          <ac:chgData name="Lei Wu" userId="f083b2a8aea23a2f" providerId="LiveId" clId="{DFFC8A72-AAF7-453E-AC8A-78D83D468C0D}" dt="2021-04-21T23:01:21.936" v="3313" actId="478"/>
          <ac:spMkLst>
            <pc:docMk/>
            <pc:sldMk cId="2067796052" sldId="888"/>
            <ac:spMk id="200" creationId="{4B45BC5B-5162-49EB-B9D0-2F1B5B31D9B0}"/>
          </ac:spMkLst>
        </pc:spChg>
        <pc:spChg chg="del">
          <ac:chgData name="Lei Wu" userId="f083b2a8aea23a2f" providerId="LiveId" clId="{DFFC8A72-AAF7-453E-AC8A-78D83D468C0D}" dt="2021-04-21T23:01:21.936" v="3313" actId="478"/>
          <ac:spMkLst>
            <pc:docMk/>
            <pc:sldMk cId="2067796052" sldId="888"/>
            <ac:spMk id="201" creationId="{D71BB04A-961C-4F42-B664-D6480E2D282E}"/>
          </ac:spMkLst>
        </pc:spChg>
        <pc:spChg chg="del">
          <ac:chgData name="Lei Wu" userId="f083b2a8aea23a2f" providerId="LiveId" clId="{DFFC8A72-AAF7-453E-AC8A-78D83D468C0D}" dt="2021-04-21T23:01:21.936" v="3313" actId="478"/>
          <ac:spMkLst>
            <pc:docMk/>
            <pc:sldMk cId="2067796052" sldId="888"/>
            <ac:spMk id="202" creationId="{F72207B8-078A-446B-AC5F-C323192143EB}"/>
          </ac:spMkLst>
        </pc:spChg>
        <pc:spChg chg="del">
          <ac:chgData name="Lei Wu" userId="f083b2a8aea23a2f" providerId="LiveId" clId="{DFFC8A72-AAF7-453E-AC8A-78D83D468C0D}" dt="2021-04-21T23:01:21.936" v="3313" actId="478"/>
          <ac:spMkLst>
            <pc:docMk/>
            <pc:sldMk cId="2067796052" sldId="888"/>
            <ac:spMk id="203" creationId="{86DF9350-A01D-46A2-934B-669081E3E89A}"/>
          </ac:spMkLst>
        </pc:spChg>
        <pc:spChg chg="del">
          <ac:chgData name="Lei Wu" userId="f083b2a8aea23a2f" providerId="LiveId" clId="{DFFC8A72-AAF7-453E-AC8A-78D83D468C0D}" dt="2021-04-21T23:01:21.936" v="3313" actId="478"/>
          <ac:spMkLst>
            <pc:docMk/>
            <pc:sldMk cId="2067796052" sldId="888"/>
            <ac:spMk id="204" creationId="{A35B87A5-AC7C-4B57-954B-64E8D6BA4EC4}"/>
          </ac:spMkLst>
        </pc:spChg>
        <pc:spChg chg="del">
          <ac:chgData name="Lei Wu" userId="f083b2a8aea23a2f" providerId="LiveId" clId="{DFFC8A72-AAF7-453E-AC8A-78D83D468C0D}" dt="2021-04-21T23:01:21.936" v="3313" actId="478"/>
          <ac:spMkLst>
            <pc:docMk/>
            <pc:sldMk cId="2067796052" sldId="888"/>
            <ac:spMk id="205" creationId="{27DE2C81-EDA6-4BFE-9BDF-D0FB261BA764}"/>
          </ac:spMkLst>
        </pc:spChg>
        <pc:spChg chg="del">
          <ac:chgData name="Lei Wu" userId="f083b2a8aea23a2f" providerId="LiveId" clId="{DFFC8A72-AAF7-453E-AC8A-78D83D468C0D}" dt="2021-04-21T23:01:21.936" v="3313" actId="478"/>
          <ac:spMkLst>
            <pc:docMk/>
            <pc:sldMk cId="2067796052" sldId="888"/>
            <ac:spMk id="206" creationId="{247C72A1-22C9-4308-9A6F-5BFFC2DCC7EF}"/>
          </ac:spMkLst>
        </pc:spChg>
        <pc:spChg chg="del">
          <ac:chgData name="Lei Wu" userId="f083b2a8aea23a2f" providerId="LiveId" clId="{DFFC8A72-AAF7-453E-AC8A-78D83D468C0D}" dt="2021-04-21T23:01:21.936" v="3313" actId="478"/>
          <ac:spMkLst>
            <pc:docMk/>
            <pc:sldMk cId="2067796052" sldId="888"/>
            <ac:spMk id="207" creationId="{C1038E16-BD8A-4289-8F50-C7364A668507}"/>
          </ac:spMkLst>
        </pc:spChg>
        <pc:spChg chg="del">
          <ac:chgData name="Lei Wu" userId="f083b2a8aea23a2f" providerId="LiveId" clId="{DFFC8A72-AAF7-453E-AC8A-78D83D468C0D}" dt="2021-04-21T23:01:21.936" v="3313" actId="478"/>
          <ac:spMkLst>
            <pc:docMk/>
            <pc:sldMk cId="2067796052" sldId="888"/>
            <ac:spMk id="208" creationId="{27C1D5A7-F5DD-4ABC-A896-738041669636}"/>
          </ac:spMkLst>
        </pc:spChg>
        <pc:spChg chg="del">
          <ac:chgData name="Lei Wu" userId="f083b2a8aea23a2f" providerId="LiveId" clId="{DFFC8A72-AAF7-453E-AC8A-78D83D468C0D}" dt="2021-04-21T23:01:21.936" v="3313" actId="478"/>
          <ac:spMkLst>
            <pc:docMk/>
            <pc:sldMk cId="2067796052" sldId="888"/>
            <ac:spMk id="209" creationId="{458D1952-8F8A-44C6-B3E8-92C40BFE56D0}"/>
          </ac:spMkLst>
        </pc:spChg>
        <pc:spChg chg="del">
          <ac:chgData name="Lei Wu" userId="f083b2a8aea23a2f" providerId="LiveId" clId="{DFFC8A72-AAF7-453E-AC8A-78D83D468C0D}" dt="2021-04-21T23:01:21.936" v="3313" actId="478"/>
          <ac:spMkLst>
            <pc:docMk/>
            <pc:sldMk cId="2067796052" sldId="888"/>
            <ac:spMk id="210" creationId="{4CE86787-647C-44D5-B704-18C3B6A07D30}"/>
          </ac:spMkLst>
        </pc:spChg>
        <pc:spChg chg="del">
          <ac:chgData name="Lei Wu" userId="f083b2a8aea23a2f" providerId="LiveId" clId="{DFFC8A72-AAF7-453E-AC8A-78D83D468C0D}" dt="2021-04-21T23:01:21.936" v="3313" actId="478"/>
          <ac:spMkLst>
            <pc:docMk/>
            <pc:sldMk cId="2067796052" sldId="888"/>
            <ac:spMk id="211" creationId="{B94BEADF-C79B-4CBF-8090-ACBDD17F670D}"/>
          </ac:spMkLst>
        </pc:spChg>
        <pc:spChg chg="del">
          <ac:chgData name="Lei Wu" userId="f083b2a8aea23a2f" providerId="LiveId" clId="{DFFC8A72-AAF7-453E-AC8A-78D83D468C0D}" dt="2021-04-21T23:01:21.936" v="3313" actId="478"/>
          <ac:spMkLst>
            <pc:docMk/>
            <pc:sldMk cId="2067796052" sldId="888"/>
            <ac:spMk id="212" creationId="{785DE3F3-0266-4E22-AED7-D17192C81281}"/>
          </ac:spMkLst>
        </pc:spChg>
        <pc:spChg chg="del">
          <ac:chgData name="Lei Wu" userId="f083b2a8aea23a2f" providerId="LiveId" clId="{DFFC8A72-AAF7-453E-AC8A-78D83D468C0D}" dt="2021-04-21T23:01:21.936" v="3313" actId="478"/>
          <ac:spMkLst>
            <pc:docMk/>
            <pc:sldMk cId="2067796052" sldId="888"/>
            <ac:spMk id="213" creationId="{29D673AA-8911-4FDF-9AEF-E3E9B2EBEDBD}"/>
          </ac:spMkLst>
        </pc:spChg>
        <pc:spChg chg="del">
          <ac:chgData name="Lei Wu" userId="f083b2a8aea23a2f" providerId="LiveId" clId="{DFFC8A72-AAF7-453E-AC8A-78D83D468C0D}" dt="2021-04-21T23:01:21.936" v="3313" actId="478"/>
          <ac:spMkLst>
            <pc:docMk/>
            <pc:sldMk cId="2067796052" sldId="888"/>
            <ac:spMk id="214" creationId="{57A56755-D5B6-437D-9ECF-76ADD3BC3131}"/>
          </ac:spMkLst>
        </pc:spChg>
        <pc:spChg chg="del">
          <ac:chgData name="Lei Wu" userId="f083b2a8aea23a2f" providerId="LiveId" clId="{DFFC8A72-AAF7-453E-AC8A-78D83D468C0D}" dt="2021-04-21T23:01:21.936" v="3313" actId="478"/>
          <ac:spMkLst>
            <pc:docMk/>
            <pc:sldMk cId="2067796052" sldId="888"/>
            <ac:spMk id="215" creationId="{ED607325-D84C-4F29-B9A1-5BD4AD6892D5}"/>
          </ac:spMkLst>
        </pc:spChg>
        <pc:spChg chg="del">
          <ac:chgData name="Lei Wu" userId="f083b2a8aea23a2f" providerId="LiveId" clId="{DFFC8A72-AAF7-453E-AC8A-78D83D468C0D}" dt="2021-04-21T23:01:21.936" v="3313" actId="478"/>
          <ac:spMkLst>
            <pc:docMk/>
            <pc:sldMk cId="2067796052" sldId="888"/>
            <ac:spMk id="216" creationId="{740AF4B9-D825-4985-9216-FA07197C4E5F}"/>
          </ac:spMkLst>
        </pc:spChg>
        <pc:spChg chg="del">
          <ac:chgData name="Lei Wu" userId="f083b2a8aea23a2f" providerId="LiveId" clId="{DFFC8A72-AAF7-453E-AC8A-78D83D468C0D}" dt="2021-04-21T23:01:21.936" v="3313" actId="478"/>
          <ac:spMkLst>
            <pc:docMk/>
            <pc:sldMk cId="2067796052" sldId="888"/>
            <ac:spMk id="217" creationId="{B71A855E-D988-477D-84FD-83E8735F4DA6}"/>
          </ac:spMkLst>
        </pc:spChg>
        <pc:spChg chg="del">
          <ac:chgData name="Lei Wu" userId="f083b2a8aea23a2f" providerId="LiveId" clId="{DFFC8A72-AAF7-453E-AC8A-78D83D468C0D}" dt="2021-04-21T23:01:21.936" v="3313" actId="478"/>
          <ac:spMkLst>
            <pc:docMk/>
            <pc:sldMk cId="2067796052" sldId="888"/>
            <ac:spMk id="218" creationId="{92225A4F-9C5B-448C-AF01-6D21918049A9}"/>
          </ac:spMkLst>
        </pc:spChg>
        <pc:spChg chg="del">
          <ac:chgData name="Lei Wu" userId="f083b2a8aea23a2f" providerId="LiveId" clId="{DFFC8A72-AAF7-453E-AC8A-78D83D468C0D}" dt="2021-04-21T23:01:21.936" v="3313" actId="478"/>
          <ac:spMkLst>
            <pc:docMk/>
            <pc:sldMk cId="2067796052" sldId="888"/>
            <ac:spMk id="219" creationId="{AC7BB30E-7F5E-42A9-8FD6-DEBED9CE820A}"/>
          </ac:spMkLst>
        </pc:spChg>
        <pc:spChg chg="del">
          <ac:chgData name="Lei Wu" userId="f083b2a8aea23a2f" providerId="LiveId" clId="{DFFC8A72-AAF7-453E-AC8A-78D83D468C0D}" dt="2021-04-21T23:01:21.936" v="3313" actId="478"/>
          <ac:spMkLst>
            <pc:docMk/>
            <pc:sldMk cId="2067796052" sldId="888"/>
            <ac:spMk id="220" creationId="{6D08B792-E455-4A7D-B7E4-C321769BC6E4}"/>
          </ac:spMkLst>
        </pc:spChg>
        <pc:spChg chg="del">
          <ac:chgData name="Lei Wu" userId="f083b2a8aea23a2f" providerId="LiveId" clId="{DFFC8A72-AAF7-453E-AC8A-78D83D468C0D}" dt="2021-04-21T23:01:21.936" v="3313" actId="478"/>
          <ac:spMkLst>
            <pc:docMk/>
            <pc:sldMk cId="2067796052" sldId="888"/>
            <ac:spMk id="221" creationId="{A9C4EA13-86A4-48B3-A8DD-337823C41453}"/>
          </ac:spMkLst>
        </pc:spChg>
        <pc:spChg chg="del">
          <ac:chgData name="Lei Wu" userId="f083b2a8aea23a2f" providerId="LiveId" clId="{DFFC8A72-AAF7-453E-AC8A-78D83D468C0D}" dt="2021-04-21T23:01:21.936" v="3313" actId="478"/>
          <ac:spMkLst>
            <pc:docMk/>
            <pc:sldMk cId="2067796052" sldId="888"/>
            <ac:spMk id="222" creationId="{A07312A0-1D2C-45D3-8011-EB24794E3526}"/>
          </ac:spMkLst>
        </pc:spChg>
        <pc:spChg chg="del">
          <ac:chgData name="Lei Wu" userId="f083b2a8aea23a2f" providerId="LiveId" clId="{DFFC8A72-AAF7-453E-AC8A-78D83D468C0D}" dt="2021-04-21T23:01:21.936" v="3313" actId="478"/>
          <ac:spMkLst>
            <pc:docMk/>
            <pc:sldMk cId="2067796052" sldId="888"/>
            <ac:spMk id="223" creationId="{BF69A25C-91B2-423F-91CB-2591C2B30868}"/>
          </ac:spMkLst>
        </pc:spChg>
        <pc:spChg chg="del">
          <ac:chgData name="Lei Wu" userId="f083b2a8aea23a2f" providerId="LiveId" clId="{DFFC8A72-AAF7-453E-AC8A-78D83D468C0D}" dt="2021-04-21T23:01:21.936" v="3313" actId="478"/>
          <ac:spMkLst>
            <pc:docMk/>
            <pc:sldMk cId="2067796052" sldId="888"/>
            <ac:spMk id="224" creationId="{1C3E832D-FA2F-489F-880A-DC37C6E12180}"/>
          </ac:spMkLst>
        </pc:spChg>
        <pc:spChg chg="del">
          <ac:chgData name="Lei Wu" userId="f083b2a8aea23a2f" providerId="LiveId" clId="{DFFC8A72-AAF7-453E-AC8A-78D83D468C0D}" dt="2021-04-21T23:01:21.936" v="3313" actId="478"/>
          <ac:spMkLst>
            <pc:docMk/>
            <pc:sldMk cId="2067796052" sldId="888"/>
            <ac:spMk id="225" creationId="{78D004FC-8E70-4B6F-89FB-8923100EF99D}"/>
          </ac:spMkLst>
        </pc:spChg>
        <pc:spChg chg="del">
          <ac:chgData name="Lei Wu" userId="f083b2a8aea23a2f" providerId="LiveId" clId="{DFFC8A72-AAF7-453E-AC8A-78D83D468C0D}" dt="2021-04-21T23:01:21.936" v="3313" actId="478"/>
          <ac:spMkLst>
            <pc:docMk/>
            <pc:sldMk cId="2067796052" sldId="888"/>
            <ac:spMk id="226" creationId="{1305AE4C-3E8F-436A-BAE2-62861B51F775}"/>
          </ac:spMkLst>
        </pc:spChg>
        <pc:spChg chg="del">
          <ac:chgData name="Lei Wu" userId="f083b2a8aea23a2f" providerId="LiveId" clId="{DFFC8A72-AAF7-453E-AC8A-78D83D468C0D}" dt="2021-04-21T23:01:21.936" v="3313" actId="478"/>
          <ac:spMkLst>
            <pc:docMk/>
            <pc:sldMk cId="2067796052" sldId="888"/>
            <ac:spMk id="227" creationId="{9B55B62D-E1EB-43D8-BE1A-77D3FECD7DF1}"/>
          </ac:spMkLst>
        </pc:spChg>
        <pc:spChg chg="del">
          <ac:chgData name="Lei Wu" userId="f083b2a8aea23a2f" providerId="LiveId" clId="{DFFC8A72-AAF7-453E-AC8A-78D83D468C0D}" dt="2021-04-21T23:01:21.936" v="3313" actId="478"/>
          <ac:spMkLst>
            <pc:docMk/>
            <pc:sldMk cId="2067796052" sldId="888"/>
            <ac:spMk id="228" creationId="{7A103078-6C01-4D91-9402-C5188168582F}"/>
          </ac:spMkLst>
        </pc:spChg>
        <pc:spChg chg="del">
          <ac:chgData name="Lei Wu" userId="f083b2a8aea23a2f" providerId="LiveId" clId="{DFFC8A72-AAF7-453E-AC8A-78D83D468C0D}" dt="2021-04-21T23:01:21.936" v="3313" actId="478"/>
          <ac:spMkLst>
            <pc:docMk/>
            <pc:sldMk cId="2067796052" sldId="888"/>
            <ac:spMk id="229" creationId="{625D8AF7-6ED4-4426-899A-0005675E0CB5}"/>
          </ac:spMkLst>
        </pc:spChg>
        <pc:spChg chg="del">
          <ac:chgData name="Lei Wu" userId="f083b2a8aea23a2f" providerId="LiveId" clId="{DFFC8A72-AAF7-453E-AC8A-78D83D468C0D}" dt="2021-04-21T23:01:21.936" v="3313" actId="478"/>
          <ac:spMkLst>
            <pc:docMk/>
            <pc:sldMk cId="2067796052" sldId="888"/>
            <ac:spMk id="230" creationId="{B32EB3E4-2B69-4401-97C4-D5F469C078C0}"/>
          </ac:spMkLst>
        </pc:spChg>
        <pc:spChg chg="del">
          <ac:chgData name="Lei Wu" userId="f083b2a8aea23a2f" providerId="LiveId" clId="{DFFC8A72-AAF7-453E-AC8A-78D83D468C0D}" dt="2021-04-21T23:01:21.936" v="3313" actId="478"/>
          <ac:spMkLst>
            <pc:docMk/>
            <pc:sldMk cId="2067796052" sldId="888"/>
            <ac:spMk id="231" creationId="{1564790E-1968-49CC-8447-FE194FD10375}"/>
          </ac:spMkLst>
        </pc:spChg>
        <pc:grpChg chg="add del mod">
          <ac:chgData name="Lei Wu" userId="f083b2a8aea23a2f" providerId="LiveId" clId="{DFFC8A72-AAF7-453E-AC8A-78D83D468C0D}" dt="2021-04-21T23:01:29.283" v="3315"/>
          <ac:grpSpMkLst>
            <pc:docMk/>
            <pc:sldMk cId="2067796052" sldId="888"/>
            <ac:grpSpMk id="44" creationId="{D5006A72-7678-4877-85D3-2F7017746A8D}"/>
          </ac:grpSpMkLst>
        </pc:grpChg>
        <pc:grpChg chg="add del mod">
          <ac:chgData name="Lei Wu" userId="f083b2a8aea23a2f" providerId="LiveId" clId="{DFFC8A72-AAF7-453E-AC8A-78D83D468C0D}" dt="2021-04-22T00:04:23.301" v="4117" actId="478"/>
          <ac:grpSpMkLst>
            <pc:docMk/>
            <pc:sldMk cId="2067796052" sldId="888"/>
            <ac:grpSpMk id="47" creationId="{C917F734-5956-4000-A100-B413E1E89B0D}"/>
          </ac:grpSpMkLst>
        </pc:grpChg>
        <pc:picChg chg="mod">
          <ac:chgData name="Lei Wu" userId="f083b2a8aea23a2f" providerId="LiveId" clId="{DFFC8A72-AAF7-453E-AC8A-78D83D468C0D}" dt="2021-04-21T23:01:27.479" v="3314"/>
          <ac:picMkLst>
            <pc:docMk/>
            <pc:sldMk cId="2067796052" sldId="888"/>
            <ac:picMk id="45" creationId="{C18B034C-03B8-45F3-9AFE-FA6BCA3DDE19}"/>
          </ac:picMkLst>
        </pc:picChg>
        <pc:picChg chg="mod">
          <ac:chgData name="Lei Wu" userId="f083b2a8aea23a2f" providerId="LiveId" clId="{DFFC8A72-AAF7-453E-AC8A-78D83D468C0D}" dt="2021-04-21T23:01:29.294" v="3316"/>
          <ac:picMkLst>
            <pc:docMk/>
            <pc:sldMk cId="2067796052" sldId="888"/>
            <ac:picMk id="48" creationId="{EDC840D2-1C9B-4F91-B148-A0D64D466D33}"/>
          </ac:picMkLst>
        </pc:picChg>
        <pc:picChg chg="add mod">
          <ac:chgData name="Lei Wu" userId="f083b2a8aea23a2f" providerId="LiveId" clId="{DFFC8A72-AAF7-453E-AC8A-78D83D468C0D}" dt="2021-04-22T00:04:33.168" v="4121" actId="1076"/>
          <ac:picMkLst>
            <pc:docMk/>
            <pc:sldMk cId="2067796052" sldId="888"/>
            <ac:picMk id="51" creationId="{98CBE226-BFC6-4B4C-AB60-5CC6F41870D2}"/>
          </ac:picMkLst>
        </pc:picChg>
        <pc:picChg chg="del">
          <ac:chgData name="Lei Wu" userId="f083b2a8aea23a2f" providerId="LiveId" clId="{DFFC8A72-AAF7-453E-AC8A-78D83D468C0D}" dt="2021-04-21T23:01:21.936" v="3313" actId="478"/>
          <ac:picMkLst>
            <pc:docMk/>
            <pc:sldMk cId="2067796052" sldId="888"/>
            <ac:picMk id="232" creationId="{BA012226-D854-4773-85CC-F98B3FB1A540}"/>
          </ac:picMkLst>
        </pc:picChg>
      </pc:sldChg>
      <pc:sldChg chg="modSp add mod">
        <pc:chgData name="Lei Wu" userId="f083b2a8aea23a2f" providerId="LiveId" clId="{DFFC8A72-AAF7-453E-AC8A-78D83D468C0D}" dt="2021-04-21T23:02:26.149" v="3331" actId="15"/>
        <pc:sldMkLst>
          <pc:docMk/>
          <pc:sldMk cId="1141052716" sldId="889"/>
        </pc:sldMkLst>
        <pc:spChg chg="mod">
          <ac:chgData name="Lei Wu" userId="f083b2a8aea23a2f" providerId="LiveId" clId="{DFFC8A72-AAF7-453E-AC8A-78D83D468C0D}" dt="2021-04-21T23:02:16.410" v="3328"/>
          <ac:spMkLst>
            <pc:docMk/>
            <pc:sldMk cId="1141052716" sldId="889"/>
            <ac:spMk id="2" creationId="{00000000-0000-0000-0000-000000000000}"/>
          </ac:spMkLst>
        </pc:spChg>
        <pc:spChg chg="mod">
          <ac:chgData name="Lei Wu" userId="f083b2a8aea23a2f" providerId="LiveId" clId="{DFFC8A72-AAF7-453E-AC8A-78D83D468C0D}" dt="2021-04-21T23:02:26.149" v="3331" actId="15"/>
          <ac:spMkLst>
            <pc:docMk/>
            <pc:sldMk cId="1141052716" sldId="889"/>
            <ac:spMk id="12" creationId="{E7B8ECE7-0383-43F0-BDDA-8046A8F83F10}"/>
          </ac:spMkLst>
        </pc:spChg>
      </pc:sldChg>
      <pc:sldChg chg="addSp delSp modSp add mod">
        <pc:chgData name="Lei Wu" userId="f083b2a8aea23a2f" providerId="LiveId" clId="{DFFC8A72-AAF7-453E-AC8A-78D83D468C0D}" dt="2021-04-22T00:05:03.301" v="4126" actId="1076"/>
        <pc:sldMkLst>
          <pc:docMk/>
          <pc:sldMk cId="4080326022" sldId="890"/>
        </pc:sldMkLst>
        <pc:spChg chg="mod">
          <ac:chgData name="Lei Wu" userId="f083b2a8aea23a2f" providerId="LiveId" clId="{DFFC8A72-AAF7-453E-AC8A-78D83D468C0D}" dt="2021-04-21T23:02:53.801" v="3334"/>
          <ac:spMkLst>
            <pc:docMk/>
            <pc:sldMk cId="4080326022" sldId="890"/>
            <ac:spMk id="2" creationId="{00000000-0000-0000-0000-000000000000}"/>
          </ac:spMkLst>
        </pc:spChg>
        <pc:spChg chg="add del mod">
          <ac:chgData name="Lei Wu" userId="f083b2a8aea23a2f" providerId="LiveId" clId="{DFFC8A72-AAF7-453E-AC8A-78D83D468C0D}" dt="2021-04-22T00:04:58.186" v="4124" actId="478"/>
          <ac:spMkLst>
            <pc:docMk/>
            <pc:sldMk cId="4080326022" sldId="890"/>
            <ac:spMk id="3" creationId="{A9AD9F36-DEA1-4418-B5AA-1FBA1DF91C2B}"/>
          </ac:spMkLst>
        </pc:spChg>
        <pc:spChg chg="mod">
          <ac:chgData name="Lei Wu" userId="f083b2a8aea23a2f" providerId="LiveId" clId="{DFFC8A72-AAF7-453E-AC8A-78D83D468C0D}" dt="2021-04-21T23:03:23.655" v="3347"/>
          <ac:spMkLst>
            <pc:docMk/>
            <pc:sldMk cId="4080326022" sldId="890"/>
            <ac:spMk id="10" creationId="{A716212C-C245-4AFA-AA4B-139D1A4D6C9F}"/>
          </ac:spMkLst>
        </pc:spChg>
        <pc:spChg chg="del mod">
          <ac:chgData name="Lei Wu" userId="f083b2a8aea23a2f" providerId="LiveId" clId="{DFFC8A72-AAF7-453E-AC8A-78D83D468C0D}" dt="2021-04-22T00:04:56.334" v="4123" actId="478"/>
          <ac:spMkLst>
            <pc:docMk/>
            <pc:sldMk cId="4080326022" sldId="890"/>
            <ac:spMk id="12" creationId="{E7B8ECE7-0383-43F0-BDDA-8046A8F83F10}"/>
          </ac:spMkLst>
        </pc:spChg>
        <pc:spChg chg="mod">
          <ac:chgData name="Lei Wu" userId="f083b2a8aea23a2f" providerId="LiveId" clId="{DFFC8A72-AAF7-453E-AC8A-78D83D468C0D}" dt="2021-04-21T23:03:29.726" v="3350" actId="1076"/>
          <ac:spMkLst>
            <pc:docMk/>
            <pc:sldMk cId="4080326022" sldId="890"/>
            <ac:spMk id="14" creationId="{D598154E-00CF-434D-B25C-9806AB631161}"/>
          </ac:spMkLst>
        </pc:spChg>
        <pc:grpChg chg="add del mod">
          <ac:chgData name="Lei Wu" userId="f083b2a8aea23a2f" providerId="LiveId" clId="{DFFC8A72-AAF7-453E-AC8A-78D83D468C0D}" dt="2021-04-21T23:03:25.569" v="3348"/>
          <ac:grpSpMkLst>
            <pc:docMk/>
            <pc:sldMk cId="4080326022" sldId="890"/>
            <ac:grpSpMk id="8" creationId="{BFCBCA98-C0CE-47D9-A848-EDBF40DA05AC}"/>
          </ac:grpSpMkLst>
        </pc:grpChg>
        <pc:grpChg chg="add del mod">
          <ac:chgData name="Lei Wu" userId="f083b2a8aea23a2f" providerId="LiveId" clId="{DFFC8A72-AAF7-453E-AC8A-78D83D468C0D}" dt="2021-04-22T00:04:53.186" v="4122" actId="478"/>
          <ac:grpSpMkLst>
            <pc:docMk/>
            <pc:sldMk cId="4080326022" sldId="890"/>
            <ac:grpSpMk id="11" creationId="{62C8A5AF-051F-41C5-9B4F-40E2C44016A5}"/>
          </ac:grpSpMkLst>
        </pc:grpChg>
        <pc:grpChg chg="del">
          <ac:chgData name="Lei Wu" userId="f083b2a8aea23a2f" providerId="LiveId" clId="{DFFC8A72-AAF7-453E-AC8A-78D83D468C0D}" dt="2021-04-21T23:03:19.423" v="3346" actId="478"/>
          <ac:grpSpMkLst>
            <pc:docMk/>
            <pc:sldMk cId="4080326022" sldId="890"/>
            <ac:grpSpMk id="47" creationId="{C917F734-5956-4000-A100-B413E1E89B0D}"/>
          </ac:grpSpMkLst>
        </pc:grpChg>
        <pc:picChg chg="mod">
          <ac:chgData name="Lei Wu" userId="f083b2a8aea23a2f" providerId="LiveId" clId="{DFFC8A72-AAF7-453E-AC8A-78D83D468C0D}" dt="2021-04-21T23:03:23.655" v="3347"/>
          <ac:picMkLst>
            <pc:docMk/>
            <pc:sldMk cId="4080326022" sldId="890"/>
            <ac:picMk id="9" creationId="{1664F3C0-F093-4929-A6C8-4CF50EA57721}"/>
          </ac:picMkLst>
        </pc:picChg>
        <pc:picChg chg="mod">
          <ac:chgData name="Lei Wu" userId="f083b2a8aea23a2f" providerId="LiveId" clId="{DFFC8A72-AAF7-453E-AC8A-78D83D468C0D}" dt="2021-04-21T23:03:29.726" v="3350" actId="1076"/>
          <ac:picMkLst>
            <pc:docMk/>
            <pc:sldMk cId="4080326022" sldId="890"/>
            <ac:picMk id="13" creationId="{FA75127D-6AF5-489B-A355-A2E8A645D8F7}"/>
          </ac:picMkLst>
        </pc:picChg>
        <pc:picChg chg="add mod">
          <ac:chgData name="Lei Wu" userId="f083b2a8aea23a2f" providerId="LiveId" clId="{DFFC8A72-AAF7-453E-AC8A-78D83D468C0D}" dt="2021-04-22T00:05:03.301" v="4126" actId="1076"/>
          <ac:picMkLst>
            <pc:docMk/>
            <pc:sldMk cId="4080326022" sldId="890"/>
            <ac:picMk id="15" creationId="{CAC26706-F090-410D-A849-50063E8A62A6}"/>
          </ac:picMkLst>
        </pc:picChg>
      </pc:sldChg>
      <pc:sldChg chg="modSp add mod">
        <pc:chgData name="Lei Wu" userId="f083b2a8aea23a2f" providerId="LiveId" clId="{DFFC8A72-AAF7-453E-AC8A-78D83D468C0D}" dt="2021-04-21T23:04:23.617" v="3365" actId="15"/>
        <pc:sldMkLst>
          <pc:docMk/>
          <pc:sldMk cId="4208737568" sldId="891"/>
        </pc:sldMkLst>
        <pc:spChg chg="mod">
          <ac:chgData name="Lei Wu" userId="f083b2a8aea23a2f" providerId="LiveId" clId="{DFFC8A72-AAF7-453E-AC8A-78D83D468C0D}" dt="2021-04-21T23:04:13.010" v="3362"/>
          <ac:spMkLst>
            <pc:docMk/>
            <pc:sldMk cId="4208737568" sldId="891"/>
            <ac:spMk id="2" creationId="{00000000-0000-0000-0000-000000000000}"/>
          </ac:spMkLst>
        </pc:spChg>
        <pc:spChg chg="mod">
          <ac:chgData name="Lei Wu" userId="f083b2a8aea23a2f" providerId="LiveId" clId="{DFFC8A72-AAF7-453E-AC8A-78D83D468C0D}" dt="2021-04-21T23:04:23.617" v="3365" actId="15"/>
          <ac:spMkLst>
            <pc:docMk/>
            <pc:sldMk cId="4208737568" sldId="891"/>
            <ac:spMk id="12" creationId="{E7B8ECE7-0383-43F0-BDDA-8046A8F83F10}"/>
          </ac:spMkLst>
        </pc:spChg>
      </pc:sldChg>
      <pc:sldChg chg="addSp delSp modSp add mod">
        <pc:chgData name="Lei Wu" userId="f083b2a8aea23a2f" providerId="LiveId" clId="{DFFC8A72-AAF7-453E-AC8A-78D83D468C0D}" dt="2021-04-21T23:07:54.337" v="3388" actId="14100"/>
        <pc:sldMkLst>
          <pc:docMk/>
          <pc:sldMk cId="2880611688" sldId="892"/>
        </pc:sldMkLst>
        <pc:spChg chg="mod">
          <ac:chgData name="Lei Wu" userId="f083b2a8aea23a2f" providerId="LiveId" clId="{DFFC8A72-AAF7-453E-AC8A-78D83D468C0D}" dt="2021-04-21T23:06:24.097" v="3367"/>
          <ac:spMkLst>
            <pc:docMk/>
            <pc:sldMk cId="2880611688" sldId="892"/>
            <ac:spMk id="2" creationId="{00000000-0000-0000-0000-000000000000}"/>
          </ac:spMkLst>
        </pc:spChg>
        <pc:spChg chg="mod">
          <ac:chgData name="Lei Wu" userId="f083b2a8aea23a2f" providerId="LiveId" clId="{DFFC8A72-AAF7-453E-AC8A-78D83D468C0D}" dt="2021-04-21T23:07:10.653" v="3379" actId="20577"/>
          <ac:spMkLst>
            <pc:docMk/>
            <pc:sldMk cId="2880611688" sldId="892"/>
            <ac:spMk id="12" creationId="{E7B8ECE7-0383-43F0-BDDA-8046A8F83F10}"/>
          </ac:spMkLst>
        </pc:spChg>
        <pc:spChg chg="add del mod">
          <ac:chgData name="Lei Wu" userId="f083b2a8aea23a2f" providerId="LiveId" clId="{DFFC8A72-AAF7-453E-AC8A-78D83D468C0D}" dt="2021-04-21T23:06:54.735" v="3374"/>
          <ac:spMkLst>
            <pc:docMk/>
            <pc:sldMk cId="2880611688" sldId="892"/>
            <ac:spMk id="80" creationId="{A4A472D1-BEE7-43F5-A519-1A844768F0EE}"/>
          </ac:spMkLst>
        </pc:spChg>
        <pc:spChg chg="add mod">
          <ac:chgData name="Lei Wu" userId="f083b2a8aea23a2f" providerId="LiveId" clId="{DFFC8A72-AAF7-453E-AC8A-78D83D468C0D}" dt="2021-04-21T23:07:54.337" v="3388" actId="14100"/>
          <ac:spMkLst>
            <pc:docMk/>
            <pc:sldMk cId="2880611688" sldId="892"/>
            <ac:spMk id="156" creationId="{88525C71-2B5C-49DB-962B-91BFCBD57E27}"/>
          </ac:spMkLst>
        </pc:spChg>
        <pc:grpChg chg="del">
          <ac:chgData name="Lei Wu" userId="f083b2a8aea23a2f" providerId="LiveId" clId="{DFFC8A72-AAF7-453E-AC8A-78D83D468C0D}" dt="2021-04-21T23:06:36.768" v="3370" actId="478"/>
          <ac:grpSpMkLst>
            <pc:docMk/>
            <pc:sldMk cId="2880611688" sldId="892"/>
            <ac:grpSpMk id="81" creationId="{9EBE4AFD-8CD8-4C2E-852E-9A868BEB6AA3}"/>
          </ac:grpSpMkLst>
        </pc:grpChg>
      </pc:sldChg>
      <pc:sldChg chg="modSp add mod">
        <pc:chgData name="Lei Wu" userId="f083b2a8aea23a2f" providerId="LiveId" clId="{DFFC8A72-AAF7-453E-AC8A-78D83D468C0D}" dt="2021-04-22T00:26:27.907" v="4173" actId="5793"/>
        <pc:sldMkLst>
          <pc:docMk/>
          <pc:sldMk cId="4206451243" sldId="893"/>
        </pc:sldMkLst>
        <pc:spChg chg="mod">
          <ac:chgData name="Lei Wu" userId="f083b2a8aea23a2f" providerId="LiveId" clId="{DFFC8A72-AAF7-453E-AC8A-78D83D468C0D}" dt="2021-04-21T23:09:51.288" v="3391"/>
          <ac:spMkLst>
            <pc:docMk/>
            <pc:sldMk cId="4206451243" sldId="893"/>
            <ac:spMk id="2" creationId="{00000000-0000-0000-0000-000000000000}"/>
          </ac:spMkLst>
        </pc:spChg>
        <pc:spChg chg="mod">
          <ac:chgData name="Lei Wu" userId="f083b2a8aea23a2f" providerId="LiveId" clId="{DFFC8A72-AAF7-453E-AC8A-78D83D468C0D}" dt="2021-04-22T00:26:27.907" v="4173" actId="5793"/>
          <ac:spMkLst>
            <pc:docMk/>
            <pc:sldMk cId="4206451243" sldId="893"/>
            <ac:spMk id="3" creationId="{00000000-0000-0000-0000-000000000000}"/>
          </ac:spMkLst>
        </pc:spChg>
      </pc:sldChg>
      <pc:sldChg chg="modSp add mod">
        <pc:chgData name="Lei Wu" userId="f083b2a8aea23a2f" providerId="LiveId" clId="{DFFC8A72-AAF7-453E-AC8A-78D83D468C0D}" dt="2021-04-21T23:23:23.620" v="3746" actId="207"/>
        <pc:sldMkLst>
          <pc:docMk/>
          <pc:sldMk cId="3673352007" sldId="894"/>
        </pc:sldMkLst>
        <pc:spChg chg="mod">
          <ac:chgData name="Lei Wu" userId="f083b2a8aea23a2f" providerId="LiveId" clId="{DFFC8A72-AAF7-453E-AC8A-78D83D468C0D}" dt="2021-04-21T23:23:23.620" v="3746" actId="207"/>
          <ac:spMkLst>
            <pc:docMk/>
            <pc:sldMk cId="3673352007" sldId="894"/>
            <ac:spMk id="3" creationId="{00000000-0000-0000-0000-000000000000}"/>
          </ac:spMkLst>
        </pc:spChg>
      </pc:sldChg>
      <pc:sldChg chg="modSp add mod">
        <pc:chgData name="Lei Wu" userId="f083b2a8aea23a2f" providerId="LiveId" clId="{DFFC8A72-AAF7-453E-AC8A-78D83D468C0D}" dt="2021-04-21T23:23:39.201" v="3749" actId="207"/>
        <pc:sldMkLst>
          <pc:docMk/>
          <pc:sldMk cId="4168912794" sldId="895"/>
        </pc:sldMkLst>
        <pc:spChg chg="mod">
          <ac:chgData name="Lei Wu" userId="f083b2a8aea23a2f" providerId="LiveId" clId="{DFFC8A72-AAF7-453E-AC8A-78D83D468C0D}" dt="2021-04-21T23:23:39.201" v="3749" actId="207"/>
          <ac:spMkLst>
            <pc:docMk/>
            <pc:sldMk cId="4168912794" sldId="895"/>
            <ac:spMk id="3" creationId="{00000000-0000-0000-0000-000000000000}"/>
          </ac:spMkLst>
        </pc:spChg>
      </pc:sldChg>
      <pc:sldChg chg="modSp add mod">
        <pc:chgData name="Lei Wu" userId="f083b2a8aea23a2f" providerId="LiveId" clId="{DFFC8A72-AAF7-453E-AC8A-78D83D468C0D}" dt="2021-04-21T23:23:57.758" v="3752" actId="207"/>
        <pc:sldMkLst>
          <pc:docMk/>
          <pc:sldMk cId="326165198" sldId="896"/>
        </pc:sldMkLst>
        <pc:spChg chg="mod">
          <ac:chgData name="Lei Wu" userId="f083b2a8aea23a2f" providerId="LiveId" clId="{DFFC8A72-AAF7-453E-AC8A-78D83D468C0D}" dt="2021-04-21T23:23:57.758" v="3752" actId="207"/>
          <ac:spMkLst>
            <pc:docMk/>
            <pc:sldMk cId="326165198" sldId="896"/>
            <ac:spMk id="3" creationId="{00000000-0000-0000-0000-000000000000}"/>
          </ac:spMkLst>
        </pc:spChg>
      </pc:sldChg>
      <pc:sldChg chg="modSp add mod">
        <pc:chgData name="Lei Wu" userId="f083b2a8aea23a2f" providerId="LiveId" clId="{DFFC8A72-AAF7-453E-AC8A-78D83D468C0D}" dt="2021-04-21T23:24:12.471" v="3755" actId="207"/>
        <pc:sldMkLst>
          <pc:docMk/>
          <pc:sldMk cId="2608388705" sldId="897"/>
        </pc:sldMkLst>
        <pc:spChg chg="mod">
          <ac:chgData name="Lei Wu" userId="f083b2a8aea23a2f" providerId="LiveId" clId="{DFFC8A72-AAF7-453E-AC8A-78D83D468C0D}" dt="2021-04-21T23:24:12.471" v="3755" actId="207"/>
          <ac:spMkLst>
            <pc:docMk/>
            <pc:sldMk cId="2608388705" sldId="897"/>
            <ac:spMk id="3" creationId="{00000000-0000-0000-0000-000000000000}"/>
          </ac:spMkLst>
        </pc:spChg>
      </pc:sldChg>
      <pc:sldChg chg="addSp delSp modSp add mod">
        <pc:chgData name="Lei Wu" userId="f083b2a8aea23a2f" providerId="LiveId" clId="{DFFC8A72-AAF7-453E-AC8A-78D83D468C0D}" dt="2021-04-22T00:31:06.978" v="4333" actId="20577"/>
        <pc:sldMkLst>
          <pc:docMk/>
          <pc:sldMk cId="2862140460" sldId="898"/>
        </pc:sldMkLst>
        <pc:spChg chg="mod">
          <ac:chgData name="Lei Wu" userId="f083b2a8aea23a2f" providerId="LiveId" clId="{DFFC8A72-AAF7-453E-AC8A-78D83D468C0D}" dt="2021-04-21T23:24:45.873" v="3765" actId="20577"/>
          <ac:spMkLst>
            <pc:docMk/>
            <pc:sldMk cId="2862140460" sldId="898"/>
            <ac:spMk id="2" creationId="{00000000-0000-0000-0000-000000000000}"/>
          </ac:spMkLst>
        </pc:spChg>
        <pc:spChg chg="mod">
          <ac:chgData name="Lei Wu" userId="f083b2a8aea23a2f" providerId="LiveId" clId="{DFFC8A72-AAF7-453E-AC8A-78D83D468C0D}" dt="2021-04-22T00:30:12.337" v="4198" actId="20577"/>
          <ac:spMkLst>
            <pc:docMk/>
            <pc:sldMk cId="2862140460" sldId="898"/>
            <ac:spMk id="3" creationId="{00000000-0000-0000-0000-000000000000}"/>
          </ac:spMkLst>
        </pc:spChg>
        <pc:spChg chg="add del mod">
          <ac:chgData name="Lei Wu" userId="f083b2a8aea23a2f" providerId="LiveId" clId="{DFFC8A72-AAF7-453E-AC8A-78D83D468C0D}" dt="2021-04-22T00:29:35.451" v="4185"/>
          <ac:spMkLst>
            <pc:docMk/>
            <pc:sldMk cId="2862140460" sldId="898"/>
            <ac:spMk id="5" creationId="{580A9DE9-91F9-41AF-8A57-BFE0EBD04DFB}"/>
          </ac:spMkLst>
        </pc:spChg>
        <pc:spChg chg="add del mod">
          <ac:chgData name="Lei Wu" userId="f083b2a8aea23a2f" providerId="LiveId" clId="{DFFC8A72-AAF7-453E-AC8A-78D83D468C0D}" dt="2021-04-22T00:29:35.451" v="4185"/>
          <ac:spMkLst>
            <pc:docMk/>
            <pc:sldMk cId="2862140460" sldId="898"/>
            <ac:spMk id="6" creationId="{E57054B0-B6FB-4477-9CA3-E523F1EE86B4}"/>
          </ac:spMkLst>
        </pc:spChg>
        <pc:spChg chg="add del mod">
          <ac:chgData name="Lei Wu" userId="f083b2a8aea23a2f" providerId="LiveId" clId="{DFFC8A72-AAF7-453E-AC8A-78D83D468C0D}" dt="2021-04-22T00:29:35.451" v="4185"/>
          <ac:spMkLst>
            <pc:docMk/>
            <pc:sldMk cId="2862140460" sldId="898"/>
            <ac:spMk id="7" creationId="{89506102-2CF8-4602-89D6-7B70E81641FA}"/>
          </ac:spMkLst>
        </pc:spChg>
        <pc:spChg chg="add del mod">
          <ac:chgData name="Lei Wu" userId="f083b2a8aea23a2f" providerId="LiveId" clId="{DFFC8A72-AAF7-453E-AC8A-78D83D468C0D}" dt="2021-04-22T00:29:35.451" v="4185"/>
          <ac:spMkLst>
            <pc:docMk/>
            <pc:sldMk cId="2862140460" sldId="898"/>
            <ac:spMk id="8" creationId="{E40F9B72-D528-4B13-9616-5B594B9340EB}"/>
          </ac:spMkLst>
        </pc:spChg>
        <pc:spChg chg="add del mod">
          <ac:chgData name="Lei Wu" userId="f083b2a8aea23a2f" providerId="LiveId" clId="{DFFC8A72-AAF7-453E-AC8A-78D83D468C0D}" dt="2021-04-22T00:29:35.451" v="4185"/>
          <ac:spMkLst>
            <pc:docMk/>
            <pc:sldMk cId="2862140460" sldId="898"/>
            <ac:spMk id="9" creationId="{D5A02974-9970-404F-851C-11BE910DAFBC}"/>
          </ac:spMkLst>
        </pc:spChg>
        <pc:spChg chg="add del mod">
          <ac:chgData name="Lei Wu" userId="f083b2a8aea23a2f" providerId="LiveId" clId="{DFFC8A72-AAF7-453E-AC8A-78D83D468C0D}" dt="2021-04-22T00:29:35.451" v="4185"/>
          <ac:spMkLst>
            <pc:docMk/>
            <pc:sldMk cId="2862140460" sldId="898"/>
            <ac:spMk id="10" creationId="{47DD6318-86DC-4A46-85ED-10CA1374109C}"/>
          </ac:spMkLst>
        </pc:spChg>
        <pc:spChg chg="mod">
          <ac:chgData name="Lei Wu" userId="f083b2a8aea23a2f" providerId="LiveId" clId="{DFFC8A72-AAF7-453E-AC8A-78D83D468C0D}" dt="2021-04-22T00:29:27.246" v="4184"/>
          <ac:spMkLst>
            <pc:docMk/>
            <pc:sldMk cId="2862140460" sldId="898"/>
            <ac:spMk id="12" creationId="{7F82B9C0-8CF2-48BC-8420-F293DB3495E6}"/>
          </ac:spMkLst>
        </pc:spChg>
        <pc:spChg chg="mod">
          <ac:chgData name="Lei Wu" userId="f083b2a8aea23a2f" providerId="LiveId" clId="{DFFC8A72-AAF7-453E-AC8A-78D83D468C0D}" dt="2021-04-22T00:29:27.246" v="4184"/>
          <ac:spMkLst>
            <pc:docMk/>
            <pc:sldMk cId="2862140460" sldId="898"/>
            <ac:spMk id="13" creationId="{800FDCA4-5976-43FE-8F17-CC370492C9BF}"/>
          </ac:spMkLst>
        </pc:spChg>
        <pc:spChg chg="mod">
          <ac:chgData name="Lei Wu" userId="f083b2a8aea23a2f" providerId="LiveId" clId="{DFFC8A72-AAF7-453E-AC8A-78D83D468C0D}" dt="2021-04-22T00:29:27.246" v="4184"/>
          <ac:spMkLst>
            <pc:docMk/>
            <pc:sldMk cId="2862140460" sldId="898"/>
            <ac:spMk id="14" creationId="{B146FA93-243B-49D7-9A5F-84FE6B41177A}"/>
          </ac:spMkLst>
        </pc:spChg>
        <pc:spChg chg="mod">
          <ac:chgData name="Lei Wu" userId="f083b2a8aea23a2f" providerId="LiveId" clId="{DFFC8A72-AAF7-453E-AC8A-78D83D468C0D}" dt="2021-04-22T00:29:27.246" v="4184"/>
          <ac:spMkLst>
            <pc:docMk/>
            <pc:sldMk cId="2862140460" sldId="898"/>
            <ac:spMk id="15" creationId="{C330EFC6-EB00-4A5E-A5F3-049065DAC9D9}"/>
          </ac:spMkLst>
        </pc:spChg>
        <pc:spChg chg="mod">
          <ac:chgData name="Lei Wu" userId="f083b2a8aea23a2f" providerId="LiveId" clId="{DFFC8A72-AAF7-453E-AC8A-78D83D468C0D}" dt="2021-04-22T00:29:27.246" v="4184"/>
          <ac:spMkLst>
            <pc:docMk/>
            <pc:sldMk cId="2862140460" sldId="898"/>
            <ac:spMk id="16" creationId="{E441CF8B-ABDF-4348-BE54-AA87172C97EE}"/>
          </ac:spMkLst>
        </pc:spChg>
        <pc:spChg chg="add del mod">
          <ac:chgData name="Lei Wu" userId="f083b2a8aea23a2f" providerId="LiveId" clId="{DFFC8A72-AAF7-453E-AC8A-78D83D468C0D}" dt="2021-04-22T00:29:35.451" v="4185"/>
          <ac:spMkLst>
            <pc:docMk/>
            <pc:sldMk cId="2862140460" sldId="898"/>
            <ac:spMk id="17" creationId="{B023F824-ACF2-41F9-B96B-5BCAFCAD69B3}"/>
          </ac:spMkLst>
        </pc:spChg>
        <pc:spChg chg="add del mod">
          <ac:chgData name="Lei Wu" userId="f083b2a8aea23a2f" providerId="LiveId" clId="{DFFC8A72-AAF7-453E-AC8A-78D83D468C0D}" dt="2021-04-22T00:29:35.451" v="4185"/>
          <ac:spMkLst>
            <pc:docMk/>
            <pc:sldMk cId="2862140460" sldId="898"/>
            <ac:spMk id="18" creationId="{EB3F3B4E-389E-4CC3-9E39-CFEA27C572A0}"/>
          </ac:spMkLst>
        </pc:spChg>
        <pc:spChg chg="add del mod">
          <ac:chgData name="Lei Wu" userId="f083b2a8aea23a2f" providerId="LiveId" clId="{DFFC8A72-AAF7-453E-AC8A-78D83D468C0D}" dt="2021-04-22T00:29:51.533" v="4193"/>
          <ac:spMkLst>
            <pc:docMk/>
            <pc:sldMk cId="2862140460" sldId="898"/>
            <ac:spMk id="19" creationId="{C08B2DB0-FC54-4942-9DB0-6467DCE29289}"/>
          </ac:spMkLst>
        </pc:spChg>
        <pc:spChg chg="add del mod">
          <ac:chgData name="Lei Wu" userId="f083b2a8aea23a2f" providerId="LiveId" clId="{DFFC8A72-AAF7-453E-AC8A-78D83D468C0D}" dt="2021-04-22T00:29:51.533" v="4193"/>
          <ac:spMkLst>
            <pc:docMk/>
            <pc:sldMk cId="2862140460" sldId="898"/>
            <ac:spMk id="20" creationId="{42D7365A-8D33-480C-9D0E-CDF2531D25E6}"/>
          </ac:spMkLst>
        </pc:spChg>
        <pc:spChg chg="add del mod">
          <ac:chgData name="Lei Wu" userId="f083b2a8aea23a2f" providerId="LiveId" clId="{DFFC8A72-AAF7-453E-AC8A-78D83D468C0D}" dt="2021-04-22T00:29:51.533" v="4193"/>
          <ac:spMkLst>
            <pc:docMk/>
            <pc:sldMk cId="2862140460" sldId="898"/>
            <ac:spMk id="21" creationId="{D3790415-42F3-404D-94DD-A5E32E2DD2E2}"/>
          </ac:spMkLst>
        </pc:spChg>
        <pc:spChg chg="add del mod">
          <ac:chgData name="Lei Wu" userId="f083b2a8aea23a2f" providerId="LiveId" clId="{DFFC8A72-AAF7-453E-AC8A-78D83D468C0D}" dt="2021-04-22T00:29:51.533" v="4193"/>
          <ac:spMkLst>
            <pc:docMk/>
            <pc:sldMk cId="2862140460" sldId="898"/>
            <ac:spMk id="22" creationId="{2A4F7026-06FD-4AB7-ADCA-7B0342D6B12D}"/>
          </ac:spMkLst>
        </pc:spChg>
        <pc:spChg chg="add del mod">
          <ac:chgData name="Lei Wu" userId="f083b2a8aea23a2f" providerId="LiveId" clId="{DFFC8A72-AAF7-453E-AC8A-78D83D468C0D}" dt="2021-04-22T00:29:51.533" v="4193"/>
          <ac:spMkLst>
            <pc:docMk/>
            <pc:sldMk cId="2862140460" sldId="898"/>
            <ac:spMk id="23" creationId="{3AC9A0F4-9C4E-4166-A3B7-DB6EE7323D35}"/>
          </ac:spMkLst>
        </pc:spChg>
        <pc:spChg chg="add del mod">
          <ac:chgData name="Lei Wu" userId="f083b2a8aea23a2f" providerId="LiveId" clId="{DFFC8A72-AAF7-453E-AC8A-78D83D468C0D}" dt="2021-04-22T00:29:51.533" v="4193"/>
          <ac:spMkLst>
            <pc:docMk/>
            <pc:sldMk cId="2862140460" sldId="898"/>
            <ac:spMk id="24" creationId="{3F99EA06-FF04-407E-A957-248F4FE6AA7B}"/>
          </ac:spMkLst>
        </pc:spChg>
        <pc:spChg chg="mod">
          <ac:chgData name="Lei Wu" userId="f083b2a8aea23a2f" providerId="LiveId" clId="{DFFC8A72-AAF7-453E-AC8A-78D83D468C0D}" dt="2021-04-22T00:29:36.083" v="4186"/>
          <ac:spMkLst>
            <pc:docMk/>
            <pc:sldMk cId="2862140460" sldId="898"/>
            <ac:spMk id="26" creationId="{FE0E2899-647C-41C2-B8A4-9F84063EC107}"/>
          </ac:spMkLst>
        </pc:spChg>
        <pc:spChg chg="mod">
          <ac:chgData name="Lei Wu" userId="f083b2a8aea23a2f" providerId="LiveId" clId="{DFFC8A72-AAF7-453E-AC8A-78D83D468C0D}" dt="2021-04-22T00:29:36.083" v="4186"/>
          <ac:spMkLst>
            <pc:docMk/>
            <pc:sldMk cId="2862140460" sldId="898"/>
            <ac:spMk id="27" creationId="{88453389-5BD1-49B3-A522-0748CEF0542B}"/>
          </ac:spMkLst>
        </pc:spChg>
        <pc:spChg chg="mod">
          <ac:chgData name="Lei Wu" userId="f083b2a8aea23a2f" providerId="LiveId" clId="{DFFC8A72-AAF7-453E-AC8A-78D83D468C0D}" dt="2021-04-22T00:29:36.083" v="4186"/>
          <ac:spMkLst>
            <pc:docMk/>
            <pc:sldMk cId="2862140460" sldId="898"/>
            <ac:spMk id="28" creationId="{8ADB01AD-2DD4-4CDC-9925-F748AFD80CD3}"/>
          </ac:spMkLst>
        </pc:spChg>
        <pc:spChg chg="mod">
          <ac:chgData name="Lei Wu" userId="f083b2a8aea23a2f" providerId="LiveId" clId="{DFFC8A72-AAF7-453E-AC8A-78D83D468C0D}" dt="2021-04-22T00:29:36.083" v="4186"/>
          <ac:spMkLst>
            <pc:docMk/>
            <pc:sldMk cId="2862140460" sldId="898"/>
            <ac:spMk id="29" creationId="{67663976-0800-44AD-9B7D-CC943AD11646}"/>
          </ac:spMkLst>
        </pc:spChg>
        <pc:spChg chg="mod">
          <ac:chgData name="Lei Wu" userId="f083b2a8aea23a2f" providerId="LiveId" clId="{DFFC8A72-AAF7-453E-AC8A-78D83D468C0D}" dt="2021-04-22T00:29:36.083" v="4186"/>
          <ac:spMkLst>
            <pc:docMk/>
            <pc:sldMk cId="2862140460" sldId="898"/>
            <ac:spMk id="30" creationId="{5264E2F0-C855-4084-9358-A84D8147D829}"/>
          </ac:spMkLst>
        </pc:spChg>
        <pc:spChg chg="add del mod">
          <ac:chgData name="Lei Wu" userId="f083b2a8aea23a2f" providerId="LiveId" clId="{DFFC8A72-AAF7-453E-AC8A-78D83D468C0D}" dt="2021-04-22T00:29:51.533" v="4193"/>
          <ac:spMkLst>
            <pc:docMk/>
            <pc:sldMk cId="2862140460" sldId="898"/>
            <ac:spMk id="31" creationId="{C8809697-89DE-4D91-8593-A0C80C19DE7C}"/>
          </ac:spMkLst>
        </pc:spChg>
        <pc:spChg chg="add del mod">
          <ac:chgData name="Lei Wu" userId="f083b2a8aea23a2f" providerId="LiveId" clId="{DFFC8A72-AAF7-453E-AC8A-78D83D468C0D}" dt="2021-04-22T00:29:51.533" v="4193"/>
          <ac:spMkLst>
            <pc:docMk/>
            <pc:sldMk cId="2862140460" sldId="898"/>
            <ac:spMk id="32" creationId="{A47272CD-FB4E-4501-BB9B-DF5F50CB591D}"/>
          </ac:spMkLst>
        </pc:spChg>
        <pc:spChg chg="add mod">
          <ac:chgData name="Lei Wu" userId="f083b2a8aea23a2f" providerId="LiveId" clId="{DFFC8A72-AAF7-453E-AC8A-78D83D468C0D}" dt="2021-04-22T00:31:06.978" v="4333" actId="20577"/>
          <ac:spMkLst>
            <pc:docMk/>
            <pc:sldMk cId="2862140460" sldId="898"/>
            <ac:spMk id="33" creationId="{DF18B1F9-687E-4037-ABEA-167B0FA5696D}"/>
          </ac:spMkLst>
        </pc:spChg>
        <pc:spChg chg="add mod">
          <ac:chgData name="Lei Wu" userId="f083b2a8aea23a2f" providerId="LiveId" clId="{DFFC8A72-AAF7-453E-AC8A-78D83D468C0D}" dt="2021-04-22T00:30:34.990" v="4258" actId="1035"/>
          <ac:spMkLst>
            <pc:docMk/>
            <pc:sldMk cId="2862140460" sldId="898"/>
            <ac:spMk id="34" creationId="{FC0966E4-3664-4D1E-AE84-A4B6C80621F9}"/>
          </ac:spMkLst>
        </pc:spChg>
        <pc:spChg chg="add mod">
          <ac:chgData name="Lei Wu" userId="f083b2a8aea23a2f" providerId="LiveId" clId="{DFFC8A72-AAF7-453E-AC8A-78D83D468C0D}" dt="2021-04-22T00:30:53.163" v="4320" actId="1036"/>
          <ac:spMkLst>
            <pc:docMk/>
            <pc:sldMk cId="2862140460" sldId="898"/>
            <ac:spMk id="35" creationId="{8003F8FA-B2AA-4C10-86A9-AEFB982C4B3A}"/>
          </ac:spMkLst>
        </pc:spChg>
        <pc:spChg chg="add mod">
          <ac:chgData name="Lei Wu" userId="f083b2a8aea23a2f" providerId="LiveId" clId="{DFFC8A72-AAF7-453E-AC8A-78D83D468C0D}" dt="2021-04-22T00:30:40.266" v="4293" actId="1035"/>
          <ac:spMkLst>
            <pc:docMk/>
            <pc:sldMk cId="2862140460" sldId="898"/>
            <ac:spMk id="36" creationId="{CD6CB0B5-BCA9-4F96-9074-6D96BAA0FF49}"/>
          </ac:spMkLst>
        </pc:spChg>
        <pc:spChg chg="add mod">
          <ac:chgData name="Lei Wu" userId="f083b2a8aea23a2f" providerId="LiveId" clId="{DFFC8A72-AAF7-453E-AC8A-78D83D468C0D}" dt="2021-04-22T00:30:57.098" v="4332" actId="1036"/>
          <ac:spMkLst>
            <pc:docMk/>
            <pc:sldMk cId="2862140460" sldId="898"/>
            <ac:spMk id="37" creationId="{222D82F7-256C-4819-AB0F-C4964015A5C7}"/>
          </ac:spMkLst>
        </pc:spChg>
        <pc:spChg chg="add mod">
          <ac:chgData name="Lei Wu" userId="f083b2a8aea23a2f" providerId="LiveId" clId="{DFFC8A72-AAF7-453E-AC8A-78D83D468C0D}" dt="2021-04-22T00:30:20.185" v="4242" actId="1036"/>
          <ac:spMkLst>
            <pc:docMk/>
            <pc:sldMk cId="2862140460" sldId="898"/>
            <ac:spMk id="38" creationId="{964A20F7-94F4-421E-AB7D-923FBB184C9F}"/>
          </ac:spMkLst>
        </pc:spChg>
        <pc:spChg chg="mod">
          <ac:chgData name="Lei Wu" userId="f083b2a8aea23a2f" providerId="LiveId" clId="{DFFC8A72-AAF7-453E-AC8A-78D83D468C0D}" dt="2021-04-22T00:30:20.185" v="4242" actId="1036"/>
          <ac:spMkLst>
            <pc:docMk/>
            <pc:sldMk cId="2862140460" sldId="898"/>
            <ac:spMk id="40" creationId="{CC048526-EBF4-430D-8E66-5E900CACF519}"/>
          </ac:spMkLst>
        </pc:spChg>
        <pc:spChg chg="mod">
          <ac:chgData name="Lei Wu" userId="f083b2a8aea23a2f" providerId="LiveId" clId="{DFFC8A72-AAF7-453E-AC8A-78D83D468C0D}" dt="2021-04-22T00:30:20.185" v="4242" actId="1036"/>
          <ac:spMkLst>
            <pc:docMk/>
            <pc:sldMk cId="2862140460" sldId="898"/>
            <ac:spMk id="41" creationId="{E191405C-1810-4D55-91EE-49638AEAE2C0}"/>
          </ac:spMkLst>
        </pc:spChg>
        <pc:spChg chg="mod">
          <ac:chgData name="Lei Wu" userId="f083b2a8aea23a2f" providerId="LiveId" clId="{DFFC8A72-AAF7-453E-AC8A-78D83D468C0D}" dt="2021-04-22T00:30:20.185" v="4242" actId="1036"/>
          <ac:spMkLst>
            <pc:docMk/>
            <pc:sldMk cId="2862140460" sldId="898"/>
            <ac:spMk id="42" creationId="{C640E1CE-52EE-41E6-8CC4-B18594B99E63}"/>
          </ac:spMkLst>
        </pc:spChg>
        <pc:spChg chg="mod">
          <ac:chgData name="Lei Wu" userId="f083b2a8aea23a2f" providerId="LiveId" clId="{DFFC8A72-AAF7-453E-AC8A-78D83D468C0D}" dt="2021-04-22T00:30:20.185" v="4242" actId="1036"/>
          <ac:spMkLst>
            <pc:docMk/>
            <pc:sldMk cId="2862140460" sldId="898"/>
            <ac:spMk id="43" creationId="{FC1F2ADF-3E53-4812-8459-26B71C01F5EE}"/>
          </ac:spMkLst>
        </pc:spChg>
        <pc:spChg chg="mod">
          <ac:chgData name="Lei Wu" userId="f083b2a8aea23a2f" providerId="LiveId" clId="{DFFC8A72-AAF7-453E-AC8A-78D83D468C0D}" dt="2021-04-22T00:30:20.185" v="4242" actId="1036"/>
          <ac:spMkLst>
            <pc:docMk/>
            <pc:sldMk cId="2862140460" sldId="898"/>
            <ac:spMk id="44" creationId="{20D57447-B2E8-43B9-BE35-C39A05B298F1}"/>
          </ac:spMkLst>
        </pc:spChg>
        <pc:spChg chg="add mod">
          <ac:chgData name="Lei Wu" userId="f083b2a8aea23a2f" providerId="LiveId" clId="{DFFC8A72-AAF7-453E-AC8A-78D83D468C0D}" dt="2021-04-22T00:30:20.185" v="4242" actId="1036"/>
          <ac:spMkLst>
            <pc:docMk/>
            <pc:sldMk cId="2862140460" sldId="898"/>
            <ac:spMk id="45" creationId="{C91E8A8D-5E23-4465-BB36-6A2BF9C330AB}"/>
          </ac:spMkLst>
        </pc:spChg>
        <pc:spChg chg="add mod">
          <ac:chgData name="Lei Wu" userId="f083b2a8aea23a2f" providerId="LiveId" clId="{DFFC8A72-AAF7-453E-AC8A-78D83D468C0D}" dt="2021-04-22T00:30:20.185" v="4242" actId="1036"/>
          <ac:spMkLst>
            <pc:docMk/>
            <pc:sldMk cId="2862140460" sldId="898"/>
            <ac:spMk id="46" creationId="{F5D7AB7B-C492-4D41-B023-1239731E2A88}"/>
          </ac:spMkLst>
        </pc:spChg>
        <pc:grpChg chg="add del mod">
          <ac:chgData name="Lei Wu" userId="f083b2a8aea23a2f" providerId="LiveId" clId="{DFFC8A72-AAF7-453E-AC8A-78D83D468C0D}" dt="2021-04-22T00:29:35.451" v="4185"/>
          <ac:grpSpMkLst>
            <pc:docMk/>
            <pc:sldMk cId="2862140460" sldId="898"/>
            <ac:grpSpMk id="11" creationId="{442BBFAE-45E9-441C-A82C-93911EBEE491}"/>
          </ac:grpSpMkLst>
        </pc:grpChg>
        <pc:grpChg chg="add del mod">
          <ac:chgData name="Lei Wu" userId="f083b2a8aea23a2f" providerId="LiveId" clId="{DFFC8A72-AAF7-453E-AC8A-78D83D468C0D}" dt="2021-04-22T00:29:51.533" v="4193"/>
          <ac:grpSpMkLst>
            <pc:docMk/>
            <pc:sldMk cId="2862140460" sldId="898"/>
            <ac:grpSpMk id="25" creationId="{64291EDE-B932-4A42-8A45-588A10CAFBEB}"/>
          </ac:grpSpMkLst>
        </pc:grpChg>
        <pc:grpChg chg="add mod">
          <ac:chgData name="Lei Wu" userId="f083b2a8aea23a2f" providerId="LiveId" clId="{DFFC8A72-AAF7-453E-AC8A-78D83D468C0D}" dt="2021-04-22T00:30:20.185" v="4242" actId="1036"/>
          <ac:grpSpMkLst>
            <pc:docMk/>
            <pc:sldMk cId="2862140460" sldId="898"/>
            <ac:grpSpMk id="39" creationId="{16B12FEC-14CF-45DE-8443-0F94B7186DE9}"/>
          </ac:grpSpMkLst>
        </pc:grpChg>
      </pc:sldChg>
      <pc:sldChg chg="modSp add del mod">
        <pc:chgData name="Lei Wu" userId="f083b2a8aea23a2f" providerId="LiveId" clId="{DFFC8A72-AAF7-453E-AC8A-78D83D468C0D}" dt="2021-04-21T23:33:08.985" v="3790" actId="47"/>
        <pc:sldMkLst>
          <pc:docMk/>
          <pc:sldMk cId="56095809" sldId="899"/>
        </pc:sldMkLst>
        <pc:spChg chg="mod">
          <ac:chgData name="Lei Wu" userId="f083b2a8aea23a2f" providerId="LiveId" clId="{DFFC8A72-AAF7-453E-AC8A-78D83D468C0D}" dt="2021-04-21T23:30:43.652" v="3788"/>
          <ac:spMkLst>
            <pc:docMk/>
            <pc:sldMk cId="56095809" sldId="899"/>
            <ac:spMk id="2" creationId="{00000000-0000-0000-0000-000000000000}"/>
          </ac:spMkLst>
        </pc:spChg>
        <pc:spChg chg="mod">
          <ac:chgData name="Lei Wu" userId="f083b2a8aea23a2f" providerId="LiveId" clId="{DFFC8A72-AAF7-453E-AC8A-78D83D468C0D}" dt="2021-04-21T23:30:30.758" v="3787" actId="20577"/>
          <ac:spMkLst>
            <pc:docMk/>
            <pc:sldMk cId="56095809" sldId="899"/>
            <ac:spMk id="3" creationId="{00000000-0000-0000-0000-000000000000}"/>
          </ac:spMkLst>
        </pc:spChg>
      </pc:sldChg>
      <pc:sldChg chg="add">
        <pc:chgData name="Lei Wu" userId="f083b2a8aea23a2f" providerId="LiveId" clId="{DFFC8A72-AAF7-453E-AC8A-78D83D468C0D}" dt="2021-04-22T00:06:16.947" v="4128"/>
        <pc:sldMkLst>
          <pc:docMk/>
          <pc:sldMk cId="2870710496" sldId="899"/>
        </pc:sldMkLst>
      </pc:sldChg>
      <pc:sldChg chg="addSp delSp modSp add del">
        <pc:chgData name="Lei Wu" userId="f083b2a8aea23a2f" providerId="LiveId" clId="{DFFC8A72-AAF7-453E-AC8A-78D83D468C0D}" dt="2021-04-22T00:06:15.224" v="4127" actId="2696"/>
        <pc:sldMkLst>
          <pc:docMk/>
          <pc:sldMk cId="3197948182" sldId="899"/>
        </pc:sldMkLst>
        <pc:spChg chg="add del mod">
          <ac:chgData name="Lei Wu" userId="f083b2a8aea23a2f" providerId="LiveId" clId="{DFFC8A72-AAF7-453E-AC8A-78D83D468C0D}" dt="2021-04-22T00:02:29.780" v="4103" actId="478"/>
          <ac:spMkLst>
            <pc:docMk/>
            <pc:sldMk cId="3197948182" sldId="899"/>
            <ac:spMk id="3" creationId="{1F684AFE-9DB3-4F4C-9C4E-11B5EE37AFAC}"/>
          </ac:spMkLst>
        </pc:spChg>
        <pc:spChg chg="del">
          <ac:chgData name="Lei Wu" userId="f083b2a8aea23a2f" providerId="LiveId" clId="{DFFC8A72-AAF7-453E-AC8A-78D83D468C0D}" dt="2021-04-22T00:02:26.354" v="4102" actId="478"/>
          <ac:spMkLst>
            <pc:docMk/>
            <pc:sldMk cId="3197948182" sldId="899"/>
            <ac:spMk id="12" creationId="{E7B8ECE7-0383-43F0-BDDA-8046A8F83F10}"/>
          </ac:spMkLst>
        </pc:spChg>
        <pc:spChg chg="del">
          <ac:chgData name="Lei Wu" userId="f083b2a8aea23a2f" providerId="LiveId" clId="{DFFC8A72-AAF7-453E-AC8A-78D83D468C0D}" dt="2021-04-22T00:02:32.908" v="4104" actId="478"/>
          <ac:spMkLst>
            <pc:docMk/>
            <pc:sldMk cId="3197948182" sldId="899"/>
            <ac:spMk id="250" creationId="{E225930C-9F7A-40F8-8DFE-26AE7C7EAA94}"/>
          </ac:spMkLst>
        </pc:spChg>
        <pc:spChg chg="del">
          <ac:chgData name="Lei Wu" userId="f083b2a8aea23a2f" providerId="LiveId" clId="{DFFC8A72-AAF7-453E-AC8A-78D83D468C0D}" dt="2021-04-22T00:02:32.908" v="4104" actId="478"/>
          <ac:spMkLst>
            <pc:docMk/>
            <pc:sldMk cId="3197948182" sldId="899"/>
            <ac:spMk id="251" creationId="{B63E3834-F419-425D-BA35-FAF77211631F}"/>
          </ac:spMkLst>
        </pc:spChg>
        <pc:spChg chg="del">
          <ac:chgData name="Lei Wu" userId="f083b2a8aea23a2f" providerId="LiveId" clId="{DFFC8A72-AAF7-453E-AC8A-78D83D468C0D}" dt="2021-04-22T00:02:32.908" v="4104" actId="478"/>
          <ac:spMkLst>
            <pc:docMk/>
            <pc:sldMk cId="3197948182" sldId="899"/>
            <ac:spMk id="252" creationId="{D591CC45-80FA-4206-AE0C-994938290D33}"/>
          </ac:spMkLst>
        </pc:spChg>
        <pc:spChg chg="del">
          <ac:chgData name="Lei Wu" userId="f083b2a8aea23a2f" providerId="LiveId" clId="{DFFC8A72-AAF7-453E-AC8A-78D83D468C0D}" dt="2021-04-22T00:02:32.908" v="4104" actId="478"/>
          <ac:spMkLst>
            <pc:docMk/>
            <pc:sldMk cId="3197948182" sldId="899"/>
            <ac:spMk id="253" creationId="{68AC2671-1381-4630-8463-FD913FAE8D72}"/>
          </ac:spMkLst>
        </pc:spChg>
        <pc:spChg chg="del">
          <ac:chgData name="Lei Wu" userId="f083b2a8aea23a2f" providerId="LiveId" clId="{DFFC8A72-AAF7-453E-AC8A-78D83D468C0D}" dt="2021-04-22T00:02:32.908" v="4104" actId="478"/>
          <ac:spMkLst>
            <pc:docMk/>
            <pc:sldMk cId="3197948182" sldId="899"/>
            <ac:spMk id="254" creationId="{635827E6-EDFD-4603-8AA9-E06E9BA1959B}"/>
          </ac:spMkLst>
        </pc:spChg>
        <pc:spChg chg="del">
          <ac:chgData name="Lei Wu" userId="f083b2a8aea23a2f" providerId="LiveId" clId="{DFFC8A72-AAF7-453E-AC8A-78D83D468C0D}" dt="2021-04-22T00:02:32.908" v="4104" actId="478"/>
          <ac:spMkLst>
            <pc:docMk/>
            <pc:sldMk cId="3197948182" sldId="899"/>
            <ac:spMk id="255" creationId="{BFA7B437-07D6-4F22-8A70-3CBB1EA69F86}"/>
          </ac:spMkLst>
        </pc:spChg>
        <pc:spChg chg="del">
          <ac:chgData name="Lei Wu" userId="f083b2a8aea23a2f" providerId="LiveId" clId="{DFFC8A72-AAF7-453E-AC8A-78D83D468C0D}" dt="2021-04-22T00:02:32.908" v="4104" actId="478"/>
          <ac:spMkLst>
            <pc:docMk/>
            <pc:sldMk cId="3197948182" sldId="899"/>
            <ac:spMk id="256" creationId="{447B3B56-441B-45CB-B0B8-784AFFB02C51}"/>
          </ac:spMkLst>
        </pc:spChg>
        <pc:spChg chg="del">
          <ac:chgData name="Lei Wu" userId="f083b2a8aea23a2f" providerId="LiveId" clId="{DFFC8A72-AAF7-453E-AC8A-78D83D468C0D}" dt="2021-04-22T00:02:32.908" v="4104" actId="478"/>
          <ac:spMkLst>
            <pc:docMk/>
            <pc:sldMk cId="3197948182" sldId="899"/>
            <ac:spMk id="257" creationId="{660F4A5C-888D-4815-B0D6-8875478B858B}"/>
          </ac:spMkLst>
        </pc:spChg>
        <pc:spChg chg="del">
          <ac:chgData name="Lei Wu" userId="f083b2a8aea23a2f" providerId="LiveId" clId="{DFFC8A72-AAF7-453E-AC8A-78D83D468C0D}" dt="2021-04-22T00:02:32.908" v="4104" actId="478"/>
          <ac:spMkLst>
            <pc:docMk/>
            <pc:sldMk cId="3197948182" sldId="899"/>
            <ac:spMk id="258" creationId="{4C2CB81C-3BFE-437B-B0BF-83BF82DCF51D}"/>
          </ac:spMkLst>
        </pc:spChg>
        <pc:spChg chg="del">
          <ac:chgData name="Lei Wu" userId="f083b2a8aea23a2f" providerId="LiveId" clId="{DFFC8A72-AAF7-453E-AC8A-78D83D468C0D}" dt="2021-04-22T00:02:32.908" v="4104" actId="478"/>
          <ac:spMkLst>
            <pc:docMk/>
            <pc:sldMk cId="3197948182" sldId="899"/>
            <ac:spMk id="259" creationId="{3D734D05-3D20-48D6-9080-2FB0D8088CCD}"/>
          </ac:spMkLst>
        </pc:spChg>
        <pc:spChg chg="del">
          <ac:chgData name="Lei Wu" userId="f083b2a8aea23a2f" providerId="LiveId" clId="{DFFC8A72-AAF7-453E-AC8A-78D83D468C0D}" dt="2021-04-22T00:02:32.908" v="4104" actId="478"/>
          <ac:spMkLst>
            <pc:docMk/>
            <pc:sldMk cId="3197948182" sldId="899"/>
            <ac:spMk id="260" creationId="{D33A8533-3544-4309-80FA-C6CE5F11E549}"/>
          </ac:spMkLst>
        </pc:spChg>
        <pc:spChg chg="del">
          <ac:chgData name="Lei Wu" userId="f083b2a8aea23a2f" providerId="LiveId" clId="{DFFC8A72-AAF7-453E-AC8A-78D83D468C0D}" dt="2021-04-22T00:02:32.908" v="4104" actId="478"/>
          <ac:spMkLst>
            <pc:docMk/>
            <pc:sldMk cId="3197948182" sldId="899"/>
            <ac:spMk id="261" creationId="{3D775C50-7DDF-42F5-94C6-D7E2353A6410}"/>
          </ac:spMkLst>
        </pc:spChg>
        <pc:spChg chg="del">
          <ac:chgData name="Lei Wu" userId="f083b2a8aea23a2f" providerId="LiveId" clId="{DFFC8A72-AAF7-453E-AC8A-78D83D468C0D}" dt="2021-04-22T00:02:32.908" v="4104" actId="478"/>
          <ac:spMkLst>
            <pc:docMk/>
            <pc:sldMk cId="3197948182" sldId="899"/>
            <ac:spMk id="262" creationId="{6DDBBD8B-AFE2-488B-9A3F-756914838E12}"/>
          </ac:spMkLst>
        </pc:spChg>
        <pc:spChg chg="del">
          <ac:chgData name="Lei Wu" userId="f083b2a8aea23a2f" providerId="LiveId" clId="{DFFC8A72-AAF7-453E-AC8A-78D83D468C0D}" dt="2021-04-22T00:02:32.908" v="4104" actId="478"/>
          <ac:spMkLst>
            <pc:docMk/>
            <pc:sldMk cId="3197948182" sldId="899"/>
            <ac:spMk id="263" creationId="{1FB5BB78-F7A0-483E-9ADC-9A210BCC4D0A}"/>
          </ac:spMkLst>
        </pc:spChg>
        <pc:grpChg chg="del">
          <ac:chgData name="Lei Wu" userId="f083b2a8aea23a2f" providerId="LiveId" clId="{DFFC8A72-AAF7-453E-AC8A-78D83D468C0D}" dt="2021-04-22T00:02:32.908" v="4104" actId="478"/>
          <ac:grpSpMkLst>
            <pc:docMk/>
            <pc:sldMk cId="3197948182" sldId="899"/>
            <ac:grpSpMk id="264" creationId="{3C8FF778-699C-485A-AF30-0C27D8D9EEA6}"/>
          </ac:grpSpMkLst>
        </pc:grpChg>
        <pc:picChg chg="add mod">
          <ac:chgData name="Lei Wu" userId="f083b2a8aea23a2f" providerId="LiveId" clId="{DFFC8A72-AAF7-453E-AC8A-78D83D468C0D}" dt="2021-04-22T00:02:41.461" v="4106" actId="1076"/>
          <ac:picMkLst>
            <pc:docMk/>
            <pc:sldMk cId="3197948182" sldId="899"/>
            <ac:picMk id="23" creationId="{19531BC9-5063-4467-8FD2-B8894FED8FCB}"/>
          </ac:picMkLst>
        </pc:picChg>
      </pc:sldChg>
      <pc:sldChg chg="addSp delSp modSp add mod">
        <pc:chgData name="Lei Wu" userId="f083b2a8aea23a2f" providerId="LiveId" clId="{DFFC8A72-AAF7-453E-AC8A-78D83D468C0D}" dt="2021-04-22T00:32:56.872" v="4334" actId="1076"/>
        <pc:sldMkLst>
          <pc:docMk/>
          <pc:sldMk cId="3820693684" sldId="900"/>
        </pc:sldMkLst>
        <pc:spChg chg="mod">
          <ac:chgData name="Lei Wu" userId="f083b2a8aea23a2f" providerId="LiveId" clId="{DFFC8A72-AAF7-453E-AC8A-78D83D468C0D}" dt="2021-04-22T00:24:28.554" v="4142"/>
          <ac:spMkLst>
            <pc:docMk/>
            <pc:sldMk cId="3820693684" sldId="900"/>
            <ac:spMk id="2" creationId="{00000000-0000-0000-0000-000000000000}"/>
          </ac:spMkLst>
        </pc:spChg>
        <pc:spChg chg="del">
          <ac:chgData name="Lei Wu" userId="f083b2a8aea23a2f" providerId="LiveId" clId="{DFFC8A72-AAF7-453E-AC8A-78D83D468C0D}" dt="2021-04-22T00:24:41.481" v="4143" actId="478"/>
          <ac:spMkLst>
            <pc:docMk/>
            <pc:sldMk cId="3820693684" sldId="900"/>
            <ac:spMk id="3" creationId="{00000000-0000-0000-0000-000000000000}"/>
          </ac:spMkLst>
        </pc:spChg>
        <pc:spChg chg="mod">
          <ac:chgData name="Lei Wu" userId="f083b2a8aea23a2f" providerId="LiveId" clId="{DFFC8A72-AAF7-453E-AC8A-78D83D468C0D}" dt="2021-04-22T00:26:03.810" v="4168" actId="1035"/>
          <ac:spMkLst>
            <pc:docMk/>
            <pc:sldMk cId="3820693684" sldId="900"/>
            <ac:spMk id="4" creationId="{6E48ACAD-9FAE-42CF-B1F9-C9C2A925A7B3}"/>
          </ac:spMkLst>
        </pc:spChg>
        <pc:spChg chg="add del mod">
          <ac:chgData name="Lei Wu" userId="f083b2a8aea23a2f" providerId="LiveId" clId="{DFFC8A72-AAF7-453E-AC8A-78D83D468C0D}" dt="2021-04-22T00:24:44.784" v="4144" actId="478"/>
          <ac:spMkLst>
            <pc:docMk/>
            <pc:sldMk cId="3820693684" sldId="900"/>
            <ac:spMk id="5" creationId="{269F9ACC-421F-4DCC-BD3B-41903D2D0FCA}"/>
          </ac:spMkLst>
        </pc:spChg>
        <pc:spChg chg="add del mod">
          <ac:chgData name="Lei Wu" userId="f083b2a8aea23a2f" providerId="LiveId" clId="{DFFC8A72-AAF7-453E-AC8A-78D83D468C0D}" dt="2021-04-22T00:24:50.907" v="4148"/>
          <ac:spMkLst>
            <pc:docMk/>
            <pc:sldMk cId="3820693684" sldId="900"/>
            <ac:spMk id="7" creationId="{99156371-13FD-4AC0-B16C-B62B27464214}"/>
          </ac:spMkLst>
        </pc:spChg>
        <pc:spChg chg="add del mod">
          <ac:chgData name="Lei Wu" userId="f083b2a8aea23a2f" providerId="LiveId" clId="{DFFC8A72-AAF7-453E-AC8A-78D83D468C0D}" dt="2021-04-22T00:24:50.907" v="4148"/>
          <ac:spMkLst>
            <pc:docMk/>
            <pc:sldMk cId="3820693684" sldId="900"/>
            <ac:spMk id="8" creationId="{99AB65F1-8A21-4B1E-88F3-8B45D1EA9345}"/>
          </ac:spMkLst>
        </pc:spChg>
        <pc:spChg chg="add del mod">
          <ac:chgData name="Lei Wu" userId="f083b2a8aea23a2f" providerId="LiveId" clId="{DFFC8A72-AAF7-453E-AC8A-78D83D468C0D}" dt="2021-04-22T00:24:50.907" v="4148"/>
          <ac:spMkLst>
            <pc:docMk/>
            <pc:sldMk cId="3820693684" sldId="900"/>
            <ac:spMk id="9" creationId="{270B324D-7977-4D1A-A6F2-0C1423BEE673}"/>
          </ac:spMkLst>
        </pc:spChg>
        <pc:spChg chg="add del mod">
          <ac:chgData name="Lei Wu" userId="f083b2a8aea23a2f" providerId="LiveId" clId="{DFFC8A72-AAF7-453E-AC8A-78D83D468C0D}" dt="2021-04-22T00:24:50.907" v="4148"/>
          <ac:spMkLst>
            <pc:docMk/>
            <pc:sldMk cId="3820693684" sldId="900"/>
            <ac:spMk id="10" creationId="{D09872EE-8D45-45A8-9D95-A3D751F4F388}"/>
          </ac:spMkLst>
        </pc:spChg>
        <pc:spChg chg="add del mod">
          <ac:chgData name="Lei Wu" userId="f083b2a8aea23a2f" providerId="LiveId" clId="{DFFC8A72-AAF7-453E-AC8A-78D83D468C0D}" dt="2021-04-22T00:24:50.907" v="4148"/>
          <ac:spMkLst>
            <pc:docMk/>
            <pc:sldMk cId="3820693684" sldId="900"/>
            <ac:spMk id="11" creationId="{A923A8CD-38B4-46C9-BAE3-9AB8CB8D1043}"/>
          </ac:spMkLst>
        </pc:spChg>
        <pc:spChg chg="add del mod">
          <ac:chgData name="Lei Wu" userId="f083b2a8aea23a2f" providerId="LiveId" clId="{DFFC8A72-AAF7-453E-AC8A-78D83D468C0D}" dt="2021-04-22T00:24:50.907" v="4148"/>
          <ac:spMkLst>
            <pc:docMk/>
            <pc:sldMk cId="3820693684" sldId="900"/>
            <ac:spMk id="12" creationId="{0C39F79F-1DC8-4A45-A2AD-6E989FF6295B}"/>
          </ac:spMkLst>
        </pc:spChg>
        <pc:spChg chg="add del mod">
          <ac:chgData name="Lei Wu" userId="f083b2a8aea23a2f" providerId="LiveId" clId="{DFFC8A72-AAF7-453E-AC8A-78D83D468C0D}" dt="2021-04-22T00:24:50.907" v="4148"/>
          <ac:spMkLst>
            <pc:docMk/>
            <pc:sldMk cId="3820693684" sldId="900"/>
            <ac:spMk id="13" creationId="{91372D7D-D282-480A-894B-6CDC478CA1A2}"/>
          </ac:spMkLst>
        </pc:spChg>
        <pc:spChg chg="add del mod">
          <ac:chgData name="Lei Wu" userId="f083b2a8aea23a2f" providerId="LiveId" clId="{DFFC8A72-AAF7-453E-AC8A-78D83D468C0D}" dt="2021-04-22T00:24:50.907" v="4148"/>
          <ac:spMkLst>
            <pc:docMk/>
            <pc:sldMk cId="3820693684" sldId="900"/>
            <ac:spMk id="14" creationId="{A4EF3703-A897-4F94-B4A0-C68211C0C5D4}"/>
          </ac:spMkLst>
        </pc:spChg>
        <pc:spChg chg="add del mod">
          <ac:chgData name="Lei Wu" userId="f083b2a8aea23a2f" providerId="LiveId" clId="{DFFC8A72-AAF7-453E-AC8A-78D83D468C0D}" dt="2021-04-22T00:24:50.907" v="4148"/>
          <ac:spMkLst>
            <pc:docMk/>
            <pc:sldMk cId="3820693684" sldId="900"/>
            <ac:spMk id="15" creationId="{4AAB5D04-8641-456E-ACD8-5449DFB1DCD2}"/>
          </ac:spMkLst>
        </pc:spChg>
        <pc:spChg chg="add del mod">
          <ac:chgData name="Lei Wu" userId="f083b2a8aea23a2f" providerId="LiveId" clId="{DFFC8A72-AAF7-453E-AC8A-78D83D468C0D}" dt="2021-04-22T00:24:50.907" v="4148"/>
          <ac:spMkLst>
            <pc:docMk/>
            <pc:sldMk cId="3820693684" sldId="900"/>
            <ac:spMk id="16" creationId="{93DB41D5-2A31-469B-8869-6A2D8A81796B}"/>
          </ac:spMkLst>
        </pc:spChg>
        <pc:spChg chg="add del mod">
          <ac:chgData name="Lei Wu" userId="f083b2a8aea23a2f" providerId="LiveId" clId="{DFFC8A72-AAF7-453E-AC8A-78D83D468C0D}" dt="2021-04-22T00:24:50.907" v="4148"/>
          <ac:spMkLst>
            <pc:docMk/>
            <pc:sldMk cId="3820693684" sldId="900"/>
            <ac:spMk id="17" creationId="{27C6B360-0F4B-486D-8997-DA5C89DB4600}"/>
          </ac:spMkLst>
        </pc:spChg>
        <pc:spChg chg="add del mod">
          <ac:chgData name="Lei Wu" userId="f083b2a8aea23a2f" providerId="LiveId" clId="{DFFC8A72-AAF7-453E-AC8A-78D83D468C0D}" dt="2021-04-22T00:24:50.907" v="4148"/>
          <ac:spMkLst>
            <pc:docMk/>
            <pc:sldMk cId="3820693684" sldId="900"/>
            <ac:spMk id="18" creationId="{321CDB5F-FFC0-4ECF-8BED-1F08AACC2D08}"/>
          </ac:spMkLst>
        </pc:spChg>
        <pc:spChg chg="add del mod">
          <ac:chgData name="Lei Wu" userId="f083b2a8aea23a2f" providerId="LiveId" clId="{DFFC8A72-AAF7-453E-AC8A-78D83D468C0D}" dt="2021-04-22T00:24:50.907" v="4148"/>
          <ac:spMkLst>
            <pc:docMk/>
            <pc:sldMk cId="3820693684" sldId="900"/>
            <ac:spMk id="19" creationId="{748AB753-0FBB-4B92-B471-3BDEABCABB2E}"/>
          </ac:spMkLst>
        </pc:spChg>
        <pc:spChg chg="add del mod">
          <ac:chgData name="Lei Wu" userId="f083b2a8aea23a2f" providerId="LiveId" clId="{DFFC8A72-AAF7-453E-AC8A-78D83D468C0D}" dt="2021-04-22T00:24:50.907" v="4148"/>
          <ac:spMkLst>
            <pc:docMk/>
            <pc:sldMk cId="3820693684" sldId="900"/>
            <ac:spMk id="20" creationId="{8F5D9490-711D-4D04-967B-51276871B5B0}"/>
          </ac:spMkLst>
        </pc:spChg>
        <pc:spChg chg="add del mod">
          <ac:chgData name="Lei Wu" userId="f083b2a8aea23a2f" providerId="LiveId" clId="{DFFC8A72-AAF7-453E-AC8A-78D83D468C0D}" dt="2021-04-22T00:24:50.907" v="4148"/>
          <ac:spMkLst>
            <pc:docMk/>
            <pc:sldMk cId="3820693684" sldId="900"/>
            <ac:spMk id="21" creationId="{9F166DD9-3C84-4A52-B5D5-1E710584120D}"/>
          </ac:spMkLst>
        </pc:spChg>
        <pc:spChg chg="add del mod">
          <ac:chgData name="Lei Wu" userId="f083b2a8aea23a2f" providerId="LiveId" clId="{DFFC8A72-AAF7-453E-AC8A-78D83D468C0D}" dt="2021-04-22T00:24:50.907" v="4148"/>
          <ac:spMkLst>
            <pc:docMk/>
            <pc:sldMk cId="3820693684" sldId="900"/>
            <ac:spMk id="22" creationId="{7125F221-5876-44EE-B0C1-FEB899A399C2}"/>
          </ac:spMkLst>
        </pc:spChg>
        <pc:spChg chg="add del mod">
          <ac:chgData name="Lei Wu" userId="f083b2a8aea23a2f" providerId="LiveId" clId="{DFFC8A72-AAF7-453E-AC8A-78D83D468C0D}" dt="2021-04-22T00:24:50.907" v="4148"/>
          <ac:spMkLst>
            <pc:docMk/>
            <pc:sldMk cId="3820693684" sldId="900"/>
            <ac:spMk id="23" creationId="{312D35C0-D7C3-40D7-BF27-D873B3ED385F}"/>
          </ac:spMkLst>
        </pc:spChg>
        <pc:spChg chg="add del mod">
          <ac:chgData name="Lei Wu" userId="f083b2a8aea23a2f" providerId="LiveId" clId="{DFFC8A72-AAF7-453E-AC8A-78D83D468C0D}" dt="2021-04-22T00:24:50.907" v="4148"/>
          <ac:spMkLst>
            <pc:docMk/>
            <pc:sldMk cId="3820693684" sldId="900"/>
            <ac:spMk id="24" creationId="{D433B7BB-57F8-45C9-850F-3DB9BD484F8C}"/>
          </ac:spMkLst>
        </pc:spChg>
        <pc:spChg chg="add del mod">
          <ac:chgData name="Lei Wu" userId="f083b2a8aea23a2f" providerId="LiveId" clId="{DFFC8A72-AAF7-453E-AC8A-78D83D468C0D}" dt="2021-04-22T00:24:50.907" v="4148"/>
          <ac:spMkLst>
            <pc:docMk/>
            <pc:sldMk cId="3820693684" sldId="900"/>
            <ac:spMk id="25" creationId="{39846BD1-18A2-40F0-8A94-549A83FB937E}"/>
          </ac:spMkLst>
        </pc:spChg>
        <pc:spChg chg="add del mod">
          <ac:chgData name="Lei Wu" userId="f083b2a8aea23a2f" providerId="LiveId" clId="{DFFC8A72-AAF7-453E-AC8A-78D83D468C0D}" dt="2021-04-22T00:24:50.907" v="4148"/>
          <ac:spMkLst>
            <pc:docMk/>
            <pc:sldMk cId="3820693684" sldId="900"/>
            <ac:spMk id="26" creationId="{3E242E9F-B93F-443E-BA28-C3718EA21BB6}"/>
          </ac:spMkLst>
        </pc:spChg>
        <pc:spChg chg="add mod">
          <ac:chgData name="Lei Wu" userId="f083b2a8aea23a2f" providerId="LiveId" clId="{DFFC8A72-AAF7-453E-AC8A-78D83D468C0D}" dt="2021-04-22T00:26:03.810" v="4168" actId="1035"/>
          <ac:spMkLst>
            <pc:docMk/>
            <pc:sldMk cId="3820693684" sldId="900"/>
            <ac:spMk id="28" creationId="{20066491-ED60-4F1D-BB5D-9645B60A4BE1}"/>
          </ac:spMkLst>
        </pc:spChg>
        <pc:spChg chg="add mod">
          <ac:chgData name="Lei Wu" userId="f083b2a8aea23a2f" providerId="LiveId" clId="{DFFC8A72-AAF7-453E-AC8A-78D83D468C0D}" dt="2021-04-22T00:26:03.810" v="4168" actId="1035"/>
          <ac:spMkLst>
            <pc:docMk/>
            <pc:sldMk cId="3820693684" sldId="900"/>
            <ac:spMk id="29" creationId="{FC002FE8-B9F5-4034-8677-BF4974A3926B}"/>
          </ac:spMkLst>
        </pc:spChg>
        <pc:spChg chg="add mod">
          <ac:chgData name="Lei Wu" userId="f083b2a8aea23a2f" providerId="LiveId" clId="{DFFC8A72-AAF7-453E-AC8A-78D83D468C0D}" dt="2021-04-22T00:26:03.810" v="4168" actId="1035"/>
          <ac:spMkLst>
            <pc:docMk/>
            <pc:sldMk cId="3820693684" sldId="900"/>
            <ac:spMk id="30" creationId="{77F872B0-CBDF-4F8E-A50C-626EFE63ECC6}"/>
          </ac:spMkLst>
        </pc:spChg>
        <pc:spChg chg="add mod">
          <ac:chgData name="Lei Wu" userId="f083b2a8aea23a2f" providerId="LiveId" clId="{DFFC8A72-AAF7-453E-AC8A-78D83D468C0D}" dt="2021-04-22T00:26:03.810" v="4168" actId="1035"/>
          <ac:spMkLst>
            <pc:docMk/>
            <pc:sldMk cId="3820693684" sldId="900"/>
            <ac:spMk id="31" creationId="{097221F1-AA5D-48F7-A9D9-AAAD67FE31F6}"/>
          </ac:spMkLst>
        </pc:spChg>
        <pc:spChg chg="add mod">
          <ac:chgData name="Lei Wu" userId="f083b2a8aea23a2f" providerId="LiveId" clId="{DFFC8A72-AAF7-453E-AC8A-78D83D468C0D}" dt="2021-04-22T00:26:03.810" v="4168" actId="1035"/>
          <ac:spMkLst>
            <pc:docMk/>
            <pc:sldMk cId="3820693684" sldId="900"/>
            <ac:spMk id="32" creationId="{6B575C52-BCA3-4BC4-AC04-07C3548D0ACE}"/>
          </ac:spMkLst>
        </pc:spChg>
        <pc:spChg chg="add mod">
          <ac:chgData name="Lei Wu" userId="f083b2a8aea23a2f" providerId="LiveId" clId="{DFFC8A72-AAF7-453E-AC8A-78D83D468C0D}" dt="2021-04-22T00:26:03.810" v="4168" actId="1035"/>
          <ac:spMkLst>
            <pc:docMk/>
            <pc:sldMk cId="3820693684" sldId="900"/>
            <ac:spMk id="33" creationId="{4C84E6E2-12F6-407B-9102-3C27A57B3A12}"/>
          </ac:spMkLst>
        </pc:spChg>
        <pc:spChg chg="add mod">
          <ac:chgData name="Lei Wu" userId="f083b2a8aea23a2f" providerId="LiveId" clId="{DFFC8A72-AAF7-453E-AC8A-78D83D468C0D}" dt="2021-04-22T00:26:03.810" v="4168" actId="1035"/>
          <ac:spMkLst>
            <pc:docMk/>
            <pc:sldMk cId="3820693684" sldId="900"/>
            <ac:spMk id="34" creationId="{3511D88E-7AFD-4CE2-B6E3-4829788A3C55}"/>
          </ac:spMkLst>
        </pc:spChg>
        <pc:spChg chg="add mod">
          <ac:chgData name="Lei Wu" userId="f083b2a8aea23a2f" providerId="LiveId" clId="{DFFC8A72-AAF7-453E-AC8A-78D83D468C0D}" dt="2021-04-22T00:26:03.810" v="4168" actId="1035"/>
          <ac:spMkLst>
            <pc:docMk/>
            <pc:sldMk cId="3820693684" sldId="900"/>
            <ac:spMk id="35" creationId="{E7C3B838-9767-4443-AA8C-243C15AAAB99}"/>
          </ac:spMkLst>
        </pc:spChg>
        <pc:spChg chg="add mod">
          <ac:chgData name="Lei Wu" userId="f083b2a8aea23a2f" providerId="LiveId" clId="{DFFC8A72-AAF7-453E-AC8A-78D83D468C0D}" dt="2021-04-22T00:26:03.810" v="4168" actId="1035"/>
          <ac:spMkLst>
            <pc:docMk/>
            <pc:sldMk cId="3820693684" sldId="900"/>
            <ac:spMk id="36" creationId="{F3E37D14-8B39-4FFB-B56F-10DCF01FB96C}"/>
          </ac:spMkLst>
        </pc:spChg>
        <pc:spChg chg="add mod">
          <ac:chgData name="Lei Wu" userId="f083b2a8aea23a2f" providerId="LiveId" clId="{DFFC8A72-AAF7-453E-AC8A-78D83D468C0D}" dt="2021-04-22T00:26:03.810" v="4168" actId="1035"/>
          <ac:spMkLst>
            <pc:docMk/>
            <pc:sldMk cId="3820693684" sldId="900"/>
            <ac:spMk id="37" creationId="{7348E990-03FA-4D32-9332-2B737D90A00E}"/>
          </ac:spMkLst>
        </pc:spChg>
        <pc:spChg chg="add mod">
          <ac:chgData name="Lei Wu" userId="f083b2a8aea23a2f" providerId="LiveId" clId="{DFFC8A72-AAF7-453E-AC8A-78D83D468C0D}" dt="2021-04-22T00:26:03.810" v="4168" actId="1035"/>
          <ac:spMkLst>
            <pc:docMk/>
            <pc:sldMk cId="3820693684" sldId="900"/>
            <ac:spMk id="38" creationId="{656A78B5-2EDE-4440-B73A-02B0383E5D51}"/>
          </ac:spMkLst>
        </pc:spChg>
        <pc:spChg chg="add mod">
          <ac:chgData name="Lei Wu" userId="f083b2a8aea23a2f" providerId="LiveId" clId="{DFFC8A72-AAF7-453E-AC8A-78D83D468C0D}" dt="2021-04-22T00:26:03.810" v="4168" actId="1035"/>
          <ac:spMkLst>
            <pc:docMk/>
            <pc:sldMk cId="3820693684" sldId="900"/>
            <ac:spMk id="39" creationId="{1CFECCC6-C5A8-45A3-8C6C-69CCA199771B}"/>
          </ac:spMkLst>
        </pc:spChg>
        <pc:spChg chg="add mod">
          <ac:chgData name="Lei Wu" userId="f083b2a8aea23a2f" providerId="LiveId" clId="{DFFC8A72-AAF7-453E-AC8A-78D83D468C0D}" dt="2021-04-22T00:26:03.810" v="4168" actId="1035"/>
          <ac:spMkLst>
            <pc:docMk/>
            <pc:sldMk cId="3820693684" sldId="900"/>
            <ac:spMk id="40" creationId="{C1846951-7B7E-4F0F-B059-EB0034A199A3}"/>
          </ac:spMkLst>
        </pc:spChg>
        <pc:spChg chg="add mod">
          <ac:chgData name="Lei Wu" userId="f083b2a8aea23a2f" providerId="LiveId" clId="{DFFC8A72-AAF7-453E-AC8A-78D83D468C0D}" dt="2021-04-22T00:26:03.810" v="4168" actId="1035"/>
          <ac:spMkLst>
            <pc:docMk/>
            <pc:sldMk cId="3820693684" sldId="900"/>
            <ac:spMk id="41" creationId="{3E00F485-F5B3-468C-B37D-DA9A82DB4DBD}"/>
          </ac:spMkLst>
        </pc:spChg>
        <pc:spChg chg="add mod">
          <ac:chgData name="Lei Wu" userId="f083b2a8aea23a2f" providerId="LiveId" clId="{DFFC8A72-AAF7-453E-AC8A-78D83D468C0D}" dt="2021-04-22T00:26:03.810" v="4168" actId="1035"/>
          <ac:spMkLst>
            <pc:docMk/>
            <pc:sldMk cId="3820693684" sldId="900"/>
            <ac:spMk id="42" creationId="{32B84996-F1B4-441F-B046-A79ED04AB4DE}"/>
          </ac:spMkLst>
        </pc:spChg>
        <pc:spChg chg="add mod">
          <ac:chgData name="Lei Wu" userId="f083b2a8aea23a2f" providerId="LiveId" clId="{DFFC8A72-AAF7-453E-AC8A-78D83D468C0D}" dt="2021-04-22T00:26:03.810" v="4168" actId="1035"/>
          <ac:spMkLst>
            <pc:docMk/>
            <pc:sldMk cId="3820693684" sldId="900"/>
            <ac:spMk id="43" creationId="{AD6F7B7B-5B2C-4EEB-AFA2-2B52AE96E176}"/>
          </ac:spMkLst>
        </pc:spChg>
        <pc:spChg chg="add mod">
          <ac:chgData name="Lei Wu" userId="f083b2a8aea23a2f" providerId="LiveId" clId="{DFFC8A72-AAF7-453E-AC8A-78D83D468C0D}" dt="2021-04-22T00:26:03.810" v="4168" actId="1035"/>
          <ac:spMkLst>
            <pc:docMk/>
            <pc:sldMk cId="3820693684" sldId="900"/>
            <ac:spMk id="44" creationId="{04E900E6-F743-4625-B83E-819604537858}"/>
          </ac:spMkLst>
        </pc:spChg>
        <pc:spChg chg="add mod">
          <ac:chgData name="Lei Wu" userId="f083b2a8aea23a2f" providerId="LiveId" clId="{DFFC8A72-AAF7-453E-AC8A-78D83D468C0D}" dt="2021-04-22T00:26:03.810" v="4168" actId="1035"/>
          <ac:spMkLst>
            <pc:docMk/>
            <pc:sldMk cId="3820693684" sldId="900"/>
            <ac:spMk id="45" creationId="{CA368EC3-D423-4F74-A230-CFBB00CE4832}"/>
          </ac:spMkLst>
        </pc:spChg>
        <pc:spChg chg="add mod">
          <ac:chgData name="Lei Wu" userId="f083b2a8aea23a2f" providerId="LiveId" clId="{DFFC8A72-AAF7-453E-AC8A-78D83D468C0D}" dt="2021-04-22T00:26:03.810" v="4168" actId="1035"/>
          <ac:spMkLst>
            <pc:docMk/>
            <pc:sldMk cId="3820693684" sldId="900"/>
            <ac:spMk id="46" creationId="{9B94C84F-E031-41FC-A963-34EF11F95CA8}"/>
          </ac:spMkLst>
        </pc:spChg>
        <pc:spChg chg="add mod">
          <ac:chgData name="Lei Wu" userId="f083b2a8aea23a2f" providerId="LiveId" clId="{DFFC8A72-AAF7-453E-AC8A-78D83D468C0D}" dt="2021-04-22T00:26:03.810" v="4168" actId="1035"/>
          <ac:spMkLst>
            <pc:docMk/>
            <pc:sldMk cId="3820693684" sldId="900"/>
            <ac:spMk id="47" creationId="{482571CA-7312-414E-A4F7-1029233E11E9}"/>
          </ac:spMkLst>
        </pc:spChg>
        <pc:picChg chg="add del mod">
          <ac:chgData name="Lei Wu" userId="f083b2a8aea23a2f" providerId="LiveId" clId="{DFFC8A72-AAF7-453E-AC8A-78D83D468C0D}" dt="2021-04-22T00:24:50.907" v="4148"/>
          <ac:picMkLst>
            <pc:docMk/>
            <pc:sldMk cId="3820693684" sldId="900"/>
            <ac:picMk id="6" creationId="{03C50E16-5197-4D18-9941-8CED563A4F8B}"/>
          </ac:picMkLst>
        </pc:picChg>
        <pc:picChg chg="add mod">
          <ac:chgData name="Lei Wu" userId="f083b2a8aea23a2f" providerId="LiveId" clId="{DFFC8A72-AAF7-453E-AC8A-78D83D468C0D}" dt="2021-04-22T00:32:56.872" v="4334" actId="1076"/>
          <ac:picMkLst>
            <pc:docMk/>
            <pc:sldMk cId="3820693684" sldId="900"/>
            <ac:picMk id="27" creationId="{30B85491-9C8C-4285-917F-6A8D183DCE26}"/>
          </ac:picMkLst>
        </pc:picChg>
      </pc:sldChg>
    </pc:docChg>
  </pc:docChgLst>
  <pc:docChgLst>
    <pc:chgData name="Lei Wu" userId="f083b2a8aea23a2f" providerId="LiveId" clId="{69EEF1CC-1E24-420E-BE70-49A6F11A40AF}"/>
    <pc:docChg chg="custSel addSld modSld">
      <pc:chgData name="Lei Wu" userId="f083b2a8aea23a2f" providerId="LiveId" clId="{69EEF1CC-1E24-420E-BE70-49A6F11A40AF}" dt="2021-05-06T06:14:52.240" v="1216" actId="20577"/>
      <pc:docMkLst>
        <pc:docMk/>
      </pc:docMkLst>
      <pc:sldChg chg="modNotesTx">
        <pc:chgData name="Lei Wu" userId="f083b2a8aea23a2f" providerId="LiveId" clId="{69EEF1CC-1E24-420E-BE70-49A6F11A40AF}" dt="2021-05-06T02:36:47.326" v="984" actId="20577"/>
        <pc:sldMkLst>
          <pc:docMk/>
          <pc:sldMk cId="4214035166" sldId="751"/>
        </pc:sldMkLst>
      </pc:sldChg>
      <pc:sldChg chg="modSp mod modNotesTx">
        <pc:chgData name="Lei Wu" userId="f083b2a8aea23a2f" providerId="LiveId" clId="{69EEF1CC-1E24-420E-BE70-49A6F11A40AF}" dt="2021-05-06T02:04:53.495" v="587" actId="15"/>
        <pc:sldMkLst>
          <pc:docMk/>
          <pc:sldMk cId="16844001" sldId="849"/>
        </pc:sldMkLst>
        <pc:spChg chg="mod">
          <ac:chgData name="Lei Wu" userId="f083b2a8aea23a2f" providerId="LiveId" clId="{69EEF1CC-1E24-420E-BE70-49A6F11A40AF}" dt="2021-05-06T02:04:53.495" v="587" actId="15"/>
          <ac:spMkLst>
            <pc:docMk/>
            <pc:sldMk cId="16844001" sldId="849"/>
            <ac:spMk id="3" creationId="{00000000-0000-0000-0000-000000000000}"/>
          </ac:spMkLst>
        </pc:spChg>
      </pc:sldChg>
      <pc:sldChg chg="modSp mod">
        <pc:chgData name="Lei Wu" userId="f083b2a8aea23a2f" providerId="LiveId" clId="{69EEF1CC-1E24-420E-BE70-49A6F11A40AF}" dt="2021-05-06T02:38:38.428" v="993" actId="20577"/>
        <pc:sldMkLst>
          <pc:docMk/>
          <pc:sldMk cId="3904503039" sldId="854"/>
        </pc:sldMkLst>
        <pc:spChg chg="mod">
          <ac:chgData name="Lei Wu" userId="f083b2a8aea23a2f" providerId="LiveId" clId="{69EEF1CC-1E24-420E-BE70-49A6F11A40AF}" dt="2021-05-06T02:38:38.428" v="993" actId="20577"/>
          <ac:spMkLst>
            <pc:docMk/>
            <pc:sldMk cId="3904503039" sldId="854"/>
            <ac:spMk id="3" creationId="{00000000-0000-0000-0000-000000000000}"/>
          </ac:spMkLst>
        </pc:spChg>
      </pc:sldChg>
      <pc:sldChg chg="modNotesTx">
        <pc:chgData name="Lei Wu" userId="f083b2a8aea23a2f" providerId="LiveId" clId="{69EEF1CC-1E24-420E-BE70-49A6F11A40AF}" dt="2021-05-06T02:13:02.572" v="876"/>
        <pc:sldMkLst>
          <pc:docMk/>
          <pc:sldMk cId="2512678375" sldId="856"/>
        </pc:sldMkLst>
      </pc:sldChg>
      <pc:sldChg chg="modNotesTx">
        <pc:chgData name="Lei Wu" userId="f083b2a8aea23a2f" providerId="LiveId" clId="{69EEF1CC-1E24-420E-BE70-49A6F11A40AF}" dt="2021-05-06T05:11:58.952" v="1206" actId="20577"/>
        <pc:sldMkLst>
          <pc:docMk/>
          <pc:sldMk cId="1599549759" sldId="858"/>
        </pc:sldMkLst>
      </pc:sldChg>
      <pc:sldChg chg="addSp delSp modSp mod">
        <pc:chgData name="Lei Wu" userId="f083b2a8aea23a2f" providerId="LiveId" clId="{69EEF1CC-1E24-420E-BE70-49A6F11A40AF}" dt="2021-05-06T03:08:29.369" v="1149" actId="20577"/>
        <pc:sldMkLst>
          <pc:docMk/>
          <pc:sldMk cId="4239980236" sldId="859"/>
        </pc:sldMkLst>
        <pc:spChg chg="mod">
          <ac:chgData name="Lei Wu" userId="f083b2a8aea23a2f" providerId="LiveId" clId="{69EEF1CC-1E24-420E-BE70-49A6F11A40AF}" dt="2021-05-06T03:08:29.369" v="1149" actId="20577"/>
          <ac:spMkLst>
            <pc:docMk/>
            <pc:sldMk cId="4239980236" sldId="859"/>
            <ac:spMk id="2" creationId="{00000000-0000-0000-0000-000000000000}"/>
          </ac:spMkLst>
        </pc:spChg>
        <pc:spChg chg="del">
          <ac:chgData name="Lei Wu" userId="f083b2a8aea23a2f" providerId="LiveId" clId="{69EEF1CC-1E24-420E-BE70-49A6F11A40AF}" dt="2021-05-06T03:00:18.949" v="996" actId="478"/>
          <ac:spMkLst>
            <pc:docMk/>
            <pc:sldMk cId="4239980236" sldId="859"/>
            <ac:spMk id="3" creationId="{00000000-0000-0000-0000-000000000000}"/>
          </ac:spMkLst>
        </pc:spChg>
        <pc:spChg chg="add del mod">
          <ac:chgData name="Lei Wu" userId="f083b2a8aea23a2f" providerId="LiveId" clId="{69EEF1CC-1E24-420E-BE70-49A6F11A40AF}" dt="2021-05-06T03:00:21.596" v="997" actId="478"/>
          <ac:spMkLst>
            <pc:docMk/>
            <pc:sldMk cId="4239980236" sldId="859"/>
            <ac:spMk id="5" creationId="{770C574A-65F6-4E03-A60A-5FD2B1BEF4B9}"/>
          </ac:spMkLst>
        </pc:spChg>
        <pc:picChg chg="add mod">
          <ac:chgData name="Lei Wu" userId="f083b2a8aea23a2f" providerId="LiveId" clId="{69EEF1CC-1E24-420E-BE70-49A6F11A40AF}" dt="2021-05-06T03:00:31.392" v="1002" actId="1076"/>
          <ac:picMkLst>
            <pc:docMk/>
            <pc:sldMk cId="4239980236" sldId="859"/>
            <ac:picMk id="7" creationId="{398CA260-18BE-4107-8189-5E5A272F4A9E}"/>
          </ac:picMkLst>
        </pc:picChg>
      </pc:sldChg>
      <pc:sldChg chg="modSp mod">
        <pc:chgData name="Lei Wu" userId="f083b2a8aea23a2f" providerId="LiveId" clId="{69EEF1CC-1E24-420E-BE70-49A6F11A40AF}" dt="2021-05-06T01:57:53.523" v="9" actId="20577"/>
        <pc:sldMkLst>
          <pc:docMk/>
          <pc:sldMk cId="2711301118" sldId="860"/>
        </pc:sldMkLst>
        <pc:spChg chg="mod">
          <ac:chgData name="Lei Wu" userId="f083b2a8aea23a2f" providerId="LiveId" clId="{69EEF1CC-1E24-420E-BE70-49A6F11A40AF}" dt="2021-05-06T01:57:53.523" v="9" actId="20577"/>
          <ac:spMkLst>
            <pc:docMk/>
            <pc:sldMk cId="2711301118" sldId="860"/>
            <ac:spMk id="2" creationId="{00000000-0000-0000-0000-000000000000}"/>
          </ac:spMkLst>
        </pc:spChg>
        <pc:spChg chg="mod">
          <ac:chgData name="Lei Wu" userId="f083b2a8aea23a2f" providerId="LiveId" clId="{69EEF1CC-1E24-420E-BE70-49A6F11A40AF}" dt="2021-05-06T01:56:35.234" v="6" actId="20577"/>
          <ac:spMkLst>
            <pc:docMk/>
            <pc:sldMk cId="2711301118" sldId="860"/>
            <ac:spMk id="3" creationId="{00000000-0000-0000-0000-000000000000}"/>
          </ac:spMkLst>
        </pc:spChg>
      </pc:sldChg>
      <pc:sldChg chg="modSp mod">
        <pc:chgData name="Lei Wu" userId="f083b2a8aea23a2f" providerId="LiveId" clId="{69EEF1CC-1E24-420E-BE70-49A6F11A40AF}" dt="2021-05-06T02:40:10.514" v="994" actId="20577"/>
        <pc:sldMkLst>
          <pc:docMk/>
          <pc:sldMk cId="3214346334" sldId="862"/>
        </pc:sldMkLst>
        <pc:spChg chg="mod">
          <ac:chgData name="Lei Wu" userId="f083b2a8aea23a2f" providerId="LiveId" clId="{69EEF1CC-1E24-420E-BE70-49A6F11A40AF}" dt="2021-05-06T02:40:10.514" v="994" actId="20577"/>
          <ac:spMkLst>
            <pc:docMk/>
            <pc:sldMk cId="3214346334" sldId="862"/>
            <ac:spMk id="3" creationId="{00000000-0000-0000-0000-000000000000}"/>
          </ac:spMkLst>
        </pc:spChg>
      </pc:sldChg>
      <pc:sldChg chg="modSp mod">
        <pc:chgData name="Lei Wu" userId="f083b2a8aea23a2f" providerId="LiveId" clId="{69EEF1CC-1E24-420E-BE70-49A6F11A40AF}" dt="2021-05-06T06:14:52.240" v="1216" actId="20577"/>
        <pc:sldMkLst>
          <pc:docMk/>
          <pc:sldMk cId="488527824" sldId="864"/>
        </pc:sldMkLst>
        <pc:spChg chg="mod">
          <ac:chgData name="Lei Wu" userId="f083b2a8aea23a2f" providerId="LiveId" clId="{69EEF1CC-1E24-420E-BE70-49A6F11A40AF}" dt="2021-05-06T06:14:52.240" v="1216" actId="20577"/>
          <ac:spMkLst>
            <pc:docMk/>
            <pc:sldMk cId="488527824" sldId="864"/>
            <ac:spMk id="2" creationId="{00000000-0000-0000-0000-000000000000}"/>
          </ac:spMkLst>
        </pc:spChg>
        <pc:spChg chg="mod">
          <ac:chgData name="Lei Wu" userId="f083b2a8aea23a2f" providerId="LiveId" clId="{69EEF1CC-1E24-420E-BE70-49A6F11A40AF}" dt="2021-05-06T04:51:47.060" v="1170" actId="20577"/>
          <ac:spMkLst>
            <pc:docMk/>
            <pc:sldMk cId="488527824" sldId="864"/>
            <ac:spMk id="3" creationId="{00000000-0000-0000-0000-000000000000}"/>
          </ac:spMkLst>
        </pc:spChg>
      </pc:sldChg>
      <pc:sldChg chg="modSp mod">
        <pc:chgData name="Lei Wu" userId="f083b2a8aea23a2f" providerId="LiveId" clId="{69EEF1CC-1E24-420E-BE70-49A6F11A40AF}" dt="2021-05-06T06:14:46.576" v="1214" actId="20577"/>
        <pc:sldMkLst>
          <pc:docMk/>
          <pc:sldMk cId="3079818854" sldId="865"/>
        </pc:sldMkLst>
        <pc:spChg chg="mod">
          <ac:chgData name="Lei Wu" userId="f083b2a8aea23a2f" providerId="LiveId" clId="{69EEF1CC-1E24-420E-BE70-49A6F11A40AF}" dt="2021-05-06T06:14:46.576" v="1214" actId="20577"/>
          <ac:spMkLst>
            <pc:docMk/>
            <pc:sldMk cId="3079818854" sldId="865"/>
            <ac:spMk id="2" creationId="{00000000-0000-0000-0000-000000000000}"/>
          </ac:spMkLst>
        </pc:spChg>
      </pc:sldChg>
      <pc:sldChg chg="modSp mod">
        <pc:chgData name="Lei Wu" userId="f083b2a8aea23a2f" providerId="LiveId" clId="{69EEF1CC-1E24-420E-BE70-49A6F11A40AF}" dt="2021-05-06T04:51:09.551" v="1159" actId="20577"/>
        <pc:sldMkLst>
          <pc:docMk/>
          <pc:sldMk cId="1197261973" sldId="866"/>
        </pc:sldMkLst>
        <pc:spChg chg="mod">
          <ac:chgData name="Lei Wu" userId="f083b2a8aea23a2f" providerId="LiveId" clId="{69EEF1CC-1E24-420E-BE70-49A6F11A40AF}" dt="2021-05-06T04:51:09.551" v="1159" actId="20577"/>
          <ac:spMkLst>
            <pc:docMk/>
            <pc:sldMk cId="1197261973" sldId="866"/>
            <ac:spMk id="2" creationId="{00000000-0000-0000-0000-000000000000}"/>
          </ac:spMkLst>
        </pc:spChg>
      </pc:sldChg>
      <pc:sldChg chg="modSp mod">
        <pc:chgData name="Lei Wu" userId="f083b2a8aea23a2f" providerId="LiveId" clId="{69EEF1CC-1E24-420E-BE70-49A6F11A40AF}" dt="2021-05-06T04:51:26.012" v="1166" actId="20577"/>
        <pc:sldMkLst>
          <pc:docMk/>
          <pc:sldMk cId="2109489233" sldId="867"/>
        </pc:sldMkLst>
        <pc:spChg chg="mod">
          <ac:chgData name="Lei Wu" userId="f083b2a8aea23a2f" providerId="LiveId" clId="{69EEF1CC-1E24-420E-BE70-49A6F11A40AF}" dt="2021-05-06T04:51:26.012" v="1166" actId="20577"/>
          <ac:spMkLst>
            <pc:docMk/>
            <pc:sldMk cId="2109489233" sldId="867"/>
            <ac:spMk id="2" creationId="{00000000-0000-0000-0000-000000000000}"/>
          </ac:spMkLst>
        </pc:spChg>
      </pc:sldChg>
      <pc:sldChg chg="modSp mod">
        <pc:chgData name="Lei Wu" userId="f083b2a8aea23a2f" providerId="LiveId" clId="{69EEF1CC-1E24-420E-BE70-49A6F11A40AF}" dt="2021-05-06T04:53:35.383" v="1176" actId="20577"/>
        <pc:sldMkLst>
          <pc:docMk/>
          <pc:sldMk cId="4253929551" sldId="868"/>
        </pc:sldMkLst>
        <pc:spChg chg="mod">
          <ac:chgData name="Lei Wu" userId="f083b2a8aea23a2f" providerId="LiveId" clId="{69EEF1CC-1E24-420E-BE70-49A6F11A40AF}" dt="2021-05-06T04:53:27.978" v="1174" actId="20577"/>
          <ac:spMkLst>
            <pc:docMk/>
            <pc:sldMk cId="4253929551" sldId="868"/>
            <ac:spMk id="2" creationId="{00000000-0000-0000-0000-000000000000}"/>
          </ac:spMkLst>
        </pc:spChg>
        <pc:spChg chg="mod">
          <ac:chgData name="Lei Wu" userId="f083b2a8aea23a2f" providerId="LiveId" clId="{69EEF1CC-1E24-420E-BE70-49A6F11A40AF}" dt="2021-05-06T04:53:35.383" v="1176" actId="20577"/>
          <ac:spMkLst>
            <pc:docMk/>
            <pc:sldMk cId="4253929551" sldId="868"/>
            <ac:spMk id="3" creationId="{00000000-0000-0000-0000-000000000000}"/>
          </ac:spMkLst>
        </pc:spChg>
      </pc:sldChg>
      <pc:sldChg chg="modSp mod">
        <pc:chgData name="Lei Wu" userId="f083b2a8aea23a2f" providerId="LiveId" clId="{69EEF1CC-1E24-420E-BE70-49A6F11A40AF}" dt="2021-05-06T06:14:29.149" v="1212" actId="20577"/>
        <pc:sldMkLst>
          <pc:docMk/>
          <pc:sldMk cId="918676175" sldId="870"/>
        </pc:sldMkLst>
        <pc:spChg chg="mod">
          <ac:chgData name="Lei Wu" userId="f083b2a8aea23a2f" providerId="LiveId" clId="{69EEF1CC-1E24-420E-BE70-49A6F11A40AF}" dt="2021-05-06T06:14:29.149" v="1212" actId="20577"/>
          <ac:spMkLst>
            <pc:docMk/>
            <pc:sldMk cId="918676175" sldId="870"/>
            <ac:spMk id="2" creationId="{00000000-0000-0000-0000-000000000000}"/>
          </ac:spMkLst>
        </pc:spChg>
      </pc:sldChg>
      <pc:sldChg chg="modSp mod">
        <pc:chgData name="Lei Wu" userId="f083b2a8aea23a2f" providerId="LiveId" clId="{69EEF1CC-1E24-420E-BE70-49A6F11A40AF}" dt="2021-05-06T04:57:09.487" v="1180" actId="20577"/>
        <pc:sldMkLst>
          <pc:docMk/>
          <pc:sldMk cId="4044301421" sldId="875"/>
        </pc:sldMkLst>
        <pc:spChg chg="mod">
          <ac:chgData name="Lei Wu" userId="f083b2a8aea23a2f" providerId="LiveId" clId="{69EEF1CC-1E24-420E-BE70-49A6F11A40AF}" dt="2021-05-06T04:57:09.487" v="1180" actId="20577"/>
          <ac:spMkLst>
            <pc:docMk/>
            <pc:sldMk cId="4044301421" sldId="875"/>
            <ac:spMk id="3" creationId="{00000000-0000-0000-0000-000000000000}"/>
          </ac:spMkLst>
        </pc:spChg>
      </pc:sldChg>
      <pc:sldChg chg="add">
        <pc:chgData name="Lei Wu" userId="f083b2a8aea23a2f" providerId="LiveId" clId="{69EEF1CC-1E24-420E-BE70-49A6F11A40AF}" dt="2021-05-06T02:59:46.769" v="995"/>
        <pc:sldMkLst>
          <pc:docMk/>
          <pc:sldMk cId="2335596322" sldId="901"/>
        </pc:sldMkLst>
      </pc:sldChg>
    </pc:docChg>
  </pc:docChgLst>
  <pc:docChgLst>
    <pc:chgData name="Lei Wu" userId="f083b2a8aea23a2f" providerId="LiveId" clId="{8CE84CC6-BAE8-AF4C-A01E-5F38BA0C0ABC}"/>
    <pc:docChg chg="undo custSel modSld">
      <pc:chgData name="Lei Wu" userId="f083b2a8aea23a2f" providerId="LiveId" clId="{8CE84CC6-BAE8-AF4C-A01E-5F38BA0C0ABC}" dt="2020-12-24T09:17:48.310" v="335" actId="20577"/>
      <pc:docMkLst>
        <pc:docMk/>
      </pc:docMkLst>
      <pc:sldChg chg="modSp mod">
        <pc:chgData name="Lei Wu" userId="f083b2a8aea23a2f" providerId="LiveId" clId="{8CE84CC6-BAE8-AF4C-A01E-5F38BA0C0ABC}" dt="2020-12-17T08:44:39.590" v="0" actId="1076"/>
        <pc:sldMkLst>
          <pc:docMk/>
          <pc:sldMk cId="0" sldId="374"/>
        </pc:sldMkLst>
        <pc:spChg chg="mod">
          <ac:chgData name="Lei Wu" userId="f083b2a8aea23a2f" providerId="LiveId" clId="{8CE84CC6-BAE8-AF4C-A01E-5F38BA0C0ABC}" dt="2020-12-17T08:44:39.590" v="0" actId="1076"/>
          <ac:spMkLst>
            <pc:docMk/>
            <pc:sldMk cId="0" sldId="374"/>
            <ac:spMk id="5" creationId="{42B9A988-6EF2-4BB9-87BB-A0C4668BFA55}"/>
          </ac:spMkLst>
        </pc:spChg>
      </pc:sldChg>
      <pc:sldChg chg="addSp delSp modSp mod">
        <pc:chgData name="Lei Wu" userId="f083b2a8aea23a2f" providerId="LiveId" clId="{8CE84CC6-BAE8-AF4C-A01E-5F38BA0C0ABC}" dt="2020-12-24T09:17:48.310" v="335" actId="20577"/>
        <pc:sldMkLst>
          <pc:docMk/>
          <pc:sldMk cId="4088437234" sldId="604"/>
        </pc:sldMkLst>
        <pc:spChg chg="add del mod">
          <ac:chgData name="Lei Wu" userId="f083b2a8aea23a2f" providerId="LiveId" clId="{8CE84CC6-BAE8-AF4C-A01E-5F38BA0C0ABC}" dt="2020-12-24T09:07:26.048" v="3"/>
          <ac:spMkLst>
            <pc:docMk/>
            <pc:sldMk cId="4088437234" sldId="604"/>
            <ac:spMk id="6" creationId="{4C865797-8A49-584F-AD41-3F66863027F0}"/>
          </ac:spMkLst>
        </pc:spChg>
        <pc:spChg chg="add mod">
          <ac:chgData name="Lei Wu" userId="f083b2a8aea23a2f" providerId="LiveId" clId="{8CE84CC6-BAE8-AF4C-A01E-5F38BA0C0ABC}" dt="2020-12-24T09:17:48.310" v="335" actId="20577"/>
          <ac:spMkLst>
            <pc:docMk/>
            <pc:sldMk cId="4088437234" sldId="604"/>
            <ac:spMk id="7" creationId="{0B32A123-57BA-6446-B448-A015CFB2FB3D}"/>
          </ac:spMkLst>
        </pc:spChg>
        <pc:picChg chg="mod">
          <ac:chgData name="Lei Wu" userId="f083b2a8aea23a2f" providerId="LiveId" clId="{8CE84CC6-BAE8-AF4C-A01E-5F38BA0C0ABC}" dt="2020-12-24T09:11:27.547" v="332" actId="1076"/>
          <ac:picMkLst>
            <pc:docMk/>
            <pc:sldMk cId="4088437234" sldId="604"/>
            <ac:picMk id="3" creationId="{AC419390-5C88-4B57-8D2F-C8458B8CAE3C}"/>
          </ac:picMkLst>
        </pc:picChg>
        <pc:picChg chg="del">
          <ac:chgData name="Lei Wu" userId="f083b2a8aea23a2f" providerId="LiveId" clId="{8CE84CC6-BAE8-AF4C-A01E-5F38BA0C0ABC}" dt="2020-12-24T09:07:09.090" v="1" actId="478"/>
          <ac:picMkLst>
            <pc:docMk/>
            <pc:sldMk cId="4088437234" sldId="604"/>
            <ac:picMk id="1028" creationId="{02FFBB41-1EE3-4518-8B2D-534A5EE5CF65}"/>
          </ac:picMkLst>
        </pc:picChg>
      </pc:sldChg>
    </pc:docChg>
  </pc:docChgLst>
  <pc:docChgLst>
    <pc:chgData name="Lei Wu" userId="f083b2a8aea23a2f" providerId="LiveId" clId="{D3C201D8-48B1-4AE4-9553-9040D20AF85A}"/>
    <pc:docChg chg="undo redo custSel addSld delSld modSld sldOrd">
      <pc:chgData name="Lei Wu" userId="f083b2a8aea23a2f" providerId="LiveId" clId="{D3C201D8-48B1-4AE4-9553-9040D20AF85A}" dt="2021-04-13T05:58:50.914" v="3530" actId="20577"/>
      <pc:docMkLst>
        <pc:docMk/>
      </pc:docMkLst>
      <pc:sldChg chg="add del">
        <pc:chgData name="Lei Wu" userId="f083b2a8aea23a2f" providerId="LiveId" clId="{D3C201D8-48B1-4AE4-9553-9040D20AF85A}" dt="2021-04-10T08:02:40.163" v="438"/>
        <pc:sldMkLst>
          <pc:docMk/>
          <pc:sldMk cId="0" sldId="414"/>
        </pc:sldMkLst>
      </pc:sldChg>
      <pc:sldChg chg="modSp mod">
        <pc:chgData name="Lei Wu" userId="f083b2a8aea23a2f" providerId="LiveId" clId="{D3C201D8-48B1-4AE4-9553-9040D20AF85A}" dt="2021-04-13T02:29:47.487" v="3436"/>
        <pc:sldMkLst>
          <pc:docMk/>
          <pc:sldMk cId="2426070471" sldId="597"/>
        </pc:sldMkLst>
        <pc:spChg chg="mod">
          <ac:chgData name="Lei Wu" userId="f083b2a8aea23a2f" providerId="LiveId" clId="{D3C201D8-48B1-4AE4-9553-9040D20AF85A}" dt="2021-04-13T02:29:47.487" v="3436"/>
          <ac:spMkLst>
            <pc:docMk/>
            <pc:sldMk cId="2426070471" sldId="597"/>
            <ac:spMk id="6" creationId="{9DA74013-E518-4560-A30E-31EF11EDC80A}"/>
          </ac:spMkLst>
        </pc:spChg>
      </pc:sldChg>
      <pc:sldChg chg="modSp del mod ord">
        <pc:chgData name="Lei Wu" userId="f083b2a8aea23a2f" providerId="LiveId" clId="{D3C201D8-48B1-4AE4-9553-9040D20AF85A}" dt="2021-04-11T13:13:05.527" v="1402" actId="47"/>
        <pc:sldMkLst>
          <pc:docMk/>
          <pc:sldMk cId="2468491244" sldId="729"/>
        </pc:sldMkLst>
        <pc:spChg chg="mod">
          <ac:chgData name="Lei Wu" userId="f083b2a8aea23a2f" providerId="LiveId" clId="{D3C201D8-48B1-4AE4-9553-9040D20AF85A}" dt="2021-04-11T13:10:21.576" v="1372" actId="20577"/>
          <ac:spMkLst>
            <pc:docMk/>
            <pc:sldMk cId="2468491244" sldId="729"/>
            <ac:spMk id="2" creationId="{00000000-0000-0000-0000-000000000000}"/>
          </ac:spMkLst>
        </pc:spChg>
      </pc:sldChg>
      <pc:sldChg chg="modSp mod">
        <pc:chgData name="Lei Wu" userId="f083b2a8aea23a2f" providerId="LiveId" clId="{D3C201D8-48B1-4AE4-9553-9040D20AF85A}" dt="2021-04-13T01:01:37.740" v="2984" actId="20577"/>
        <pc:sldMkLst>
          <pc:docMk/>
          <pc:sldMk cId="3003829862" sldId="750"/>
        </pc:sldMkLst>
        <pc:spChg chg="mod">
          <ac:chgData name="Lei Wu" userId="f083b2a8aea23a2f" providerId="LiveId" clId="{D3C201D8-48B1-4AE4-9553-9040D20AF85A}" dt="2021-04-13T01:01:37.740" v="2984" actId="20577"/>
          <ac:spMkLst>
            <pc:docMk/>
            <pc:sldMk cId="3003829862" sldId="750"/>
            <ac:spMk id="3" creationId="{00000000-0000-0000-0000-000000000000}"/>
          </ac:spMkLst>
        </pc:spChg>
      </pc:sldChg>
      <pc:sldChg chg="modSp">
        <pc:chgData name="Lei Wu" userId="f083b2a8aea23a2f" providerId="LiveId" clId="{D3C201D8-48B1-4AE4-9553-9040D20AF85A}" dt="2021-04-11T12:26:27.260" v="1140" actId="1076"/>
        <pc:sldMkLst>
          <pc:docMk/>
          <pc:sldMk cId="2739801314" sldId="751"/>
        </pc:sldMkLst>
        <pc:spChg chg="mod">
          <ac:chgData name="Lei Wu" userId="f083b2a8aea23a2f" providerId="LiveId" clId="{D3C201D8-48B1-4AE4-9553-9040D20AF85A}" dt="2021-04-11T12:26:27.260" v="1140" actId="1076"/>
          <ac:spMkLst>
            <pc:docMk/>
            <pc:sldMk cId="2739801314" sldId="751"/>
            <ac:spMk id="25" creationId="{8213FB70-FB95-4B8F-B65A-771F2E7FEFE9}"/>
          </ac:spMkLst>
        </pc:spChg>
        <pc:graphicFrameChg chg="mod">
          <ac:chgData name="Lei Wu" userId="f083b2a8aea23a2f" providerId="LiveId" clId="{D3C201D8-48B1-4AE4-9553-9040D20AF85A}" dt="2021-04-11T12:26:27.260" v="1140" actId="1076"/>
          <ac:graphicFrameMkLst>
            <pc:docMk/>
            <pc:sldMk cId="2739801314" sldId="751"/>
            <ac:graphicFrameMk id="24" creationId="{0E517578-AA40-45FE-AB6A-678A9210A7F1}"/>
          </ac:graphicFrameMkLst>
        </pc:graphicFrameChg>
      </pc:sldChg>
      <pc:sldChg chg="addSp delSp modSp mod modAnim modNotesTx">
        <pc:chgData name="Lei Wu" userId="f083b2a8aea23a2f" providerId="LiveId" clId="{D3C201D8-48B1-4AE4-9553-9040D20AF85A}" dt="2021-04-13T00:15:38.688" v="2183" actId="20577"/>
        <pc:sldMkLst>
          <pc:docMk/>
          <pc:sldMk cId="34768273" sldId="752"/>
        </pc:sldMkLst>
        <pc:spChg chg="mod">
          <ac:chgData name="Lei Wu" userId="f083b2a8aea23a2f" providerId="LiveId" clId="{D3C201D8-48B1-4AE4-9553-9040D20AF85A}" dt="2021-04-10T07:58:41.107" v="427" actId="20577"/>
          <ac:spMkLst>
            <pc:docMk/>
            <pc:sldMk cId="34768273" sldId="752"/>
            <ac:spMk id="2" creationId="{00000000-0000-0000-0000-000000000000}"/>
          </ac:spMkLst>
        </pc:spChg>
        <pc:spChg chg="add del">
          <ac:chgData name="Lei Wu" userId="f083b2a8aea23a2f" providerId="LiveId" clId="{D3C201D8-48B1-4AE4-9553-9040D20AF85A}" dt="2021-04-09T16:38:08.344" v="213" actId="478"/>
          <ac:spMkLst>
            <pc:docMk/>
            <pc:sldMk cId="34768273" sldId="752"/>
            <ac:spMk id="3" creationId="{00000000-0000-0000-0000-000000000000}"/>
          </ac:spMkLst>
        </pc:spChg>
        <pc:spChg chg="add del">
          <ac:chgData name="Lei Wu" userId="f083b2a8aea23a2f" providerId="LiveId" clId="{D3C201D8-48B1-4AE4-9553-9040D20AF85A}" dt="2021-04-09T16:38:15.778" v="214" actId="478"/>
          <ac:spMkLst>
            <pc:docMk/>
            <pc:sldMk cId="34768273" sldId="752"/>
            <ac:spMk id="6" creationId="{7BA664EA-3446-4A5B-BC3B-D0010CA09239}"/>
          </ac:spMkLst>
        </pc:spChg>
        <pc:spChg chg="add del mod">
          <ac:chgData name="Lei Wu" userId="f083b2a8aea23a2f" providerId="LiveId" clId="{D3C201D8-48B1-4AE4-9553-9040D20AF85A}" dt="2021-04-09T16:38:08.344" v="213" actId="478"/>
          <ac:spMkLst>
            <pc:docMk/>
            <pc:sldMk cId="34768273" sldId="752"/>
            <ac:spMk id="7" creationId="{9FB70D02-B414-4C93-B236-A90556A451B4}"/>
          </ac:spMkLst>
        </pc:spChg>
        <pc:spChg chg="add mod">
          <ac:chgData name="Lei Wu" userId="f083b2a8aea23a2f" providerId="LiveId" clId="{D3C201D8-48B1-4AE4-9553-9040D20AF85A}" dt="2021-04-09T16:51:18.122" v="339" actId="20577"/>
          <ac:spMkLst>
            <pc:docMk/>
            <pc:sldMk cId="34768273" sldId="752"/>
            <ac:spMk id="8" creationId="{635E595F-1A00-4C41-B5D6-CE56DCD3F9D9}"/>
          </ac:spMkLst>
        </pc:spChg>
      </pc:sldChg>
      <pc:sldChg chg="addSp modSp mod ord">
        <pc:chgData name="Lei Wu" userId="f083b2a8aea23a2f" providerId="LiveId" clId="{D3C201D8-48B1-4AE4-9553-9040D20AF85A}" dt="2021-04-11T13:16:08.603" v="1488" actId="20577"/>
        <pc:sldMkLst>
          <pc:docMk/>
          <pc:sldMk cId="2980165752" sldId="757"/>
        </pc:sldMkLst>
        <pc:spChg chg="mod">
          <ac:chgData name="Lei Wu" userId="f083b2a8aea23a2f" providerId="LiveId" clId="{D3C201D8-48B1-4AE4-9553-9040D20AF85A}" dt="2021-04-11T13:16:08.603" v="1488" actId="20577"/>
          <ac:spMkLst>
            <pc:docMk/>
            <pc:sldMk cId="2980165752" sldId="757"/>
            <ac:spMk id="2" creationId="{00000000-0000-0000-0000-000000000000}"/>
          </ac:spMkLst>
        </pc:spChg>
        <pc:graphicFrameChg chg="mod">
          <ac:chgData name="Lei Wu" userId="f083b2a8aea23a2f" providerId="LiveId" clId="{D3C201D8-48B1-4AE4-9553-9040D20AF85A}" dt="2021-04-11T13:12:32.380" v="1398" actId="1076"/>
          <ac:graphicFrameMkLst>
            <pc:docMk/>
            <pc:sldMk cId="2980165752" sldId="757"/>
            <ac:graphicFrameMk id="7" creationId="{ED83BE9D-F554-4063-A604-170292FAF12D}"/>
          </ac:graphicFrameMkLst>
        </pc:graphicFrameChg>
        <pc:graphicFrameChg chg="add mod">
          <ac:chgData name="Lei Wu" userId="f083b2a8aea23a2f" providerId="LiveId" clId="{D3C201D8-48B1-4AE4-9553-9040D20AF85A}" dt="2021-04-11T13:12:40.494" v="1400" actId="1076"/>
          <ac:graphicFrameMkLst>
            <pc:docMk/>
            <pc:sldMk cId="2980165752" sldId="757"/>
            <ac:graphicFrameMk id="8" creationId="{8452B7FA-E1EE-4E73-B223-A8DE865E2CDA}"/>
          </ac:graphicFrameMkLst>
        </pc:graphicFrameChg>
        <pc:graphicFrameChg chg="mod modGraphic">
          <ac:chgData name="Lei Wu" userId="f083b2a8aea23a2f" providerId="LiveId" clId="{D3C201D8-48B1-4AE4-9553-9040D20AF85A}" dt="2021-04-11T13:12:35.912" v="1399" actId="1076"/>
          <ac:graphicFrameMkLst>
            <pc:docMk/>
            <pc:sldMk cId="2980165752" sldId="757"/>
            <ac:graphicFrameMk id="10" creationId="{4D6E1EC6-3CE2-4869-B928-966D4109B45D}"/>
          </ac:graphicFrameMkLst>
        </pc:graphicFrameChg>
      </pc:sldChg>
      <pc:sldChg chg="del">
        <pc:chgData name="Lei Wu" userId="f083b2a8aea23a2f" providerId="LiveId" clId="{D3C201D8-48B1-4AE4-9553-9040D20AF85A}" dt="2021-04-13T01:36:44.670" v="3231" actId="47"/>
        <pc:sldMkLst>
          <pc:docMk/>
          <pc:sldMk cId="906286239" sldId="774"/>
        </pc:sldMkLst>
      </pc:sldChg>
      <pc:sldChg chg="modSp mod">
        <pc:chgData name="Lei Wu" userId="f083b2a8aea23a2f" providerId="LiveId" clId="{D3C201D8-48B1-4AE4-9553-9040D20AF85A}" dt="2021-04-10T07:58:15.172" v="419"/>
        <pc:sldMkLst>
          <pc:docMk/>
          <pc:sldMk cId="2262463546" sldId="793"/>
        </pc:sldMkLst>
        <pc:spChg chg="mod">
          <ac:chgData name="Lei Wu" userId="f083b2a8aea23a2f" providerId="LiveId" clId="{D3C201D8-48B1-4AE4-9553-9040D20AF85A}" dt="2021-04-10T07:58:15.172" v="419"/>
          <ac:spMkLst>
            <pc:docMk/>
            <pc:sldMk cId="2262463546" sldId="793"/>
            <ac:spMk id="2" creationId="{00000000-0000-0000-0000-000000000000}"/>
          </ac:spMkLst>
        </pc:spChg>
      </pc:sldChg>
      <pc:sldChg chg="modNotesTx">
        <pc:chgData name="Lei Wu" userId="f083b2a8aea23a2f" providerId="LiveId" clId="{D3C201D8-48B1-4AE4-9553-9040D20AF85A}" dt="2021-04-13T00:14:27.782" v="2171"/>
        <pc:sldMkLst>
          <pc:docMk/>
          <pc:sldMk cId="2986493644" sldId="796"/>
        </pc:sldMkLst>
      </pc:sldChg>
      <pc:sldChg chg="del">
        <pc:chgData name="Lei Wu" userId="f083b2a8aea23a2f" providerId="LiveId" clId="{D3C201D8-48B1-4AE4-9553-9040D20AF85A}" dt="2021-04-13T01:37:39.532" v="3232" actId="47"/>
        <pc:sldMkLst>
          <pc:docMk/>
          <pc:sldMk cId="3908071447" sldId="797"/>
        </pc:sldMkLst>
      </pc:sldChg>
      <pc:sldChg chg="modNotesTx">
        <pc:chgData name="Lei Wu" userId="f083b2a8aea23a2f" providerId="LiveId" clId="{D3C201D8-48B1-4AE4-9553-9040D20AF85A}" dt="2021-04-09T17:49:52.671" v="395" actId="20577"/>
        <pc:sldMkLst>
          <pc:docMk/>
          <pc:sldMk cId="1859756545" sldId="798"/>
        </pc:sldMkLst>
      </pc:sldChg>
      <pc:sldChg chg="del modNotesTx">
        <pc:chgData name="Lei Wu" userId="f083b2a8aea23a2f" providerId="LiveId" clId="{D3C201D8-48B1-4AE4-9553-9040D20AF85A}" dt="2021-04-13T01:35:23.468" v="3230" actId="47"/>
        <pc:sldMkLst>
          <pc:docMk/>
          <pc:sldMk cId="3981668173" sldId="799"/>
        </pc:sldMkLst>
      </pc:sldChg>
      <pc:sldChg chg="addSp delSp modSp mod">
        <pc:chgData name="Lei Wu" userId="f083b2a8aea23a2f" providerId="LiveId" clId="{D3C201D8-48B1-4AE4-9553-9040D20AF85A}" dt="2021-04-10T07:58:06.942" v="417"/>
        <pc:sldMkLst>
          <pc:docMk/>
          <pc:sldMk cId="126229748" sldId="803"/>
        </pc:sldMkLst>
        <pc:spChg chg="mod">
          <ac:chgData name="Lei Wu" userId="f083b2a8aea23a2f" providerId="LiveId" clId="{D3C201D8-48B1-4AE4-9553-9040D20AF85A}" dt="2021-04-10T07:58:06.942" v="417"/>
          <ac:spMkLst>
            <pc:docMk/>
            <pc:sldMk cId="126229748" sldId="803"/>
            <ac:spMk id="2" creationId="{00000000-0000-0000-0000-000000000000}"/>
          </ac:spMkLst>
        </pc:spChg>
        <pc:spChg chg="add del">
          <ac:chgData name="Lei Wu" userId="f083b2a8aea23a2f" providerId="LiveId" clId="{D3C201D8-48B1-4AE4-9553-9040D20AF85A}" dt="2021-04-10T07:58:03.350" v="415" actId="22"/>
          <ac:spMkLst>
            <pc:docMk/>
            <pc:sldMk cId="126229748" sldId="803"/>
            <ac:spMk id="6" creationId="{23C0939B-72B1-4A10-8E19-FD54B59DD938}"/>
          </ac:spMkLst>
        </pc:spChg>
      </pc:sldChg>
      <pc:sldChg chg="addSp delSp modSp mod modNotesTx">
        <pc:chgData name="Lei Wu" userId="f083b2a8aea23a2f" providerId="LiveId" clId="{D3C201D8-48B1-4AE4-9553-9040D20AF85A}" dt="2021-04-13T01:28:14.260" v="3196" actId="1076"/>
        <pc:sldMkLst>
          <pc:docMk/>
          <pc:sldMk cId="622286714" sldId="808"/>
        </pc:sldMkLst>
        <pc:spChg chg="mod">
          <ac:chgData name="Lei Wu" userId="f083b2a8aea23a2f" providerId="LiveId" clId="{D3C201D8-48B1-4AE4-9553-9040D20AF85A}" dt="2021-04-13T01:22:01.148" v="3015" actId="20577"/>
          <ac:spMkLst>
            <pc:docMk/>
            <pc:sldMk cId="622286714" sldId="808"/>
            <ac:spMk id="3" creationId="{00000000-0000-0000-0000-000000000000}"/>
          </ac:spMkLst>
        </pc:spChg>
        <pc:spChg chg="mod">
          <ac:chgData name="Lei Wu" userId="f083b2a8aea23a2f" providerId="LiveId" clId="{D3C201D8-48B1-4AE4-9553-9040D20AF85A}" dt="2021-04-13T01:28:02.016" v="3188" actId="14100"/>
          <ac:spMkLst>
            <pc:docMk/>
            <pc:sldMk cId="622286714" sldId="808"/>
            <ac:spMk id="7" creationId="{717CA281-9F53-4249-865C-DE842A885C21}"/>
          </ac:spMkLst>
        </pc:spChg>
        <pc:spChg chg="mod">
          <ac:chgData name="Lei Wu" userId="f083b2a8aea23a2f" providerId="LiveId" clId="{D3C201D8-48B1-4AE4-9553-9040D20AF85A}" dt="2021-04-13T01:28:02.016" v="3188" actId="14100"/>
          <ac:spMkLst>
            <pc:docMk/>
            <pc:sldMk cId="622286714" sldId="808"/>
            <ac:spMk id="8" creationId="{D936940A-22D8-48CE-BF28-8B2DA0CD39B4}"/>
          </ac:spMkLst>
        </pc:spChg>
        <pc:spChg chg="mod">
          <ac:chgData name="Lei Wu" userId="f083b2a8aea23a2f" providerId="LiveId" clId="{D3C201D8-48B1-4AE4-9553-9040D20AF85A}" dt="2021-04-13T01:28:02.016" v="3188" actId="14100"/>
          <ac:spMkLst>
            <pc:docMk/>
            <pc:sldMk cId="622286714" sldId="808"/>
            <ac:spMk id="9" creationId="{CE2D6D48-EC38-4732-BF88-C4EC55F3C8E8}"/>
          </ac:spMkLst>
        </pc:spChg>
        <pc:spChg chg="mod">
          <ac:chgData name="Lei Wu" userId="f083b2a8aea23a2f" providerId="LiveId" clId="{D3C201D8-48B1-4AE4-9553-9040D20AF85A}" dt="2021-04-13T01:28:02.016" v="3188" actId="14100"/>
          <ac:spMkLst>
            <pc:docMk/>
            <pc:sldMk cId="622286714" sldId="808"/>
            <ac:spMk id="11" creationId="{E3A14A9A-A5A7-43E3-A631-6CAA2D6C24E3}"/>
          </ac:spMkLst>
        </pc:spChg>
        <pc:spChg chg="mod">
          <ac:chgData name="Lei Wu" userId="f083b2a8aea23a2f" providerId="LiveId" clId="{D3C201D8-48B1-4AE4-9553-9040D20AF85A}" dt="2021-04-13T01:28:02.016" v="3188" actId="14100"/>
          <ac:spMkLst>
            <pc:docMk/>
            <pc:sldMk cId="622286714" sldId="808"/>
            <ac:spMk id="12" creationId="{08C2182B-FEBB-47BE-BCA4-5902AB647760}"/>
          </ac:spMkLst>
        </pc:spChg>
        <pc:spChg chg="mod">
          <ac:chgData name="Lei Wu" userId="f083b2a8aea23a2f" providerId="LiveId" clId="{D3C201D8-48B1-4AE4-9553-9040D20AF85A}" dt="2021-04-13T01:28:02.016" v="3188" actId="14100"/>
          <ac:spMkLst>
            <pc:docMk/>
            <pc:sldMk cId="622286714" sldId="808"/>
            <ac:spMk id="13" creationId="{BFAF931A-8A3F-43DD-934C-6AE31E5F3035}"/>
          </ac:spMkLst>
        </pc:spChg>
        <pc:spChg chg="mod">
          <ac:chgData name="Lei Wu" userId="f083b2a8aea23a2f" providerId="LiveId" clId="{D3C201D8-48B1-4AE4-9553-9040D20AF85A}" dt="2021-04-13T01:28:02.016" v="3188" actId="14100"/>
          <ac:spMkLst>
            <pc:docMk/>
            <pc:sldMk cId="622286714" sldId="808"/>
            <ac:spMk id="14" creationId="{8FAA4343-B226-48FF-B7EB-470EBDD386C0}"/>
          </ac:spMkLst>
        </pc:spChg>
        <pc:spChg chg="mod">
          <ac:chgData name="Lei Wu" userId="f083b2a8aea23a2f" providerId="LiveId" clId="{D3C201D8-48B1-4AE4-9553-9040D20AF85A}" dt="2021-04-13T01:28:02.016" v="3188" actId="14100"/>
          <ac:spMkLst>
            <pc:docMk/>
            <pc:sldMk cId="622286714" sldId="808"/>
            <ac:spMk id="15" creationId="{FA30E718-53CA-4218-9986-4B8076319BC2}"/>
          </ac:spMkLst>
        </pc:spChg>
        <pc:spChg chg="mod">
          <ac:chgData name="Lei Wu" userId="f083b2a8aea23a2f" providerId="LiveId" clId="{D3C201D8-48B1-4AE4-9553-9040D20AF85A}" dt="2021-04-13T01:28:02.016" v="3188" actId="14100"/>
          <ac:spMkLst>
            <pc:docMk/>
            <pc:sldMk cId="622286714" sldId="808"/>
            <ac:spMk id="16" creationId="{5C00B6C6-8A42-473C-82FB-771D2BB69F4B}"/>
          </ac:spMkLst>
        </pc:spChg>
        <pc:spChg chg="mod">
          <ac:chgData name="Lei Wu" userId="f083b2a8aea23a2f" providerId="LiveId" clId="{D3C201D8-48B1-4AE4-9553-9040D20AF85A}" dt="2021-04-13T01:28:02.016" v="3188" actId="14100"/>
          <ac:spMkLst>
            <pc:docMk/>
            <pc:sldMk cId="622286714" sldId="808"/>
            <ac:spMk id="17" creationId="{82D51F7B-BDA6-4724-8301-F7CF234EAD3E}"/>
          </ac:spMkLst>
        </pc:spChg>
        <pc:spChg chg="mod">
          <ac:chgData name="Lei Wu" userId="f083b2a8aea23a2f" providerId="LiveId" clId="{D3C201D8-48B1-4AE4-9553-9040D20AF85A}" dt="2021-04-13T01:28:02.016" v="3188" actId="14100"/>
          <ac:spMkLst>
            <pc:docMk/>
            <pc:sldMk cId="622286714" sldId="808"/>
            <ac:spMk id="18" creationId="{DB879303-F26D-4DAC-88FF-39336DAF5F20}"/>
          </ac:spMkLst>
        </pc:spChg>
        <pc:spChg chg="mod">
          <ac:chgData name="Lei Wu" userId="f083b2a8aea23a2f" providerId="LiveId" clId="{D3C201D8-48B1-4AE4-9553-9040D20AF85A}" dt="2021-04-13T01:28:02.016" v="3188" actId="14100"/>
          <ac:spMkLst>
            <pc:docMk/>
            <pc:sldMk cId="622286714" sldId="808"/>
            <ac:spMk id="19" creationId="{AFFB7C52-1FDC-4312-AFE5-5FD697BE3D09}"/>
          </ac:spMkLst>
        </pc:spChg>
        <pc:spChg chg="mod">
          <ac:chgData name="Lei Wu" userId="f083b2a8aea23a2f" providerId="LiveId" clId="{D3C201D8-48B1-4AE4-9553-9040D20AF85A}" dt="2021-04-13T01:28:02.016" v="3188" actId="14100"/>
          <ac:spMkLst>
            <pc:docMk/>
            <pc:sldMk cId="622286714" sldId="808"/>
            <ac:spMk id="20" creationId="{26449107-BB24-4B76-9D03-32BDA5100125}"/>
          </ac:spMkLst>
        </pc:spChg>
        <pc:spChg chg="mod">
          <ac:chgData name="Lei Wu" userId="f083b2a8aea23a2f" providerId="LiveId" clId="{D3C201D8-48B1-4AE4-9553-9040D20AF85A}" dt="2021-04-13T01:28:02.016" v="3188" actId="14100"/>
          <ac:spMkLst>
            <pc:docMk/>
            <pc:sldMk cId="622286714" sldId="808"/>
            <ac:spMk id="21" creationId="{FB61B1F3-C15C-4EA3-8E0A-EBFC88B6E9A4}"/>
          </ac:spMkLst>
        </pc:spChg>
        <pc:spChg chg="mod">
          <ac:chgData name="Lei Wu" userId="f083b2a8aea23a2f" providerId="LiveId" clId="{D3C201D8-48B1-4AE4-9553-9040D20AF85A}" dt="2021-04-13T01:28:02.016" v="3188" actId="14100"/>
          <ac:spMkLst>
            <pc:docMk/>
            <pc:sldMk cId="622286714" sldId="808"/>
            <ac:spMk id="22" creationId="{B5AAFF9B-7BBA-49C8-B161-B225A074E291}"/>
          </ac:spMkLst>
        </pc:spChg>
        <pc:spChg chg="mod">
          <ac:chgData name="Lei Wu" userId="f083b2a8aea23a2f" providerId="LiveId" clId="{D3C201D8-48B1-4AE4-9553-9040D20AF85A}" dt="2021-04-13T01:28:02.016" v="3188" actId="14100"/>
          <ac:spMkLst>
            <pc:docMk/>
            <pc:sldMk cId="622286714" sldId="808"/>
            <ac:spMk id="23" creationId="{2DE241A6-4F12-49F9-8CF2-ABB33C5A609F}"/>
          </ac:spMkLst>
        </pc:spChg>
        <pc:spChg chg="mod">
          <ac:chgData name="Lei Wu" userId="f083b2a8aea23a2f" providerId="LiveId" clId="{D3C201D8-48B1-4AE4-9553-9040D20AF85A}" dt="2021-04-13T01:28:02.016" v="3188" actId="14100"/>
          <ac:spMkLst>
            <pc:docMk/>
            <pc:sldMk cId="622286714" sldId="808"/>
            <ac:spMk id="24" creationId="{62131283-AD50-43E2-915F-6307C381FE5F}"/>
          </ac:spMkLst>
        </pc:spChg>
        <pc:spChg chg="mod">
          <ac:chgData name="Lei Wu" userId="f083b2a8aea23a2f" providerId="LiveId" clId="{D3C201D8-48B1-4AE4-9553-9040D20AF85A}" dt="2021-04-13T01:28:02.016" v="3188" actId="14100"/>
          <ac:spMkLst>
            <pc:docMk/>
            <pc:sldMk cId="622286714" sldId="808"/>
            <ac:spMk id="25" creationId="{F88D6B53-43C0-40E2-ABE2-919B59DE2C87}"/>
          </ac:spMkLst>
        </pc:spChg>
        <pc:spChg chg="mod">
          <ac:chgData name="Lei Wu" userId="f083b2a8aea23a2f" providerId="LiveId" clId="{D3C201D8-48B1-4AE4-9553-9040D20AF85A}" dt="2021-04-13T01:28:02.016" v="3188" actId="14100"/>
          <ac:spMkLst>
            <pc:docMk/>
            <pc:sldMk cId="622286714" sldId="808"/>
            <ac:spMk id="26" creationId="{F6F501FD-C3AB-4718-A40F-BE23163DB96C}"/>
          </ac:spMkLst>
        </pc:spChg>
        <pc:spChg chg="mod">
          <ac:chgData name="Lei Wu" userId="f083b2a8aea23a2f" providerId="LiveId" clId="{D3C201D8-48B1-4AE4-9553-9040D20AF85A}" dt="2021-04-13T01:28:02.016" v="3188" actId="14100"/>
          <ac:spMkLst>
            <pc:docMk/>
            <pc:sldMk cId="622286714" sldId="808"/>
            <ac:spMk id="27" creationId="{F342811A-B32B-46DF-8C8D-FE822B2FA8F6}"/>
          </ac:spMkLst>
        </pc:spChg>
        <pc:spChg chg="mod">
          <ac:chgData name="Lei Wu" userId="f083b2a8aea23a2f" providerId="LiveId" clId="{D3C201D8-48B1-4AE4-9553-9040D20AF85A}" dt="2021-04-13T01:28:02.016" v="3188" actId="14100"/>
          <ac:spMkLst>
            <pc:docMk/>
            <pc:sldMk cId="622286714" sldId="808"/>
            <ac:spMk id="28" creationId="{D453938C-3FF6-483A-971B-D77A49366347}"/>
          </ac:spMkLst>
        </pc:spChg>
        <pc:spChg chg="mod">
          <ac:chgData name="Lei Wu" userId="f083b2a8aea23a2f" providerId="LiveId" clId="{D3C201D8-48B1-4AE4-9553-9040D20AF85A}" dt="2021-04-13T01:28:02.016" v="3188" actId="14100"/>
          <ac:spMkLst>
            <pc:docMk/>
            <pc:sldMk cId="622286714" sldId="808"/>
            <ac:spMk id="29" creationId="{1F35108E-7CE6-49AA-AAAA-A271C97C40C2}"/>
          </ac:spMkLst>
        </pc:spChg>
        <pc:spChg chg="mod">
          <ac:chgData name="Lei Wu" userId="f083b2a8aea23a2f" providerId="LiveId" clId="{D3C201D8-48B1-4AE4-9553-9040D20AF85A}" dt="2021-04-13T01:28:02.016" v="3188" actId="14100"/>
          <ac:spMkLst>
            <pc:docMk/>
            <pc:sldMk cId="622286714" sldId="808"/>
            <ac:spMk id="30" creationId="{2A258888-3450-405B-9DE9-F25FF47181E0}"/>
          </ac:spMkLst>
        </pc:spChg>
        <pc:spChg chg="mod">
          <ac:chgData name="Lei Wu" userId="f083b2a8aea23a2f" providerId="LiveId" clId="{D3C201D8-48B1-4AE4-9553-9040D20AF85A}" dt="2021-04-13T01:28:02.016" v="3188" actId="14100"/>
          <ac:spMkLst>
            <pc:docMk/>
            <pc:sldMk cId="622286714" sldId="808"/>
            <ac:spMk id="31" creationId="{9D095351-22BA-4BB5-81C3-9C33CE4F894F}"/>
          </ac:spMkLst>
        </pc:spChg>
        <pc:spChg chg="mod">
          <ac:chgData name="Lei Wu" userId="f083b2a8aea23a2f" providerId="LiveId" clId="{D3C201D8-48B1-4AE4-9553-9040D20AF85A}" dt="2021-04-13T01:28:02.016" v="3188" actId="14100"/>
          <ac:spMkLst>
            <pc:docMk/>
            <pc:sldMk cId="622286714" sldId="808"/>
            <ac:spMk id="32" creationId="{FA0E3644-715F-49FA-86F2-58466FD100F2}"/>
          </ac:spMkLst>
        </pc:spChg>
        <pc:spChg chg="mod">
          <ac:chgData name="Lei Wu" userId="f083b2a8aea23a2f" providerId="LiveId" clId="{D3C201D8-48B1-4AE4-9553-9040D20AF85A}" dt="2021-04-13T01:28:02.016" v="3188" actId="14100"/>
          <ac:spMkLst>
            <pc:docMk/>
            <pc:sldMk cId="622286714" sldId="808"/>
            <ac:spMk id="33" creationId="{4ACDEC56-5926-41BE-ADDD-F4969903ACD4}"/>
          </ac:spMkLst>
        </pc:spChg>
        <pc:spChg chg="mod">
          <ac:chgData name="Lei Wu" userId="f083b2a8aea23a2f" providerId="LiveId" clId="{D3C201D8-48B1-4AE4-9553-9040D20AF85A}" dt="2021-04-13T01:28:02.016" v="3188" actId="14100"/>
          <ac:spMkLst>
            <pc:docMk/>
            <pc:sldMk cId="622286714" sldId="808"/>
            <ac:spMk id="34" creationId="{6BC6B573-C8CD-4D5F-919B-957BC577C47E}"/>
          </ac:spMkLst>
        </pc:spChg>
        <pc:spChg chg="mod">
          <ac:chgData name="Lei Wu" userId="f083b2a8aea23a2f" providerId="LiveId" clId="{D3C201D8-48B1-4AE4-9553-9040D20AF85A}" dt="2021-04-13T01:28:02.016" v="3188" actId="14100"/>
          <ac:spMkLst>
            <pc:docMk/>
            <pc:sldMk cId="622286714" sldId="808"/>
            <ac:spMk id="35" creationId="{8958FD83-522E-4B11-AA2E-790B04AAED00}"/>
          </ac:spMkLst>
        </pc:spChg>
        <pc:spChg chg="mod">
          <ac:chgData name="Lei Wu" userId="f083b2a8aea23a2f" providerId="LiveId" clId="{D3C201D8-48B1-4AE4-9553-9040D20AF85A}" dt="2021-04-13T01:28:02.016" v="3188" actId="14100"/>
          <ac:spMkLst>
            <pc:docMk/>
            <pc:sldMk cId="622286714" sldId="808"/>
            <ac:spMk id="36" creationId="{36C5AFD2-DCC8-4511-A3DE-820BA2BFEB44}"/>
          </ac:spMkLst>
        </pc:spChg>
        <pc:spChg chg="mod">
          <ac:chgData name="Lei Wu" userId="f083b2a8aea23a2f" providerId="LiveId" clId="{D3C201D8-48B1-4AE4-9553-9040D20AF85A}" dt="2021-04-13T01:28:02.016" v="3188" actId="14100"/>
          <ac:spMkLst>
            <pc:docMk/>
            <pc:sldMk cId="622286714" sldId="808"/>
            <ac:spMk id="37" creationId="{9994EE4C-BA2E-4714-989E-DF08C1C119BF}"/>
          </ac:spMkLst>
        </pc:spChg>
        <pc:spChg chg="mod">
          <ac:chgData name="Lei Wu" userId="f083b2a8aea23a2f" providerId="LiveId" clId="{D3C201D8-48B1-4AE4-9553-9040D20AF85A}" dt="2021-04-13T01:28:02.016" v="3188" actId="14100"/>
          <ac:spMkLst>
            <pc:docMk/>
            <pc:sldMk cId="622286714" sldId="808"/>
            <ac:spMk id="38" creationId="{CC74C721-791B-4761-B221-F9909425A4B8}"/>
          </ac:spMkLst>
        </pc:spChg>
        <pc:spChg chg="mod">
          <ac:chgData name="Lei Wu" userId="f083b2a8aea23a2f" providerId="LiveId" clId="{D3C201D8-48B1-4AE4-9553-9040D20AF85A}" dt="2021-04-13T01:28:02.016" v="3188" actId="14100"/>
          <ac:spMkLst>
            <pc:docMk/>
            <pc:sldMk cId="622286714" sldId="808"/>
            <ac:spMk id="39" creationId="{B03553E9-AFB9-4149-83CA-AD1FC0E8AF96}"/>
          </ac:spMkLst>
        </pc:spChg>
        <pc:spChg chg="mod">
          <ac:chgData name="Lei Wu" userId="f083b2a8aea23a2f" providerId="LiveId" clId="{D3C201D8-48B1-4AE4-9553-9040D20AF85A}" dt="2021-04-13T01:28:04.602" v="3190"/>
          <ac:spMkLst>
            <pc:docMk/>
            <pc:sldMk cId="622286714" sldId="808"/>
            <ac:spMk id="42" creationId="{1AB08A56-F495-4C0D-A920-1A02E93C6BE0}"/>
          </ac:spMkLst>
        </pc:spChg>
        <pc:spChg chg="mod">
          <ac:chgData name="Lei Wu" userId="f083b2a8aea23a2f" providerId="LiveId" clId="{D3C201D8-48B1-4AE4-9553-9040D20AF85A}" dt="2021-04-13T01:28:04.602" v="3190"/>
          <ac:spMkLst>
            <pc:docMk/>
            <pc:sldMk cId="622286714" sldId="808"/>
            <ac:spMk id="43" creationId="{5BE5367E-827D-4252-8161-CCE4104C786E}"/>
          </ac:spMkLst>
        </pc:spChg>
        <pc:spChg chg="mod">
          <ac:chgData name="Lei Wu" userId="f083b2a8aea23a2f" providerId="LiveId" clId="{D3C201D8-48B1-4AE4-9553-9040D20AF85A}" dt="2021-04-13T01:28:04.602" v="3190"/>
          <ac:spMkLst>
            <pc:docMk/>
            <pc:sldMk cId="622286714" sldId="808"/>
            <ac:spMk id="44" creationId="{132A8A46-E350-497F-A188-C1A65119F003}"/>
          </ac:spMkLst>
        </pc:spChg>
        <pc:spChg chg="mod">
          <ac:chgData name="Lei Wu" userId="f083b2a8aea23a2f" providerId="LiveId" clId="{D3C201D8-48B1-4AE4-9553-9040D20AF85A}" dt="2021-04-13T01:28:04.602" v="3190"/>
          <ac:spMkLst>
            <pc:docMk/>
            <pc:sldMk cId="622286714" sldId="808"/>
            <ac:spMk id="46" creationId="{D15F6885-96AD-4EAB-8087-04BFDD8E9827}"/>
          </ac:spMkLst>
        </pc:spChg>
        <pc:spChg chg="mod">
          <ac:chgData name="Lei Wu" userId="f083b2a8aea23a2f" providerId="LiveId" clId="{D3C201D8-48B1-4AE4-9553-9040D20AF85A}" dt="2021-04-13T01:28:04.602" v="3190"/>
          <ac:spMkLst>
            <pc:docMk/>
            <pc:sldMk cId="622286714" sldId="808"/>
            <ac:spMk id="47" creationId="{2834073B-FC36-4E9C-BD8E-5893E5D956C8}"/>
          </ac:spMkLst>
        </pc:spChg>
        <pc:spChg chg="mod">
          <ac:chgData name="Lei Wu" userId="f083b2a8aea23a2f" providerId="LiveId" clId="{D3C201D8-48B1-4AE4-9553-9040D20AF85A}" dt="2021-04-13T01:28:04.602" v="3190"/>
          <ac:spMkLst>
            <pc:docMk/>
            <pc:sldMk cId="622286714" sldId="808"/>
            <ac:spMk id="48" creationId="{EA1DDF72-6077-458F-A548-A3D7058C7735}"/>
          </ac:spMkLst>
        </pc:spChg>
        <pc:spChg chg="mod">
          <ac:chgData name="Lei Wu" userId="f083b2a8aea23a2f" providerId="LiveId" clId="{D3C201D8-48B1-4AE4-9553-9040D20AF85A}" dt="2021-04-13T01:28:04.602" v="3190"/>
          <ac:spMkLst>
            <pc:docMk/>
            <pc:sldMk cId="622286714" sldId="808"/>
            <ac:spMk id="49" creationId="{C127F311-1904-48C1-A6CB-1B65D9075AE8}"/>
          </ac:spMkLst>
        </pc:spChg>
        <pc:spChg chg="mod">
          <ac:chgData name="Lei Wu" userId="f083b2a8aea23a2f" providerId="LiveId" clId="{D3C201D8-48B1-4AE4-9553-9040D20AF85A}" dt="2021-04-13T01:28:04.602" v="3190"/>
          <ac:spMkLst>
            <pc:docMk/>
            <pc:sldMk cId="622286714" sldId="808"/>
            <ac:spMk id="50" creationId="{BF703564-7B42-44ED-A55A-16AE34008B5D}"/>
          </ac:spMkLst>
        </pc:spChg>
        <pc:spChg chg="mod">
          <ac:chgData name="Lei Wu" userId="f083b2a8aea23a2f" providerId="LiveId" clId="{D3C201D8-48B1-4AE4-9553-9040D20AF85A}" dt="2021-04-13T01:28:04.602" v="3190"/>
          <ac:spMkLst>
            <pc:docMk/>
            <pc:sldMk cId="622286714" sldId="808"/>
            <ac:spMk id="51" creationId="{98428E4C-5426-4846-91B8-A6B1E90E305D}"/>
          </ac:spMkLst>
        </pc:spChg>
        <pc:spChg chg="mod">
          <ac:chgData name="Lei Wu" userId="f083b2a8aea23a2f" providerId="LiveId" clId="{D3C201D8-48B1-4AE4-9553-9040D20AF85A}" dt="2021-04-13T01:28:04.602" v="3190"/>
          <ac:spMkLst>
            <pc:docMk/>
            <pc:sldMk cId="622286714" sldId="808"/>
            <ac:spMk id="52" creationId="{FCA6D002-8BC6-4F7A-A3A8-78FCC37543BE}"/>
          </ac:spMkLst>
        </pc:spChg>
        <pc:spChg chg="mod">
          <ac:chgData name="Lei Wu" userId="f083b2a8aea23a2f" providerId="LiveId" clId="{D3C201D8-48B1-4AE4-9553-9040D20AF85A}" dt="2021-04-13T01:28:04.602" v="3190"/>
          <ac:spMkLst>
            <pc:docMk/>
            <pc:sldMk cId="622286714" sldId="808"/>
            <ac:spMk id="53" creationId="{77A61B39-F1A9-4C24-8950-4933670782FC}"/>
          </ac:spMkLst>
        </pc:spChg>
        <pc:spChg chg="mod">
          <ac:chgData name="Lei Wu" userId="f083b2a8aea23a2f" providerId="LiveId" clId="{D3C201D8-48B1-4AE4-9553-9040D20AF85A}" dt="2021-04-13T01:28:04.602" v="3190"/>
          <ac:spMkLst>
            <pc:docMk/>
            <pc:sldMk cId="622286714" sldId="808"/>
            <ac:spMk id="54" creationId="{D6C603CF-F993-4334-93FF-72515B75985D}"/>
          </ac:spMkLst>
        </pc:spChg>
        <pc:spChg chg="mod">
          <ac:chgData name="Lei Wu" userId="f083b2a8aea23a2f" providerId="LiveId" clId="{D3C201D8-48B1-4AE4-9553-9040D20AF85A}" dt="2021-04-13T01:28:04.602" v="3190"/>
          <ac:spMkLst>
            <pc:docMk/>
            <pc:sldMk cId="622286714" sldId="808"/>
            <ac:spMk id="55" creationId="{168DA3B1-D46A-4CD7-B5C3-81D0951F078F}"/>
          </ac:spMkLst>
        </pc:spChg>
        <pc:spChg chg="mod">
          <ac:chgData name="Lei Wu" userId="f083b2a8aea23a2f" providerId="LiveId" clId="{D3C201D8-48B1-4AE4-9553-9040D20AF85A}" dt="2021-04-13T01:28:04.602" v="3190"/>
          <ac:spMkLst>
            <pc:docMk/>
            <pc:sldMk cId="622286714" sldId="808"/>
            <ac:spMk id="56" creationId="{63476524-A0F5-407B-A597-4C671632C562}"/>
          </ac:spMkLst>
        </pc:spChg>
        <pc:spChg chg="mod">
          <ac:chgData name="Lei Wu" userId="f083b2a8aea23a2f" providerId="LiveId" clId="{D3C201D8-48B1-4AE4-9553-9040D20AF85A}" dt="2021-04-13T01:28:04.602" v="3190"/>
          <ac:spMkLst>
            <pc:docMk/>
            <pc:sldMk cId="622286714" sldId="808"/>
            <ac:spMk id="57" creationId="{BAADDE55-6C35-4DBA-B103-4E39CEF9EEFC}"/>
          </ac:spMkLst>
        </pc:spChg>
        <pc:spChg chg="mod">
          <ac:chgData name="Lei Wu" userId="f083b2a8aea23a2f" providerId="LiveId" clId="{D3C201D8-48B1-4AE4-9553-9040D20AF85A}" dt="2021-04-13T01:28:04.602" v="3190"/>
          <ac:spMkLst>
            <pc:docMk/>
            <pc:sldMk cId="622286714" sldId="808"/>
            <ac:spMk id="58" creationId="{B9BB60B8-C6CE-428B-9D75-65AD04222378}"/>
          </ac:spMkLst>
        </pc:spChg>
        <pc:spChg chg="mod">
          <ac:chgData name="Lei Wu" userId="f083b2a8aea23a2f" providerId="LiveId" clId="{D3C201D8-48B1-4AE4-9553-9040D20AF85A}" dt="2021-04-13T01:28:04.602" v="3190"/>
          <ac:spMkLst>
            <pc:docMk/>
            <pc:sldMk cId="622286714" sldId="808"/>
            <ac:spMk id="59" creationId="{E110CDD2-ED2B-441B-998B-EDC58841988B}"/>
          </ac:spMkLst>
        </pc:spChg>
        <pc:spChg chg="mod">
          <ac:chgData name="Lei Wu" userId="f083b2a8aea23a2f" providerId="LiveId" clId="{D3C201D8-48B1-4AE4-9553-9040D20AF85A}" dt="2021-04-13T01:28:04.602" v="3190"/>
          <ac:spMkLst>
            <pc:docMk/>
            <pc:sldMk cId="622286714" sldId="808"/>
            <ac:spMk id="60" creationId="{E71DD933-1814-41C1-875D-13F6564C1C9A}"/>
          </ac:spMkLst>
        </pc:spChg>
        <pc:spChg chg="mod">
          <ac:chgData name="Lei Wu" userId="f083b2a8aea23a2f" providerId="LiveId" clId="{D3C201D8-48B1-4AE4-9553-9040D20AF85A}" dt="2021-04-13T01:28:04.602" v="3190"/>
          <ac:spMkLst>
            <pc:docMk/>
            <pc:sldMk cId="622286714" sldId="808"/>
            <ac:spMk id="61" creationId="{1F5DD310-8A06-4BFE-8D9D-6513684708B0}"/>
          </ac:spMkLst>
        </pc:spChg>
        <pc:spChg chg="mod">
          <ac:chgData name="Lei Wu" userId="f083b2a8aea23a2f" providerId="LiveId" clId="{D3C201D8-48B1-4AE4-9553-9040D20AF85A}" dt="2021-04-13T01:28:04.602" v="3190"/>
          <ac:spMkLst>
            <pc:docMk/>
            <pc:sldMk cId="622286714" sldId="808"/>
            <ac:spMk id="62" creationId="{C8E67ECE-E9FA-44F1-BE2F-15D3A83AA330}"/>
          </ac:spMkLst>
        </pc:spChg>
        <pc:spChg chg="mod">
          <ac:chgData name="Lei Wu" userId="f083b2a8aea23a2f" providerId="LiveId" clId="{D3C201D8-48B1-4AE4-9553-9040D20AF85A}" dt="2021-04-13T01:28:04.602" v="3190"/>
          <ac:spMkLst>
            <pc:docMk/>
            <pc:sldMk cId="622286714" sldId="808"/>
            <ac:spMk id="63" creationId="{3EFF2A7C-7568-4B34-9C57-BC07DB9E8C1A}"/>
          </ac:spMkLst>
        </pc:spChg>
        <pc:spChg chg="mod">
          <ac:chgData name="Lei Wu" userId="f083b2a8aea23a2f" providerId="LiveId" clId="{D3C201D8-48B1-4AE4-9553-9040D20AF85A}" dt="2021-04-13T01:28:04.602" v="3190"/>
          <ac:spMkLst>
            <pc:docMk/>
            <pc:sldMk cId="622286714" sldId="808"/>
            <ac:spMk id="64" creationId="{B3B910A6-2E68-4E2F-BF8E-73E4EFD1A16B}"/>
          </ac:spMkLst>
        </pc:spChg>
        <pc:spChg chg="mod">
          <ac:chgData name="Lei Wu" userId="f083b2a8aea23a2f" providerId="LiveId" clId="{D3C201D8-48B1-4AE4-9553-9040D20AF85A}" dt="2021-04-13T01:28:04.602" v="3190"/>
          <ac:spMkLst>
            <pc:docMk/>
            <pc:sldMk cId="622286714" sldId="808"/>
            <ac:spMk id="65" creationId="{F8DD1E0B-9B5E-4AEE-9076-9F54DB134201}"/>
          </ac:spMkLst>
        </pc:spChg>
        <pc:spChg chg="mod">
          <ac:chgData name="Lei Wu" userId="f083b2a8aea23a2f" providerId="LiveId" clId="{D3C201D8-48B1-4AE4-9553-9040D20AF85A}" dt="2021-04-13T01:28:04.602" v="3190"/>
          <ac:spMkLst>
            <pc:docMk/>
            <pc:sldMk cId="622286714" sldId="808"/>
            <ac:spMk id="66" creationId="{FDD9B04B-626F-4CFA-97A9-E491365C1A51}"/>
          </ac:spMkLst>
        </pc:spChg>
        <pc:spChg chg="mod">
          <ac:chgData name="Lei Wu" userId="f083b2a8aea23a2f" providerId="LiveId" clId="{D3C201D8-48B1-4AE4-9553-9040D20AF85A}" dt="2021-04-13T01:28:04.602" v="3190"/>
          <ac:spMkLst>
            <pc:docMk/>
            <pc:sldMk cId="622286714" sldId="808"/>
            <ac:spMk id="67" creationId="{D714146C-B6DE-4131-9D2B-7C3FF8105A84}"/>
          </ac:spMkLst>
        </pc:spChg>
        <pc:spChg chg="mod">
          <ac:chgData name="Lei Wu" userId="f083b2a8aea23a2f" providerId="LiveId" clId="{D3C201D8-48B1-4AE4-9553-9040D20AF85A}" dt="2021-04-13T01:28:04.602" v="3190"/>
          <ac:spMkLst>
            <pc:docMk/>
            <pc:sldMk cId="622286714" sldId="808"/>
            <ac:spMk id="68" creationId="{71488B7A-D472-49C9-ADAE-79408227F149}"/>
          </ac:spMkLst>
        </pc:spChg>
        <pc:spChg chg="mod">
          <ac:chgData name="Lei Wu" userId="f083b2a8aea23a2f" providerId="LiveId" clId="{D3C201D8-48B1-4AE4-9553-9040D20AF85A}" dt="2021-04-13T01:28:04.602" v="3190"/>
          <ac:spMkLst>
            <pc:docMk/>
            <pc:sldMk cId="622286714" sldId="808"/>
            <ac:spMk id="69" creationId="{78F20B30-9627-448A-A674-D40FE70CE69C}"/>
          </ac:spMkLst>
        </pc:spChg>
        <pc:spChg chg="mod">
          <ac:chgData name="Lei Wu" userId="f083b2a8aea23a2f" providerId="LiveId" clId="{D3C201D8-48B1-4AE4-9553-9040D20AF85A}" dt="2021-04-13T01:28:04.602" v="3190"/>
          <ac:spMkLst>
            <pc:docMk/>
            <pc:sldMk cId="622286714" sldId="808"/>
            <ac:spMk id="70" creationId="{65CE6302-B64D-497D-9CD1-39B1A1CCDC27}"/>
          </ac:spMkLst>
        </pc:spChg>
        <pc:spChg chg="mod">
          <ac:chgData name="Lei Wu" userId="f083b2a8aea23a2f" providerId="LiveId" clId="{D3C201D8-48B1-4AE4-9553-9040D20AF85A}" dt="2021-04-13T01:28:04.602" v="3190"/>
          <ac:spMkLst>
            <pc:docMk/>
            <pc:sldMk cId="622286714" sldId="808"/>
            <ac:spMk id="71" creationId="{804FB6DC-D4BE-43E7-A3CB-308D9D12AE86}"/>
          </ac:spMkLst>
        </pc:spChg>
        <pc:spChg chg="mod">
          <ac:chgData name="Lei Wu" userId="f083b2a8aea23a2f" providerId="LiveId" clId="{D3C201D8-48B1-4AE4-9553-9040D20AF85A}" dt="2021-04-13T01:28:04.602" v="3190"/>
          <ac:spMkLst>
            <pc:docMk/>
            <pc:sldMk cId="622286714" sldId="808"/>
            <ac:spMk id="72" creationId="{8C669000-EC65-4712-9355-6B785EE63AC1}"/>
          </ac:spMkLst>
        </pc:spChg>
        <pc:spChg chg="mod">
          <ac:chgData name="Lei Wu" userId="f083b2a8aea23a2f" providerId="LiveId" clId="{D3C201D8-48B1-4AE4-9553-9040D20AF85A}" dt="2021-04-13T01:28:04.602" v="3190"/>
          <ac:spMkLst>
            <pc:docMk/>
            <pc:sldMk cId="622286714" sldId="808"/>
            <ac:spMk id="73" creationId="{3E4FBE18-790A-41E5-A628-7F3BAF4736DF}"/>
          </ac:spMkLst>
        </pc:spChg>
        <pc:spChg chg="mod">
          <ac:chgData name="Lei Wu" userId="f083b2a8aea23a2f" providerId="LiveId" clId="{D3C201D8-48B1-4AE4-9553-9040D20AF85A}" dt="2021-04-13T01:28:04.602" v="3190"/>
          <ac:spMkLst>
            <pc:docMk/>
            <pc:sldMk cId="622286714" sldId="808"/>
            <ac:spMk id="74" creationId="{58FF0F2A-A011-4FA6-8C13-1734341BA028}"/>
          </ac:spMkLst>
        </pc:spChg>
        <pc:grpChg chg="add del mod">
          <ac:chgData name="Lei Wu" userId="f083b2a8aea23a2f" providerId="LiveId" clId="{D3C201D8-48B1-4AE4-9553-9040D20AF85A}" dt="2021-04-13T01:28:03.543" v="3189"/>
          <ac:grpSpMkLst>
            <pc:docMk/>
            <pc:sldMk cId="622286714" sldId="808"/>
            <ac:grpSpMk id="5" creationId="{F05E78AD-CEFB-46D2-8CBB-2897D7A1870D}"/>
          </ac:grpSpMkLst>
        </pc:grpChg>
        <pc:grpChg chg="mod">
          <ac:chgData name="Lei Wu" userId="f083b2a8aea23a2f" providerId="LiveId" clId="{D3C201D8-48B1-4AE4-9553-9040D20AF85A}" dt="2021-04-13T01:28:02.016" v="3188" actId="14100"/>
          <ac:grpSpMkLst>
            <pc:docMk/>
            <pc:sldMk cId="622286714" sldId="808"/>
            <ac:grpSpMk id="6" creationId="{7FD78D6B-08A6-4E37-81FF-F5EFF6B4B38C}"/>
          </ac:grpSpMkLst>
        </pc:grpChg>
        <pc:grpChg chg="mod">
          <ac:chgData name="Lei Wu" userId="f083b2a8aea23a2f" providerId="LiveId" clId="{D3C201D8-48B1-4AE4-9553-9040D20AF85A}" dt="2021-04-13T01:28:02.016" v="3188" actId="14100"/>
          <ac:grpSpMkLst>
            <pc:docMk/>
            <pc:sldMk cId="622286714" sldId="808"/>
            <ac:grpSpMk id="10" creationId="{21911ED8-9543-4110-A8D2-90D38294DA84}"/>
          </ac:grpSpMkLst>
        </pc:grpChg>
        <pc:grpChg chg="add del mod">
          <ac:chgData name="Lei Wu" userId="f083b2a8aea23a2f" providerId="LiveId" clId="{D3C201D8-48B1-4AE4-9553-9040D20AF85A}" dt="2021-04-13T01:28:06.858" v="3193"/>
          <ac:grpSpMkLst>
            <pc:docMk/>
            <pc:sldMk cId="622286714" sldId="808"/>
            <ac:grpSpMk id="40" creationId="{8DAD5785-9702-4F42-8B35-7D219FE4BB42}"/>
          </ac:grpSpMkLst>
        </pc:grpChg>
        <pc:grpChg chg="mod">
          <ac:chgData name="Lei Wu" userId="f083b2a8aea23a2f" providerId="LiveId" clId="{D3C201D8-48B1-4AE4-9553-9040D20AF85A}" dt="2021-04-13T01:28:04.602" v="3190"/>
          <ac:grpSpMkLst>
            <pc:docMk/>
            <pc:sldMk cId="622286714" sldId="808"/>
            <ac:grpSpMk id="41" creationId="{ABD54C60-E805-4320-9F30-8EDB895B7841}"/>
          </ac:grpSpMkLst>
        </pc:grpChg>
        <pc:grpChg chg="mod">
          <ac:chgData name="Lei Wu" userId="f083b2a8aea23a2f" providerId="LiveId" clId="{D3C201D8-48B1-4AE4-9553-9040D20AF85A}" dt="2021-04-13T01:28:04.602" v="3190"/>
          <ac:grpSpMkLst>
            <pc:docMk/>
            <pc:sldMk cId="622286714" sldId="808"/>
            <ac:grpSpMk id="45" creationId="{E0F7D3B3-8B56-4EBE-9822-1F59565DB1E2}"/>
          </ac:grpSpMkLst>
        </pc:grpChg>
        <pc:picChg chg="add mod">
          <ac:chgData name="Lei Wu" userId="f083b2a8aea23a2f" providerId="LiveId" clId="{D3C201D8-48B1-4AE4-9553-9040D20AF85A}" dt="2021-04-13T01:28:14.260" v="3196" actId="1076"/>
          <ac:picMkLst>
            <pc:docMk/>
            <pc:sldMk cId="622286714" sldId="808"/>
            <ac:picMk id="75" creationId="{09E72585-A069-4EB0-A392-DADFB90565AF}"/>
          </ac:picMkLst>
        </pc:picChg>
      </pc:sldChg>
      <pc:sldChg chg="modSp mod">
        <pc:chgData name="Lei Wu" userId="f083b2a8aea23a2f" providerId="LiveId" clId="{D3C201D8-48B1-4AE4-9553-9040D20AF85A}" dt="2021-04-13T01:26:37.769" v="3185" actId="20577"/>
        <pc:sldMkLst>
          <pc:docMk/>
          <pc:sldMk cId="3287244017" sldId="809"/>
        </pc:sldMkLst>
        <pc:spChg chg="mod">
          <ac:chgData name="Lei Wu" userId="f083b2a8aea23a2f" providerId="LiveId" clId="{D3C201D8-48B1-4AE4-9553-9040D20AF85A}" dt="2021-04-13T01:25:21.330" v="3113" actId="20577"/>
          <ac:spMkLst>
            <pc:docMk/>
            <pc:sldMk cId="3287244017" sldId="809"/>
            <ac:spMk id="6" creationId="{6002E7CF-1C8A-4F8C-9CBA-1BAE839792A5}"/>
          </ac:spMkLst>
        </pc:spChg>
        <pc:spChg chg="mod">
          <ac:chgData name="Lei Wu" userId="f083b2a8aea23a2f" providerId="LiveId" clId="{D3C201D8-48B1-4AE4-9553-9040D20AF85A}" dt="2021-04-13T01:26:37.769" v="3185" actId="20577"/>
          <ac:spMkLst>
            <pc:docMk/>
            <pc:sldMk cId="3287244017" sldId="809"/>
            <ac:spMk id="9" creationId="{01A4E852-270E-432F-8DDE-CABB6C864F80}"/>
          </ac:spMkLst>
        </pc:spChg>
        <pc:spChg chg="mod">
          <ac:chgData name="Lei Wu" userId="f083b2a8aea23a2f" providerId="LiveId" clId="{D3C201D8-48B1-4AE4-9553-9040D20AF85A}" dt="2021-04-13T01:26:30.713" v="3183" actId="1036"/>
          <ac:spMkLst>
            <pc:docMk/>
            <pc:sldMk cId="3287244017" sldId="809"/>
            <ac:spMk id="10" creationId="{866E4B47-6448-499A-B132-D1F609583B39}"/>
          </ac:spMkLst>
        </pc:spChg>
      </pc:sldChg>
      <pc:sldChg chg="addSp delSp modSp del mod modAnim">
        <pc:chgData name="Lei Wu" userId="f083b2a8aea23a2f" providerId="LiveId" clId="{D3C201D8-48B1-4AE4-9553-9040D20AF85A}" dt="2021-04-11T12:31:19.332" v="1141" actId="47"/>
        <pc:sldMkLst>
          <pc:docMk/>
          <pc:sldMk cId="2636628402" sldId="810"/>
        </pc:sldMkLst>
        <pc:spChg chg="add del">
          <ac:chgData name="Lei Wu" userId="f083b2a8aea23a2f" providerId="LiveId" clId="{D3C201D8-48B1-4AE4-9553-9040D20AF85A}" dt="2021-04-11T08:41:10.532" v="1136" actId="478"/>
          <ac:spMkLst>
            <pc:docMk/>
            <pc:sldMk cId="2636628402" sldId="810"/>
            <ac:spMk id="25" creationId="{8213FB70-FB95-4B8F-B65A-771F2E7FEFE9}"/>
          </ac:spMkLst>
        </pc:spChg>
        <pc:graphicFrameChg chg="mod">
          <ac:chgData name="Lei Wu" userId="f083b2a8aea23a2f" providerId="LiveId" clId="{D3C201D8-48B1-4AE4-9553-9040D20AF85A}" dt="2021-04-11T08:41:11.517" v="1137" actId="1076"/>
          <ac:graphicFrameMkLst>
            <pc:docMk/>
            <pc:sldMk cId="2636628402" sldId="810"/>
            <ac:graphicFrameMk id="24" creationId="{0E517578-AA40-45FE-AB6A-678A9210A7F1}"/>
          </ac:graphicFrameMkLst>
        </pc:graphicFrameChg>
        <pc:picChg chg="add del mod">
          <ac:chgData name="Lei Wu" userId="f083b2a8aea23a2f" providerId="LiveId" clId="{D3C201D8-48B1-4AE4-9553-9040D20AF85A}" dt="2021-04-11T08:41:13.046" v="1139"/>
          <ac:picMkLst>
            <pc:docMk/>
            <pc:sldMk cId="2636628402" sldId="810"/>
            <ac:picMk id="5" creationId="{FE1833AB-A15B-4EB7-AD51-743442AAF9AE}"/>
          </ac:picMkLst>
        </pc:picChg>
      </pc:sldChg>
      <pc:sldChg chg="addSp modSp mod ord modNotesTx">
        <pc:chgData name="Lei Wu" userId="f083b2a8aea23a2f" providerId="LiveId" clId="{D3C201D8-48B1-4AE4-9553-9040D20AF85A}" dt="2021-04-11T13:15:53.367" v="1480" actId="20577"/>
        <pc:sldMkLst>
          <pc:docMk/>
          <pc:sldMk cId="2403295401" sldId="813"/>
        </pc:sldMkLst>
        <pc:spChg chg="mod">
          <ac:chgData name="Lei Wu" userId="f083b2a8aea23a2f" providerId="LiveId" clId="{D3C201D8-48B1-4AE4-9553-9040D20AF85A}" dt="2021-04-11T13:15:53.367" v="1480" actId="20577"/>
          <ac:spMkLst>
            <pc:docMk/>
            <pc:sldMk cId="2403295401" sldId="813"/>
            <ac:spMk id="2" creationId="{00000000-0000-0000-0000-000000000000}"/>
          </ac:spMkLst>
        </pc:spChg>
        <pc:spChg chg="mod">
          <ac:chgData name="Lei Wu" userId="f083b2a8aea23a2f" providerId="LiveId" clId="{D3C201D8-48B1-4AE4-9553-9040D20AF85A}" dt="2021-04-11T13:03:07.353" v="1339" actId="20577"/>
          <ac:spMkLst>
            <pc:docMk/>
            <pc:sldMk cId="2403295401" sldId="813"/>
            <ac:spMk id="9" creationId="{01A4E852-270E-432F-8DDE-CABB6C864F80}"/>
          </ac:spMkLst>
        </pc:spChg>
        <pc:picChg chg="add mod">
          <ac:chgData name="Lei Wu" userId="f083b2a8aea23a2f" providerId="LiveId" clId="{D3C201D8-48B1-4AE4-9553-9040D20AF85A}" dt="2021-04-11T13:00:07.918" v="1181" actId="1076"/>
          <ac:picMkLst>
            <pc:docMk/>
            <pc:sldMk cId="2403295401" sldId="813"/>
            <ac:picMk id="1026" creationId="{80196A52-964F-4869-AD8D-7B9EF13378AC}"/>
          </ac:picMkLst>
        </pc:picChg>
      </pc:sldChg>
      <pc:sldChg chg="delSp modSp add del mod modAnim">
        <pc:chgData name="Lei Wu" userId="f083b2a8aea23a2f" providerId="LiveId" clId="{D3C201D8-48B1-4AE4-9553-9040D20AF85A}" dt="2021-04-09T16:33:42.976" v="17" actId="47"/>
        <pc:sldMkLst>
          <pc:docMk/>
          <pc:sldMk cId="2695604868" sldId="814"/>
        </pc:sldMkLst>
        <pc:spChg chg="mod">
          <ac:chgData name="Lei Wu" userId="f083b2a8aea23a2f" providerId="LiveId" clId="{D3C201D8-48B1-4AE4-9553-9040D20AF85A}" dt="2021-04-09T16:32:16.509" v="10" actId="403"/>
          <ac:spMkLst>
            <pc:docMk/>
            <pc:sldMk cId="2695604868" sldId="814"/>
            <ac:spMk id="3" creationId="{00000000-0000-0000-0000-000000000000}"/>
          </ac:spMkLst>
        </pc:spChg>
        <pc:spChg chg="del">
          <ac:chgData name="Lei Wu" userId="f083b2a8aea23a2f" providerId="LiveId" clId="{D3C201D8-48B1-4AE4-9553-9040D20AF85A}" dt="2021-04-09T16:31:49.653" v="1" actId="478"/>
          <ac:spMkLst>
            <pc:docMk/>
            <pc:sldMk cId="2695604868" sldId="814"/>
            <ac:spMk id="5" creationId="{2F86835E-27E3-492E-83CE-B1A9410E5B42}"/>
          </ac:spMkLst>
        </pc:spChg>
        <pc:spChg chg="del">
          <ac:chgData name="Lei Wu" userId="f083b2a8aea23a2f" providerId="LiveId" clId="{D3C201D8-48B1-4AE4-9553-9040D20AF85A}" dt="2021-04-09T16:31:53.214" v="2" actId="478"/>
          <ac:spMkLst>
            <pc:docMk/>
            <pc:sldMk cId="2695604868" sldId="814"/>
            <ac:spMk id="6" creationId="{7BA664EA-3446-4A5B-BC3B-D0010CA09239}"/>
          </ac:spMkLst>
        </pc:spChg>
      </pc:sldChg>
      <pc:sldChg chg="addSp delSp modSp add mod modAnim modNotesTx">
        <pc:chgData name="Lei Wu" userId="f083b2a8aea23a2f" providerId="LiveId" clId="{D3C201D8-48B1-4AE4-9553-9040D20AF85A}" dt="2021-04-09T16:52:24.466" v="344" actId="1076"/>
        <pc:sldMkLst>
          <pc:docMk/>
          <pc:sldMk cId="3982700569" sldId="814"/>
        </pc:sldMkLst>
        <pc:spChg chg="mod">
          <ac:chgData name="Lei Wu" userId="f083b2a8aea23a2f" providerId="LiveId" clId="{D3C201D8-48B1-4AE4-9553-9040D20AF85A}" dt="2021-04-09T16:35:03.901" v="75" actId="20577"/>
          <ac:spMkLst>
            <pc:docMk/>
            <pc:sldMk cId="3982700569" sldId="814"/>
            <ac:spMk id="2" creationId="{00000000-0000-0000-0000-000000000000}"/>
          </ac:spMkLst>
        </pc:spChg>
        <pc:spChg chg="del">
          <ac:chgData name="Lei Wu" userId="f083b2a8aea23a2f" providerId="LiveId" clId="{D3C201D8-48B1-4AE4-9553-9040D20AF85A}" dt="2021-04-09T16:35:01.916" v="74" actId="478"/>
          <ac:spMkLst>
            <pc:docMk/>
            <pc:sldMk cId="3982700569" sldId="814"/>
            <ac:spMk id="3" creationId="{00000000-0000-0000-0000-000000000000}"/>
          </ac:spMkLst>
        </pc:spChg>
        <pc:spChg chg="del">
          <ac:chgData name="Lei Wu" userId="f083b2a8aea23a2f" providerId="LiveId" clId="{D3C201D8-48B1-4AE4-9553-9040D20AF85A}" dt="2021-04-09T16:35:09.656" v="77" actId="478"/>
          <ac:spMkLst>
            <pc:docMk/>
            <pc:sldMk cId="3982700569" sldId="814"/>
            <ac:spMk id="5" creationId="{2F86835E-27E3-492E-83CE-B1A9410E5B42}"/>
          </ac:spMkLst>
        </pc:spChg>
        <pc:spChg chg="del">
          <ac:chgData name="Lei Wu" userId="f083b2a8aea23a2f" providerId="LiveId" clId="{D3C201D8-48B1-4AE4-9553-9040D20AF85A}" dt="2021-04-09T16:35:09.656" v="77" actId="478"/>
          <ac:spMkLst>
            <pc:docMk/>
            <pc:sldMk cId="3982700569" sldId="814"/>
            <ac:spMk id="6" creationId="{7BA664EA-3446-4A5B-BC3B-D0010CA09239}"/>
          </ac:spMkLst>
        </pc:spChg>
        <pc:spChg chg="add del mod">
          <ac:chgData name="Lei Wu" userId="f083b2a8aea23a2f" providerId="LiveId" clId="{D3C201D8-48B1-4AE4-9553-9040D20AF85A}" dt="2021-04-09T16:35:06.217" v="76" actId="478"/>
          <ac:spMkLst>
            <pc:docMk/>
            <pc:sldMk cId="3982700569" sldId="814"/>
            <ac:spMk id="7" creationId="{2977F97A-0A15-4AA7-BEF9-27AC7F7D2F66}"/>
          </ac:spMkLst>
        </pc:spChg>
        <pc:spChg chg="add mod">
          <ac:chgData name="Lei Wu" userId="f083b2a8aea23a2f" providerId="LiveId" clId="{D3C201D8-48B1-4AE4-9553-9040D20AF85A}" dt="2021-04-09T16:52:15.513" v="343" actId="404"/>
          <ac:spMkLst>
            <pc:docMk/>
            <pc:sldMk cId="3982700569" sldId="814"/>
            <ac:spMk id="8" creationId="{F5B06CD7-A2DB-4E35-AB16-A49C2E2969C4}"/>
          </ac:spMkLst>
        </pc:spChg>
        <pc:spChg chg="add mod">
          <ac:chgData name="Lei Wu" userId="f083b2a8aea23a2f" providerId="LiveId" clId="{D3C201D8-48B1-4AE4-9553-9040D20AF85A}" dt="2021-04-09T16:52:13.307" v="342" actId="404"/>
          <ac:spMkLst>
            <pc:docMk/>
            <pc:sldMk cId="3982700569" sldId="814"/>
            <ac:spMk id="9" creationId="{125B7A85-D055-49E4-9D9B-EB2D1D16EB7B}"/>
          </ac:spMkLst>
        </pc:spChg>
        <pc:spChg chg="add mod">
          <ac:chgData name="Lei Wu" userId="f083b2a8aea23a2f" providerId="LiveId" clId="{D3C201D8-48B1-4AE4-9553-9040D20AF85A}" dt="2021-04-09T16:52:08.519" v="340" actId="404"/>
          <ac:spMkLst>
            <pc:docMk/>
            <pc:sldMk cId="3982700569" sldId="814"/>
            <ac:spMk id="10" creationId="{D7B82A85-2921-45DE-911E-79B1E3D1FD53}"/>
          </ac:spMkLst>
        </pc:spChg>
        <pc:spChg chg="add mod">
          <ac:chgData name="Lei Wu" userId="f083b2a8aea23a2f" providerId="LiveId" clId="{D3C201D8-48B1-4AE4-9553-9040D20AF85A}" dt="2021-04-09T16:52:10.791" v="341" actId="404"/>
          <ac:spMkLst>
            <pc:docMk/>
            <pc:sldMk cId="3982700569" sldId="814"/>
            <ac:spMk id="11" creationId="{75B68EE3-B41B-40B5-BDD1-D481263B3B71}"/>
          </ac:spMkLst>
        </pc:spChg>
        <pc:spChg chg="add mod">
          <ac:chgData name="Lei Wu" userId="f083b2a8aea23a2f" providerId="LiveId" clId="{D3C201D8-48B1-4AE4-9553-9040D20AF85A}" dt="2021-04-09T16:52:24.466" v="344" actId="1076"/>
          <ac:spMkLst>
            <pc:docMk/>
            <pc:sldMk cId="3982700569" sldId="814"/>
            <ac:spMk id="12" creationId="{85B5B7B1-47DD-4717-812A-0220B129FB37}"/>
          </ac:spMkLst>
        </pc:spChg>
      </pc:sldChg>
      <pc:sldChg chg="delSp modSp add mod ord modAnim modNotesTx">
        <pc:chgData name="Lei Wu" userId="f083b2a8aea23a2f" providerId="LiveId" clId="{D3C201D8-48B1-4AE4-9553-9040D20AF85A}" dt="2021-04-13T05:58:50.914" v="3530" actId="20577"/>
        <pc:sldMkLst>
          <pc:docMk/>
          <pc:sldMk cId="734996292" sldId="815"/>
        </pc:sldMkLst>
        <pc:spChg chg="mod">
          <ac:chgData name="Lei Wu" userId="f083b2a8aea23a2f" providerId="LiveId" clId="{D3C201D8-48B1-4AE4-9553-9040D20AF85A}" dt="2021-04-10T07:58:47.649" v="433" actId="20577"/>
          <ac:spMkLst>
            <pc:docMk/>
            <pc:sldMk cId="734996292" sldId="815"/>
            <ac:spMk id="2" creationId="{00000000-0000-0000-0000-000000000000}"/>
          </ac:spMkLst>
        </pc:spChg>
        <pc:spChg chg="del">
          <ac:chgData name="Lei Wu" userId="f083b2a8aea23a2f" providerId="LiveId" clId="{D3C201D8-48B1-4AE4-9553-9040D20AF85A}" dt="2021-04-09T16:37:35.779" v="153" actId="478"/>
          <ac:spMkLst>
            <pc:docMk/>
            <pc:sldMk cId="734996292" sldId="815"/>
            <ac:spMk id="5" creationId="{2F86835E-27E3-492E-83CE-B1A9410E5B42}"/>
          </ac:spMkLst>
        </pc:spChg>
        <pc:spChg chg="mod">
          <ac:chgData name="Lei Wu" userId="f083b2a8aea23a2f" providerId="LiveId" clId="{D3C201D8-48B1-4AE4-9553-9040D20AF85A}" dt="2021-04-13T05:58:50.914" v="3530" actId="20577"/>
          <ac:spMkLst>
            <pc:docMk/>
            <pc:sldMk cId="734996292" sldId="815"/>
            <ac:spMk id="6" creationId="{7BA664EA-3446-4A5B-BC3B-D0010CA09239}"/>
          </ac:spMkLst>
        </pc:spChg>
      </pc:sldChg>
      <pc:sldChg chg="addSp delSp modSp add del mod modNotesTx">
        <pc:chgData name="Lei Wu" userId="f083b2a8aea23a2f" providerId="LiveId" clId="{D3C201D8-48B1-4AE4-9553-9040D20AF85A}" dt="2021-04-12T07:48:52.347" v="1585" actId="2696"/>
        <pc:sldMkLst>
          <pc:docMk/>
          <pc:sldMk cId="2422280292" sldId="816"/>
        </pc:sldMkLst>
        <pc:spChg chg="mod">
          <ac:chgData name="Lei Wu" userId="f083b2a8aea23a2f" providerId="LiveId" clId="{D3C201D8-48B1-4AE4-9553-9040D20AF85A}" dt="2021-04-10T07:56:03.134" v="404"/>
          <ac:spMkLst>
            <pc:docMk/>
            <pc:sldMk cId="2422280292" sldId="816"/>
            <ac:spMk id="2" creationId="{00000000-0000-0000-0000-000000000000}"/>
          </ac:spMkLst>
        </pc:spChg>
        <pc:spChg chg="add del mod">
          <ac:chgData name="Lei Wu" userId="f083b2a8aea23a2f" providerId="LiveId" clId="{D3C201D8-48B1-4AE4-9553-9040D20AF85A}" dt="2021-04-10T07:55:19.846" v="400"/>
          <ac:spMkLst>
            <pc:docMk/>
            <pc:sldMk cId="2422280292" sldId="816"/>
            <ac:spMk id="5" creationId="{E8C13218-37D0-47C4-BB76-89D62947D17D}"/>
          </ac:spMkLst>
        </pc:spChg>
        <pc:spChg chg="add mod">
          <ac:chgData name="Lei Wu" userId="f083b2a8aea23a2f" providerId="LiveId" clId="{D3C201D8-48B1-4AE4-9553-9040D20AF85A}" dt="2021-04-12T07:45:30.025" v="1577" actId="1076"/>
          <ac:spMkLst>
            <pc:docMk/>
            <pc:sldMk cId="2422280292" sldId="816"/>
            <ac:spMk id="6" creationId="{EEBFDE4E-907C-4381-BD79-478B1A542379}"/>
          </ac:spMkLst>
        </pc:spChg>
        <pc:spChg chg="mod">
          <ac:chgData name="Lei Wu" userId="f083b2a8aea23a2f" providerId="LiveId" clId="{D3C201D8-48B1-4AE4-9553-9040D20AF85A}" dt="2021-04-12T07:45:44.988" v="1578" actId="21"/>
          <ac:spMkLst>
            <pc:docMk/>
            <pc:sldMk cId="2422280292" sldId="816"/>
            <ac:spMk id="713" creationId="{12C1C569-4818-44C4-B4A2-83DE8B4AF0D0}"/>
          </ac:spMkLst>
        </pc:spChg>
      </pc:sldChg>
      <pc:sldChg chg="modSp add mod">
        <pc:chgData name="Lei Wu" userId="f083b2a8aea23a2f" providerId="LiveId" clId="{D3C201D8-48B1-4AE4-9553-9040D20AF85A}" dt="2021-04-12T07:52:18.182" v="1667" actId="20577"/>
        <pc:sldMkLst>
          <pc:docMk/>
          <pc:sldMk cId="4155370613" sldId="816"/>
        </pc:sldMkLst>
        <pc:spChg chg="mod">
          <ac:chgData name="Lei Wu" userId="f083b2a8aea23a2f" providerId="LiveId" clId="{D3C201D8-48B1-4AE4-9553-9040D20AF85A}" dt="2021-04-12T07:52:18.182" v="1667" actId="20577"/>
          <ac:spMkLst>
            <pc:docMk/>
            <pc:sldMk cId="4155370613" sldId="816"/>
            <ac:spMk id="2" creationId="{00000000-0000-0000-0000-000000000000}"/>
          </ac:spMkLst>
        </pc:spChg>
      </pc:sldChg>
      <pc:sldChg chg="addSp delSp modSp add del mod">
        <pc:chgData name="Lei Wu" userId="f083b2a8aea23a2f" providerId="LiveId" clId="{D3C201D8-48B1-4AE4-9553-9040D20AF85A}" dt="2021-04-10T09:03:35.298" v="1116" actId="47"/>
        <pc:sldMkLst>
          <pc:docMk/>
          <pc:sldMk cId="1087301270" sldId="817"/>
        </pc:sldMkLst>
        <pc:spChg chg="mod">
          <ac:chgData name="Lei Wu" userId="f083b2a8aea23a2f" providerId="LiveId" clId="{D3C201D8-48B1-4AE4-9553-9040D20AF85A}" dt="2021-04-10T07:57:45.313" v="412"/>
          <ac:spMkLst>
            <pc:docMk/>
            <pc:sldMk cId="1087301270" sldId="817"/>
            <ac:spMk id="2" creationId="{00000000-0000-0000-0000-000000000000}"/>
          </ac:spMkLst>
        </pc:spChg>
        <pc:spChg chg="del">
          <ac:chgData name="Lei Wu" userId="f083b2a8aea23a2f" providerId="LiveId" clId="{D3C201D8-48B1-4AE4-9553-9040D20AF85A}" dt="2021-04-10T07:56:33.157" v="407" actId="478"/>
          <ac:spMkLst>
            <pc:docMk/>
            <pc:sldMk cId="1087301270" sldId="817"/>
            <ac:spMk id="6" creationId="{EEBFDE4E-907C-4381-BD79-478B1A542379}"/>
          </ac:spMkLst>
        </pc:spChg>
        <pc:spChg chg="mod">
          <ac:chgData name="Lei Wu" userId="f083b2a8aea23a2f" providerId="LiveId" clId="{D3C201D8-48B1-4AE4-9553-9040D20AF85A}" dt="2021-04-10T07:56:52.963" v="410" actId="57"/>
          <ac:spMkLst>
            <pc:docMk/>
            <pc:sldMk cId="1087301270" sldId="817"/>
            <ac:spMk id="713" creationId="{12C1C569-4818-44C4-B4A2-83DE8B4AF0D0}"/>
          </ac:spMkLst>
        </pc:spChg>
        <pc:picChg chg="add mod">
          <ac:chgData name="Lei Wu" userId="f083b2a8aea23a2f" providerId="LiveId" clId="{D3C201D8-48B1-4AE4-9553-9040D20AF85A}" dt="2021-04-10T07:56:44.398" v="409" actId="1076"/>
          <ac:picMkLst>
            <pc:docMk/>
            <pc:sldMk cId="1087301270" sldId="817"/>
            <ac:picMk id="7" creationId="{BD3791BC-1C39-4449-B247-7102E04DD046}"/>
          </ac:picMkLst>
        </pc:picChg>
      </pc:sldChg>
      <pc:sldChg chg="addSp delSp modSp add del mod">
        <pc:chgData name="Lei Wu" userId="f083b2a8aea23a2f" providerId="LiveId" clId="{D3C201D8-48B1-4AE4-9553-9040D20AF85A}" dt="2021-04-10T09:04:14.792" v="1119" actId="47"/>
        <pc:sldMkLst>
          <pc:docMk/>
          <pc:sldMk cId="194193821" sldId="818"/>
        </pc:sldMkLst>
        <pc:spChg chg="mod">
          <ac:chgData name="Lei Wu" userId="f083b2a8aea23a2f" providerId="LiveId" clId="{D3C201D8-48B1-4AE4-9553-9040D20AF85A}" dt="2021-04-10T08:33:18.340" v="936" actId="20577"/>
          <ac:spMkLst>
            <pc:docMk/>
            <pc:sldMk cId="194193821" sldId="818"/>
            <ac:spMk id="2" creationId="{00000000-0000-0000-0000-000000000000}"/>
          </ac:spMkLst>
        </pc:spChg>
        <pc:spChg chg="del">
          <ac:chgData name="Lei Wu" userId="f083b2a8aea23a2f" providerId="LiveId" clId="{D3C201D8-48B1-4AE4-9553-9040D20AF85A}" dt="2021-04-10T08:14:31.215" v="711" actId="478"/>
          <ac:spMkLst>
            <pc:docMk/>
            <pc:sldMk cId="194193821" sldId="818"/>
            <ac:spMk id="6" creationId="{EEBFDE4E-907C-4381-BD79-478B1A542379}"/>
          </ac:spMkLst>
        </pc:spChg>
        <pc:spChg chg="add del mod">
          <ac:chgData name="Lei Wu" userId="f083b2a8aea23a2f" providerId="LiveId" clId="{D3C201D8-48B1-4AE4-9553-9040D20AF85A}" dt="2021-04-10T08:14:52.113" v="721"/>
          <ac:spMkLst>
            <pc:docMk/>
            <pc:sldMk cId="194193821" sldId="818"/>
            <ac:spMk id="7" creationId="{014CFDFC-67DE-49C4-B3C3-E7B97E009568}"/>
          </ac:spMkLst>
        </pc:spChg>
        <pc:spChg chg="add del mod">
          <ac:chgData name="Lei Wu" userId="f083b2a8aea23a2f" providerId="LiveId" clId="{D3C201D8-48B1-4AE4-9553-9040D20AF85A}" dt="2021-04-10T08:14:52.113" v="721"/>
          <ac:spMkLst>
            <pc:docMk/>
            <pc:sldMk cId="194193821" sldId="818"/>
            <ac:spMk id="8" creationId="{56E87AED-30C3-4D7D-BEB4-A72508B2966F}"/>
          </ac:spMkLst>
        </pc:spChg>
        <pc:spChg chg="add del mod">
          <ac:chgData name="Lei Wu" userId="f083b2a8aea23a2f" providerId="LiveId" clId="{D3C201D8-48B1-4AE4-9553-9040D20AF85A}" dt="2021-04-10T08:14:52.113" v="721"/>
          <ac:spMkLst>
            <pc:docMk/>
            <pc:sldMk cId="194193821" sldId="818"/>
            <ac:spMk id="9" creationId="{5C8DEA1B-958E-4126-AC24-252CC6B11EAF}"/>
          </ac:spMkLst>
        </pc:spChg>
        <pc:spChg chg="add del mod">
          <ac:chgData name="Lei Wu" userId="f083b2a8aea23a2f" providerId="LiveId" clId="{D3C201D8-48B1-4AE4-9553-9040D20AF85A}" dt="2021-04-10T08:14:52.113" v="721"/>
          <ac:spMkLst>
            <pc:docMk/>
            <pc:sldMk cId="194193821" sldId="818"/>
            <ac:spMk id="10" creationId="{18472038-FBE1-48EC-9296-1E154C4CC76B}"/>
          </ac:spMkLst>
        </pc:spChg>
        <pc:spChg chg="add del mod">
          <ac:chgData name="Lei Wu" userId="f083b2a8aea23a2f" providerId="LiveId" clId="{D3C201D8-48B1-4AE4-9553-9040D20AF85A}" dt="2021-04-10T08:14:52.113" v="721"/>
          <ac:spMkLst>
            <pc:docMk/>
            <pc:sldMk cId="194193821" sldId="818"/>
            <ac:spMk id="11" creationId="{E4DD5A2D-EE40-4B2E-BA01-8F1B18C4D585}"/>
          </ac:spMkLst>
        </pc:spChg>
        <pc:spChg chg="add mod">
          <ac:chgData name="Lei Wu" userId="f083b2a8aea23a2f" providerId="LiveId" clId="{D3C201D8-48B1-4AE4-9553-9040D20AF85A}" dt="2021-04-10T08:16:16.697" v="741" actId="1076"/>
          <ac:spMkLst>
            <pc:docMk/>
            <pc:sldMk cId="194193821" sldId="818"/>
            <ac:spMk id="12" creationId="{CBC7C0F9-5A7C-44A5-8C0F-BBDCE52F0ACF}"/>
          </ac:spMkLst>
        </pc:spChg>
        <pc:spChg chg="add mod">
          <ac:chgData name="Lei Wu" userId="f083b2a8aea23a2f" providerId="LiveId" clId="{D3C201D8-48B1-4AE4-9553-9040D20AF85A}" dt="2021-04-10T08:16:27.770" v="744" actId="1076"/>
          <ac:spMkLst>
            <pc:docMk/>
            <pc:sldMk cId="194193821" sldId="818"/>
            <ac:spMk id="13" creationId="{AAD13212-CAA3-41EE-98E1-1E90AF028657}"/>
          </ac:spMkLst>
        </pc:spChg>
        <pc:spChg chg="add mod">
          <ac:chgData name="Lei Wu" userId="f083b2a8aea23a2f" providerId="LiveId" clId="{D3C201D8-48B1-4AE4-9553-9040D20AF85A}" dt="2021-04-10T08:16:25.479" v="743" actId="1076"/>
          <ac:spMkLst>
            <pc:docMk/>
            <pc:sldMk cId="194193821" sldId="818"/>
            <ac:spMk id="14" creationId="{1AFEC255-911C-4AF0-A655-0F18B1713043}"/>
          </ac:spMkLst>
        </pc:spChg>
        <pc:spChg chg="add mod">
          <ac:chgData name="Lei Wu" userId="f083b2a8aea23a2f" providerId="LiveId" clId="{D3C201D8-48B1-4AE4-9553-9040D20AF85A}" dt="2021-04-10T08:16:46.435" v="748" actId="1076"/>
          <ac:spMkLst>
            <pc:docMk/>
            <pc:sldMk cId="194193821" sldId="818"/>
            <ac:spMk id="15" creationId="{E9F6B7D3-4AA4-43C5-8437-41D1A43E84AE}"/>
          </ac:spMkLst>
        </pc:spChg>
        <pc:spChg chg="add mod">
          <ac:chgData name="Lei Wu" userId="f083b2a8aea23a2f" providerId="LiveId" clId="{D3C201D8-48B1-4AE4-9553-9040D20AF85A}" dt="2021-04-10T08:16:46.435" v="748" actId="1076"/>
          <ac:spMkLst>
            <pc:docMk/>
            <pc:sldMk cId="194193821" sldId="818"/>
            <ac:spMk id="16" creationId="{28F794D7-4FB2-4A85-8359-85B06D283C66}"/>
          </ac:spMkLst>
        </pc:spChg>
        <pc:spChg chg="mod">
          <ac:chgData name="Lei Wu" userId="f083b2a8aea23a2f" providerId="LiveId" clId="{D3C201D8-48B1-4AE4-9553-9040D20AF85A}" dt="2021-04-10T08:17:11.587" v="750" actId="58"/>
          <ac:spMkLst>
            <pc:docMk/>
            <pc:sldMk cId="194193821" sldId="818"/>
            <ac:spMk id="713" creationId="{12C1C569-4818-44C4-B4A2-83DE8B4AF0D0}"/>
          </ac:spMkLst>
        </pc:spChg>
      </pc:sldChg>
      <pc:sldChg chg="addSp delSp modSp add del mod modAnim">
        <pc:chgData name="Lei Wu" userId="f083b2a8aea23a2f" providerId="LiveId" clId="{D3C201D8-48B1-4AE4-9553-9040D20AF85A}" dt="2021-04-10T09:04:02.527" v="1117" actId="47"/>
        <pc:sldMkLst>
          <pc:docMk/>
          <pc:sldMk cId="3090836345" sldId="819"/>
        </pc:sldMkLst>
        <pc:spChg chg="mod">
          <ac:chgData name="Lei Wu" userId="f083b2a8aea23a2f" providerId="LiveId" clId="{D3C201D8-48B1-4AE4-9553-9040D20AF85A}" dt="2021-04-10T08:24:09.645" v="778" actId="20577"/>
          <ac:spMkLst>
            <pc:docMk/>
            <pc:sldMk cId="3090836345" sldId="819"/>
            <ac:spMk id="2" creationId="{00000000-0000-0000-0000-000000000000}"/>
          </ac:spMkLst>
        </pc:spChg>
        <pc:spChg chg="add del mod">
          <ac:chgData name="Lei Wu" userId="f083b2a8aea23a2f" providerId="LiveId" clId="{D3C201D8-48B1-4AE4-9553-9040D20AF85A}" dt="2021-04-10T08:24:22.075" v="780" actId="478"/>
          <ac:spMkLst>
            <pc:docMk/>
            <pc:sldMk cId="3090836345" sldId="819"/>
            <ac:spMk id="4" creationId="{73A8ABA7-6D82-404A-9F09-E2A44BED3DF0}"/>
          </ac:spMkLst>
        </pc:spChg>
        <pc:spChg chg="del">
          <ac:chgData name="Lei Wu" userId="f083b2a8aea23a2f" providerId="LiveId" clId="{D3C201D8-48B1-4AE4-9553-9040D20AF85A}" dt="2021-04-10T08:22:44.754" v="753" actId="478"/>
          <ac:spMkLst>
            <pc:docMk/>
            <pc:sldMk cId="3090836345" sldId="819"/>
            <ac:spMk id="6" creationId="{EEBFDE4E-907C-4381-BD79-478B1A542379}"/>
          </ac:spMkLst>
        </pc:spChg>
        <pc:spChg chg="add del mod">
          <ac:chgData name="Lei Wu" userId="f083b2a8aea23a2f" providerId="LiveId" clId="{D3C201D8-48B1-4AE4-9553-9040D20AF85A}" dt="2021-04-10T08:23:27.137" v="757"/>
          <ac:spMkLst>
            <pc:docMk/>
            <pc:sldMk cId="3090836345" sldId="819"/>
            <ac:spMk id="7" creationId="{4C5FAB0A-436C-4D13-B7F2-6C05894637FF}"/>
          </ac:spMkLst>
        </pc:spChg>
        <pc:spChg chg="add del mod">
          <ac:chgData name="Lei Wu" userId="f083b2a8aea23a2f" providerId="LiveId" clId="{D3C201D8-48B1-4AE4-9553-9040D20AF85A}" dt="2021-04-10T08:23:27.137" v="757"/>
          <ac:spMkLst>
            <pc:docMk/>
            <pc:sldMk cId="3090836345" sldId="819"/>
            <ac:spMk id="8" creationId="{A2817C5A-AC00-40E7-96CC-18BD898F9B54}"/>
          </ac:spMkLst>
        </pc:spChg>
        <pc:spChg chg="add del mod">
          <ac:chgData name="Lei Wu" userId="f083b2a8aea23a2f" providerId="LiveId" clId="{D3C201D8-48B1-4AE4-9553-9040D20AF85A}" dt="2021-04-10T08:23:27.137" v="757"/>
          <ac:spMkLst>
            <pc:docMk/>
            <pc:sldMk cId="3090836345" sldId="819"/>
            <ac:spMk id="9" creationId="{7311487B-79FD-474C-8EE1-93EB4EE0BD39}"/>
          </ac:spMkLst>
        </pc:spChg>
        <pc:spChg chg="add del mod">
          <ac:chgData name="Lei Wu" userId="f083b2a8aea23a2f" providerId="LiveId" clId="{D3C201D8-48B1-4AE4-9553-9040D20AF85A}" dt="2021-04-10T08:23:27.137" v="757"/>
          <ac:spMkLst>
            <pc:docMk/>
            <pc:sldMk cId="3090836345" sldId="819"/>
            <ac:spMk id="10" creationId="{691E2F92-4876-4B4D-9AE4-AABDCE7C6E4E}"/>
          </ac:spMkLst>
        </pc:spChg>
        <pc:spChg chg="add del mod">
          <ac:chgData name="Lei Wu" userId="f083b2a8aea23a2f" providerId="LiveId" clId="{D3C201D8-48B1-4AE4-9553-9040D20AF85A}" dt="2021-04-10T08:23:27.137" v="757"/>
          <ac:spMkLst>
            <pc:docMk/>
            <pc:sldMk cId="3090836345" sldId="819"/>
            <ac:spMk id="11" creationId="{761C853C-B40F-46C4-8E8A-C9DF0694095F}"/>
          </ac:spMkLst>
        </pc:spChg>
        <pc:spChg chg="add del mod">
          <ac:chgData name="Lei Wu" userId="f083b2a8aea23a2f" providerId="LiveId" clId="{D3C201D8-48B1-4AE4-9553-9040D20AF85A}" dt="2021-04-10T08:23:27.137" v="757"/>
          <ac:spMkLst>
            <pc:docMk/>
            <pc:sldMk cId="3090836345" sldId="819"/>
            <ac:spMk id="12" creationId="{B145EA14-CF14-40D8-A944-F00204E36BCC}"/>
          </ac:spMkLst>
        </pc:spChg>
        <pc:spChg chg="add del mod">
          <ac:chgData name="Lei Wu" userId="f083b2a8aea23a2f" providerId="LiveId" clId="{D3C201D8-48B1-4AE4-9553-9040D20AF85A}" dt="2021-04-10T08:23:27.137" v="757"/>
          <ac:spMkLst>
            <pc:docMk/>
            <pc:sldMk cId="3090836345" sldId="819"/>
            <ac:spMk id="13" creationId="{BC1EBE10-3E19-42B7-95CB-E45C5AE6F31D}"/>
          </ac:spMkLst>
        </pc:spChg>
        <pc:spChg chg="add del mod">
          <ac:chgData name="Lei Wu" userId="f083b2a8aea23a2f" providerId="LiveId" clId="{D3C201D8-48B1-4AE4-9553-9040D20AF85A}" dt="2021-04-10T08:23:27.137" v="757"/>
          <ac:spMkLst>
            <pc:docMk/>
            <pc:sldMk cId="3090836345" sldId="819"/>
            <ac:spMk id="14" creationId="{DEA1DAF0-5B44-4260-9243-FA789159D7D3}"/>
          </ac:spMkLst>
        </pc:spChg>
        <pc:spChg chg="add del mod">
          <ac:chgData name="Lei Wu" userId="f083b2a8aea23a2f" providerId="LiveId" clId="{D3C201D8-48B1-4AE4-9553-9040D20AF85A}" dt="2021-04-10T08:23:27.137" v="757"/>
          <ac:spMkLst>
            <pc:docMk/>
            <pc:sldMk cId="3090836345" sldId="819"/>
            <ac:spMk id="15" creationId="{ABE5F42D-2685-4301-A7EE-515C3C0D4394}"/>
          </ac:spMkLst>
        </pc:spChg>
        <pc:spChg chg="add del mod">
          <ac:chgData name="Lei Wu" userId="f083b2a8aea23a2f" providerId="LiveId" clId="{D3C201D8-48B1-4AE4-9553-9040D20AF85A}" dt="2021-04-10T08:23:27.137" v="757"/>
          <ac:spMkLst>
            <pc:docMk/>
            <pc:sldMk cId="3090836345" sldId="819"/>
            <ac:spMk id="16" creationId="{BA22D374-D7DB-4FD3-BF22-B2F8C5ED4DE0}"/>
          </ac:spMkLst>
        </pc:spChg>
        <pc:spChg chg="add del mod">
          <ac:chgData name="Lei Wu" userId="f083b2a8aea23a2f" providerId="LiveId" clId="{D3C201D8-48B1-4AE4-9553-9040D20AF85A}" dt="2021-04-10T08:23:53.181" v="765"/>
          <ac:spMkLst>
            <pc:docMk/>
            <pc:sldMk cId="3090836345" sldId="819"/>
            <ac:spMk id="17" creationId="{4584CC9A-00FD-4622-B91B-CD7DC1E5ABCD}"/>
          </ac:spMkLst>
        </pc:spChg>
        <pc:spChg chg="add del mod">
          <ac:chgData name="Lei Wu" userId="f083b2a8aea23a2f" providerId="LiveId" clId="{D3C201D8-48B1-4AE4-9553-9040D20AF85A}" dt="2021-04-10T08:23:53.181" v="765"/>
          <ac:spMkLst>
            <pc:docMk/>
            <pc:sldMk cId="3090836345" sldId="819"/>
            <ac:spMk id="18" creationId="{F589DE1F-70C3-44FF-BBE6-FAB2FEFD7C90}"/>
          </ac:spMkLst>
        </pc:spChg>
        <pc:spChg chg="add del mod">
          <ac:chgData name="Lei Wu" userId="f083b2a8aea23a2f" providerId="LiveId" clId="{D3C201D8-48B1-4AE4-9553-9040D20AF85A}" dt="2021-04-10T08:23:53.181" v="765"/>
          <ac:spMkLst>
            <pc:docMk/>
            <pc:sldMk cId="3090836345" sldId="819"/>
            <ac:spMk id="19" creationId="{8A62820C-FE37-484E-8DC9-BCDEB4593A0D}"/>
          </ac:spMkLst>
        </pc:spChg>
        <pc:spChg chg="add del mod">
          <ac:chgData name="Lei Wu" userId="f083b2a8aea23a2f" providerId="LiveId" clId="{D3C201D8-48B1-4AE4-9553-9040D20AF85A}" dt="2021-04-10T08:23:53.181" v="765"/>
          <ac:spMkLst>
            <pc:docMk/>
            <pc:sldMk cId="3090836345" sldId="819"/>
            <ac:spMk id="20" creationId="{5E702204-AA86-46CE-87D7-B66DE49B7EB0}"/>
          </ac:spMkLst>
        </pc:spChg>
        <pc:spChg chg="add del mod">
          <ac:chgData name="Lei Wu" userId="f083b2a8aea23a2f" providerId="LiveId" clId="{D3C201D8-48B1-4AE4-9553-9040D20AF85A}" dt="2021-04-10T08:23:53.181" v="765"/>
          <ac:spMkLst>
            <pc:docMk/>
            <pc:sldMk cId="3090836345" sldId="819"/>
            <ac:spMk id="21" creationId="{5BAE6BC4-693C-4F21-A6F8-5A694138A628}"/>
          </ac:spMkLst>
        </pc:spChg>
        <pc:spChg chg="add del mod">
          <ac:chgData name="Lei Wu" userId="f083b2a8aea23a2f" providerId="LiveId" clId="{D3C201D8-48B1-4AE4-9553-9040D20AF85A}" dt="2021-04-10T08:23:53.181" v="765"/>
          <ac:spMkLst>
            <pc:docMk/>
            <pc:sldMk cId="3090836345" sldId="819"/>
            <ac:spMk id="22" creationId="{AFC00483-E247-4280-B4AE-1C19DE01E849}"/>
          </ac:spMkLst>
        </pc:spChg>
        <pc:spChg chg="add del mod">
          <ac:chgData name="Lei Wu" userId="f083b2a8aea23a2f" providerId="LiveId" clId="{D3C201D8-48B1-4AE4-9553-9040D20AF85A}" dt="2021-04-10T08:23:53.181" v="765"/>
          <ac:spMkLst>
            <pc:docMk/>
            <pc:sldMk cId="3090836345" sldId="819"/>
            <ac:spMk id="23" creationId="{6888175B-D4FC-41BC-BE88-754C4AD5788C}"/>
          </ac:spMkLst>
        </pc:spChg>
        <pc:spChg chg="add del mod">
          <ac:chgData name="Lei Wu" userId="f083b2a8aea23a2f" providerId="LiveId" clId="{D3C201D8-48B1-4AE4-9553-9040D20AF85A}" dt="2021-04-10T08:23:53.181" v="765"/>
          <ac:spMkLst>
            <pc:docMk/>
            <pc:sldMk cId="3090836345" sldId="819"/>
            <ac:spMk id="24" creationId="{E0F37726-AF78-4BF8-ADCB-24590ED218B5}"/>
          </ac:spMkLst>
        </pc:spChg>
        <pc:spChg chg="add del mod">
          <ac:chgData name="Lei Wu" userId="f083b2a8aea23a2f" providerId="LiveId" clId="{D3C201D8-48B1-4AE4-9553-9040D20AF85A}" dt="2021-04-10T08:23:53.181" v="765"/>
          <ac:spMkLst>
            <pc:docMk/>
            <pc:sldMk cId="3090836345" sldId="819"/>
            <ac:spMk id="25" creationId="{6BE7C672-03D4-4F66-A386-FBF1255B62B6}"/>
          </ac:spMkLst>
        </pc:spChg>
        <pc:spChg chg="add del mod">
          <ac:chgData name="Lei Wu" userId="f083b2a8aea23a2f" providerId="LiveId" clId="{D3C201D8-48B1-4AE4-9553-9040D20AF85A}" dt="2021-04-10T08:23:53.181" v="765"/>
          <ac:spMkLst>
            <pc:docMk/>
            <pc:sldMk cId="3090836345" sldId="819"/>
            <ac:spMk id="26" creationId="{8C5A4629-3EAB-42AC-9DC5-06C0A6F3EB2B}"/>
          </ac:spMkLst>
        </pc:spChg>
        <pc:spChg chg="add del mod">
          <ac:chgData name="Lei Wu" userId="f083b2a8aea23a2f" providerId="LiveId" clId="{D3C201D8-48B1-4AE4-9553-9040D20AF85A}" dt="2021-04-10T08:23:57.598" v="769"/>
          <ac:spMkLst>
            <pc:docMk/>
            <pc:sldMk cId="3090836345" sldId="819"/>
            <ac:spMk id="27" creationId="{5DA56EB1-A885-42F6-A22B-34D76605D27C}"/>
          </ac:spMkLst>
        </pc:spChg>
        <pc:spChg chg="add del mod">
          <ac:chgData name="Lei Wu" userId="f083b2a8aea23a2f" providerId="LiveId" clId="{D3C201D8-48B1-4AE4-9553-9040D20AF85A}" dt="2021-04-10T08:23:57.598" v="769"/>
          <ac:spMkLst>
            <pc:docMk/>
            <pc:sldMk cId="3090836345" sldId="819"/>
            <ac:spMk id="28" creationId="{40FF4CD7-01BD-45C5-801B-D9BA1C32ABC6}"/>
          </ac:spMkLst>
        </pc:spChg>
        <pc:spChg chg="add del mod">
          <ac:chgData name="Lei Wu" userId="f083b2a8aea23a2f" providerId="LiveId" clId="{D3C201D8-48B1-4AE4-9553-9040D20AF85A}" dt="2021-04-10T08:23:57.598" v="769"/>
          <ac:spMkLst>
            <pc:docMk/>
            <pc:sldMk cId="3090836345" sldId="819"/>
            <ac:spMk id="29" creationId="{602ED464-BA9E-4E33-B530-343A6DB29C92}"/>
          </ac:spMkLst>
        </pc:spChg>
        <pc:spChg chg="add del mod">
          <ac:chgData name="Lei Wu" userId="f083b2a8aea23a2f" providerId="LiveId" clId="{D3C201D8-48B1-4AE4-9553-9040D20AF85A}" dt="2021-04-10T08:23:57.598" v="769"/>
          <ac:spMkLst>
            <pc:docMk/>
            <pc:sldMk cId="3090836345" sldId="819"/>
            <ac:spMk id="30" creationId="{B62C7CE0-2B90-4159-A5CF-388B09B08C24}"/>
          </ac:spMkLst>
        </pc:spChg>
        <pc:spChg chg="add del mod">
          <ac:chgData name="Lei Wu" userId="f083b2a8aea23a2f" providerId="LiveId" clId="{D3C201D8-48B1-4AE4-9553-9040D20AF85A}" dt="2021-04-10T08:23:57.598" v="769"/>
          <ac:spMkLst>
            <pc:docMk/>
            <pc:sldMk cId="3090836345" sldId="819"/>
            <ac:spMk id="31" creationId="{742F1517-5353-43E3-AFA3-CEA55B518BEA}"/>
          </ac:spMkLst>
        </pc:spChg>
        <pc:spChg chg="add del mod">
          <ac:chgData name="Lei Wu" userId="f083b2a8aea23a2f" providerId="LiveId" clId="{D3C201D8-48B1-4AE4-9553-9040D20AF85A}" dt="2021-04-10T08:23:57.598" v="769"/>
          <ac:spMkLst>
            <pc:docMk/>
            <pc:sldMk cId="3090836345" sldId="819"/>
            <ac:spMk id="32" creationId="{873485BA-E020-44CC-B223-F65FBC85A75B}"/>
          </ac:spMkLst>
        </pc:spChg>
        <pc:spChg chg="add del mod">
          <ac:chgData name="Lei Wu" userId="f083b2a8aea23a2f" providerId="LiveId" clId="{D3C201D8-48B1-4AE4-9553-9040D20AF85A}" dt="2021-04-10T08:23:57.598" v="769"/>
          <ac:spMkLst>
            <pc:docMk/>
            <pc:sldMk cId="3090836345" sldId="819"/>
            <ac:spMk id="33" creationId="{2B5F658F-ED34-465C-A6A3-C26DE7687A74}"/>
          </ac:spMkLst>
        </pc:spChg>
        <pc:spChg chg="add del mod">
          <ac:chgData name="Lei Wu" userId="f083b2a8aea23a2f" providerId="LiveId" clId="{D3C201D8-48B1-4AE4-9553-9040D20AF85A}" dt="2021-04-10T08:23:57.598" v="769"/>
          <ac:spMkLst>
            <pc:docMk/>
            <pc:sldMk cId="3090836345" sldId="819"/>
            <ac:spMk id="34" creationId="{EC6112D1-9AFE-46B5-918B-C1294346C63C}"/>
          </ac:spMkLst>
        </pc:spChg>
        <pc:spChg chg="add del mod">
          <ac:chgData name="Lei Wu" userId="f083b2a8aea23a2f" providerId="LiveId" clId="{D3C201D8-48B1-4AE4-9553-9040D20AF85A}" dt="2021-04-10T08:23:57.598" v="769"/>
          <ac:spMkLst>
            <pc:docMk/>
            <pc:sldMk cId="3090836345" sldId="819"/>
            <ac:spMk id="35" creationId="{90B386FC-78C5-4403-99FE-347F0E5AB17F}"/>
          </ac:spMkLst>
        </pc:spChg>
        <pc:spChg chg="add del mod">
          <ac:chgData name="Lei Wu" userId="f083b2a8aea23a2f" providerId="LiveId" clId="{D3C201D8-48B1-4AE4-9553-9040D20AF85A}" dt="2021-04-10T08:23:57.598" v="769"/>
          <ac:spMkLst>
            <pc:docMk/>
            <pc:sldMk cId="3090836345" sldId="819"/>
            <ac:spMk id="36" creationId="{40954D1E-4647-47F2-8F0B-C882CE3BCC09}"/>
          </ac:spMkLst>
        </pc:spChg>
        <pc:spChg chg="add mod">
          <ac:chgData name="Lei Wu" userId="f083b2a8aea23a2f" providerId="LiveId" clId="{D3C201D8-48B1-4AE4-9553-9040D20AF85A}" dt="2021-04-10T08:42:27.416" v="962" actId="1076"/>
          <ac:spMkLst>
            <pc:docMk/>
            <pc:sldMk cId="3090836345" sldId="819"/>
            <ac:spMk id="37" creationId="{678C4E88-2BA1-4BB2-A771-BA1FDFEFBADD}"/>
          </ac:spMkLst>
        </pc:spChg>
        <pc:spChg chg="add mod">
          <ac:chgData name="Lei Wu" userId="f083b2a8aea23a2f" providerId="LiveId" clId="{D3C201D8-48B1-4AE4-9553-9040D20AF85A}" dt="2021-04-10T08:42:27.416" v="962" actId="1076"/>
          <ac:spMkLst>
            <pc:docMk/>
            <pc:sldMk cId="3090836345" sldId="819"/>
            <ac:spMk id="38" creationId="{7D22A15E-4E48-4955-9C1A-64F676E10D0E}"/>
          </ac:spMkLst>
        </pc:spChg>
        <pc:spChg chg="add mod">
          <ac:chgData name="Lei Wu" userId="f083b2a8aea23a2f" providerId="LiveId" clId="{D3C201D8-48B1-4AE4-9553-9040D20AF85A}" dt="2021-04-10T08:42:27.416" v="962" actId="1076"/>
          <ac:spMkLst>
            <pc:docMk/>
            <pc:sldMk cId="3090836345" sldId="819"/>
            <ac:spMk id="39" creationId="{05F260C7-44E2-4042-B4FE-B1EE569BC31A}"/>
          </ac:spMkLst>
        </pc:spChg>
        <pc:spChg chg="add mod">
          <ac:chgData name="Lei Wu" userId="f083b2a8aea23a2f" providerId="LiveId" clId="{D3C201D8-48B1-4AE4-9553-9040D20AF85A}" dt="2021-04-10T08:42:27.416" v="962" actId="1076"/>
          <ac:spMkLst>
            <pc:docMk/>
            <pc:sldMk cId="3090836345" sldId="819"/>
            <ac:spMk id="40" creationId="{7BA9C1BC-AE20-465B-AA56-AA8071187E59}"/>
          </ac:spMkLst>
        </pc:spChg>
        <pc:spChg chg="add mod">
          <ac:chgData name="Lei Wu" userId="f083b2a8aea23a2f" providerId="LiveId" clId="{D3C201D8-48B1-4AE4-9553-9040D20AF85A}" dt="2021-04-10T08:42:27.416" v="962" actId="1076"/>
          <ac:spMkLst>
            <pc:docMk/>
            <pc:sldMk cId="3090836345" sldId="819"/>
            <ac:spMk id="41" creationId="{82299E23-3927-495A-9189-02FBC78A0215}"/>
          </ac:spMkLst>
        </pc:spChg>
        <pc:spChg chg="add mod">
          <ac:chgData name="Lei Wu" userId="f083b2a8aea23a2f" providerId="LiveId" clId="{D3C201D8-48B1-4AE4-9553-9040D20AF85A}" dt="2021-04-10T08:42:27.416" v="962" actId="1076"/>
          <ac:spMkLst>
            <pc:docMk/>
            <pc:sldMk cId="3090836345" sldId="819"/>
            <ac:spMk id="42" creationId="{867483DF-4DE9-4DE7-817B-793CE64EDA8D}"/>
          </ac:spMkLst>
        </pc:spChg>
        <pc:spChg chg="add mod">
          <ac:chgData name="Lei Wu" userId="f083b2a8aea23a2f" providerId="LiveId" clId="{D3C201D8-48B1-4AE4-9553-9040D20AF85A}" dt="2021-04-10T08:42:27.416" v="962" actId="1076"/>
          <ac:spMkLst>
            <pc:docMk/>
            <pc:sldMk cId="3090836345" sldId="819"/>
            <ac:spMk id="43" creationId="{4F1132ED-04D3-4184-BF1A-ADCEC6D29F93}"/>
          </ac:spMkLst>
        </pc:spChg>
        <pc:spChg chg="add mod">
          <ac:chgData name="Lei Wu" userId="f083b2a8aea23a2f" providerId="LiveId" clId="{D3C201D8-48B1-4AE4-9553-9040D20AF85A}" dt="2021-04-10T08:42:27.416" v="962" actId="1076"/>
          <ac:spMkLst>
            <pc:docMk/>
            <pc:sldMk cId="3090836345" sldId="819"/>
            <ac:spMk id="44" creationId="{4B67DFF2-73F2-43AA-98DF-CAA59F97359A}"/>
          </ac:spMkLst>
        </pc:spChg>
        <pc:spChg chg="add mod">
          <ac:chgData name="Lei Wu" userId="f083b2a8aea23a2f" providerId="LiveId" clId="{D3C201D8-48B1-4AE4-9553-9040D20AF85A}" dt="2021-04-10T08:42:27.416" v="962" actId="1076"/>
          <ac:spMkLst>
            <pc:docMk/>
            <pc:sldMk cId="3090836345" sldId="819"/>
            <ac:spMk id="45" creationId="{F5794AF8-C3B4-4DB4-A6FF-AD36602772B7}"/>
          </ac:spMkLst>
        </pc:spChg>
        <pc:spChg chg="add mod">
          <ac:chgData name="Lei Wu" userId="f083b2a8aea23a2f" providerId="LiveId" clId="{D3C201D8-48B1-4AE4-9553-9040D20AF85A}" dt="2021-04-10T08:42:27.416" v="962" actId="1076"/>
          <ac:spMkLst>
            <pc:docMk/>
            <pc:sldMk cId="3090836345" sldId="819"/>
            <ac:spMk id="46" creationId="{E75813A0-B362-4AF9-A8BA-C49CA5F535DE}"/>
          </ac:spMkLst>
        </pc:spChg>
        <pc:spChg chg="del">
          <ac:chgData name="Lei Wu" userId="f083b2a8aea23a2f" providerId="LiveId" clId="{D3C201D8-48B1-4AE4-9553-9040D20AF85A}" dt="2021-04-10T08:24:20.048" v="779" actId="478"/>
          <ac:spMkLst>
            <pc:docMk/>
            <pc:sldMk cId="3090836345" sldId="819"/>
            <ac:spMk id="713" creationId="{12C1C569-4818-44C4-B4A2-83DE8B4AF0D0}"/>
          </ac:spMkLst>
        </pc:spChg>
        <pc:picChg chg="add del mod">
          <ac:chgData name="Lei Wu" userId="f083b2a8aea23a2f" providerId="LiveId" clId="{D3C201D8-48B1-4AE4-9553-9040D20AF85A}" dt="2021-04-10T08:23:40.132" v="761"/>
          <ac:picMkLst>
            <pc:docMk/>
            <pc:sldMk cId="3090836345" sldId="819"/>
            <ac:picMk id="3" creationId="{995CD209-AF39-4352-9946-DD4014698B35}"/>
          </ac:picMkLst>
        </pc:picChg>
      </pc:sldChg>
      <pc:sldChg chg="addSp delSp modSp add del mod modAnim modNotesTx">
        <pc:chgData name="Lei Wu" userId="f083b2a8aea23a2f" providerId="LiveId" clId="{D3C201D8-48B1-4AE4-9553-9040D20AF85A}" dt="2021-04-10T09:04:03.903" v="1118" actId="47"/>
        <pc:sldMkLst>
          <pc:docMk/>
          <pc:sldMk cId="2298850377" sldId="820"/>
        </pc:sldMkLst>
        <pc:spChg chg="mod">
          <ac:chgData name="Lei Wu" userId="f083b2a8aea23a2f" providerId="LiveId" clId="{D3C201D8-48B1-4AE4-9553-9040D20AF85A}" dt="2021-04-10T08:27:39.327" v="809"/>
          <ac:spMkLst>
            <pc:docMk/>
            <pc:sldMk cId="2298850377" sldId="820"/>
            <ac:spMk id="2" creationId="{00000000-0000-0000-0000-000000000000}"/>
          </ac:spMkLst>
        </pc:spChg>
        <pc:spChg chg="add del mod">
          <ac:chgData name="Lei Wu" userId="f083b2a8aea23a2f" providerId="LiveId" clId="{D3C201D8-48B1-4AE4-9553-9040D20AF85A}" dt="2021-04-10T08:27:54.519" v="812"/>
          <ac:spMkLst>
            <pc:docMk/>
            <pc:sldMk cId="2298850377" sldId="820"/>
            <ac:spMk id="14" creationId="{981CA011-9D61-4D17-B495-2A7B45EC8E65}"/>
          </ac:spMkLst>
        </pc:spChg>
        <pc:spChg chg="add del mod">
          <ac:chgData name="Lei Wu" userId="f083b2a8aea23a2f" providerId="LiveId" clId="{D3C201D8-48B1-4AE4-9553-9040D20AF85A}" dt="2021-04-10T08:27:54.519" v="812"/>
          <ac:spMkLst>
            <pc:docMk/>
            <pc:sldMk cId="2298850377" sldId="820"/>
            <ac:spMk id="15" creationId="{6964DC77-6778-4521-800C-D2E419509A82}"/>
          </ac:spMkLst>
        </pc:spChg>
        <pc:spChg chg="add del mod">
          <ac:chgData name="Lei Wu" userId="f083b2a8aea23a2f" providerId="LiveId" clId="{D3C201D8-48B1-4AE4-9553-9040D20AF85A}" dt="2021-04-10T08:27:54.519" v="812"/>
          <ac:spMkLst>
            <pc:docMk/>
            <pc:sldMk cId="2298850377" sldId="820"/>
            <ac:spMk id="16" creationId="{2E1969CB-6BAA-4722-B57A-360CA9E91DAA}"/>
          </ac:spMkLst>
        </pc:spChg>
        <pc:spChg chg="add del mod">
          <ac:chgData name="Lei Wu" userId="f083b2a8aea23a2f" providerId="LiveId" clId="{D3C201D8-48B1-4AE4-9553-9040D20AF85A}" dt="2021-04-10T08:27:54.519" v="812"/>
          <ac:spMkLst>
            <pc:docMk/>
            <pc:sldMk cId="2298850377" sldId="820"/>
            <ac:spMk id="17" creationId="{9BD40FCF-DA1A-46A7-83B9-689E20161749}"/>
          </ac:spMkLst>
        </pc:spChg>
        <pc:spChg chg="add del mod">
          <ac:chgData name="Lei Wu" userId="f083b2a8aea23a2f" providerId="LiveId" clId="{D3C201D8-48B1-4AE4-9553-9040D20AF85A}" dt="2021-04-10T08:27:54.519" v="812"/>
          <ac:spMkLst>
            <pc:docMk/>
            <pc:sldMk cId="2298850377" sldId="820"/>
            <ac:spMk id="18" creationId="{E668AC77-00FA-4D97-B83F-F883B42D364C}"/>
          </ac:spMkLst>
        </pc:spChg>
        <pc:spChg chg="add del mod">
          <ac:chgData name="Lei Wu" userId="f083b2a8aea23a2f" providerId="LiveId" clId="{D3C201D8-48B1-4AE4-9553-9040D20AF85A}" dt="2021-04-10T08:27:54.519" v="812"/>
          <ac:spMkLst>
            <pc:docMk/>
            <pc:sldMk cId="2298850377" sldId="820"/>
            <ac:spMk id="19" creationId="{8A2F7640-E2CE-463C-821E-04A133FDC545}"/>
          </ac:spMkLst>
        </pc:spChg>
        <pc:spChg chg="add del mod">
          <ac:chgData name="Lei Wu" userId="f083b2a8aea23a2f" providerId="LiveId" clId="{D3C201D8-48B1-4AE4-9553-9040D20AF85A}" dt="2021-04-10T08:27:54.519" v="812"/>
          <ac:spMkLst>
            <pc:docMk/>
            <pc:sldMk cId="2298850377" sldId="820"/>
            <ac:spMk id="20" creationId="{74CCB1F4-8556-4802-96A9-FD0640777A3F}"/>
          </ac:spMkLst>
        </pc:spChg>
        <pc:spChg chg="add del mod">
          <ac:chgData name="Lei Wu" userId="f083b2a8aea23a2f" providerId="LiveId" clId="{D3C201D8-48B1-4AE4-9553-9040D20AF85A}" dt="2021-04-10T08:27:54.519" v="812"/>
          <ac:spMkLst>
            <pc:docMk/>
            <pc:sldMk cId="2298850377" sldId="820"/>
            <ac:spMk id="21" creationId="{656EC13F-0ABA-4E9A-B206-B98DD21B36C3}"/>
          </ac:spMkLst>
        </pc:spChg>
        <pc:spChg chg="add del mod">
          <ac:chgData name="Lei Wu" userId="f083b2a8aea23a2f" providerId="LiveId" clId="{D3C201D8-48B1-4AE4-9553-9040D20AF85A}" dt="2021-04-10T08:27:54.519" v="812"/>
          <ac:spMkLst>
            <pc:docMk/>
            <pc:sldMk cId="2298850377" sldId="820"/>
            <ac:spMk id="22" creationId="{63D0299F-F401-4193-8276-9BB3A1AE375E}"/>
          </ac:spMkLst>
        </pc:spChg>
        <pc:spChg chg="add del mod">
          <ac:chgData name="Lei Wu" userId="f083b2a8aea23a2f" providerId="LiveId" clId="{D3C201D8-48B1-4AE4-9553-9040D20AF85A}" dt="2021-04-10T08:27:54.519" v="812"/>
          <ac:spMkLst>
            <pc:docMk/>
            <pc:sldMk cId="2298850377" sldId="820"/>
            <ac:spMk id="23" creationId="{D5FE3EF9-9E09-4E7F-A1A9-E39462909E48}"/>
          </ac:spMkLst>
        </pc:spChg>
        <pc:spChg chg="add del mod">
          <ac:chgData name="Lei Wu" userId="f083b2a8aea23a2f" providerId="LiveId" clId="{D3C201D8-48B1-4AE4-9553-9040D20AF85A}" dt="2021-04-10T08:27:54.519" v="812"/>
          <ac:spMkLst>
            <pc:docMk/>
            <pc:sldMk cId="2298850377" sldId="820"/>
            <ac:spMk id="24" creationId="{A04336F9-B949-4D19-9710-47DC4540B5DD}"/>
          </ac:spMkLst>
        </pc:spChg>
        <pc:spChg chg="add del mod">
          <ac:chgData name="Lei Wu" userId="f083b2a8aea23a2f" providerId="LiveId" clId="{D3C201D8-48B1-4AE4-9553-9040D20AF85A}" dt="2021-04-10T08:27:54.519" v="812"/>
          <ac:spMkLst>
            <pc:docMk/>
            <pc:sldMk cId="2298850377" sldId="820"/>
            <ac:spMk id="25" creationId="{AB479020-B1B0-4BF2-8082-8E477A5CDACF}"/>
          </ac:spMkLst>
        </pc:spChg>
        <pc:spChg chg="add del mod">
          <ac:chgData name="Lei Wu" userId="f083b2a8aea23a2f" providerId="LiveId" clId="{D3C201D8-48B1-4AE4-9553-9040D20AF85A}" dt="2021-04-10T08:27:54.519" v="812"/>
          <ac:spMkLst>
            <pc:docMk/>
            <pc:sldMk cId="2298850377" sldId="820"/>
            <ac:spMk id="26" creationId="{8FD33E78-42C1-4BED-A4A3-DF760099D8B5}"/>
          </ac:spMkLst>
        </pc:spChg>
        <pc:spChg chg="add del mod">
          <ac:chgData name="Lei Wu" userId="f083b2a8aea23a2f" providerId="LiveId" clId="{D3C201D8-48B1-4AE4-9553-9040D20AF85A}" dt="2021-04-10T08:27:54.519" v="812"/>
          <ac:spMkLst>
            <pc:docMk/>
            <pc:sldMk cId="2298850377" sldId="820"/>
            <ac:spMk id="27" creationId="{CD27D9C7-0B36-40C0-BAC7-8D93CAB32D46}"/>
          </ac:spMkLst>
        </pc:spChg>
        <pc:spChg chg="add del mod">
          <ac:chgData name="Lei Wu" userId="f083b2a8aea23a2f" providerId="LiveId" clId="{D3C201D8-48B1-4AE4-9553-9040D20AF85A}" dt="2021-04-10T08:27:54.519" v="812"/>
          <ac:spMkLst>
            <pc:docMk/>
            <pc:sldMk cId="2298850377" sldId="820"/>
            <ac:spMk id="28" creationId="{DC3E9856-1ABD-4584-BDD6-E11B4A8A50B8}"/>
          </ac:spMkLst>
        </pc:spChg>
        <pc:spChg chg="add del mod">
          <ac:chgData name="Lei Wu" userId="f083b2a8aea23a2f" providerId="LiveId" clId="{D3C201D8-48B1-4AE4-9553-9040D20AF85A}" dt="2021-04-10T08:27:54.519" v="812"/>
          <ac:spMkLst>
            <pc:docMk/>
            <pc:sldMk cId="2298850377" sldId="820"/>
            <ac:spMk id="29" creationId="{4A49415B-9EC3-41F7-961C-F0F49E8F0868}"/>
          </ac:spMkLst>
        </pc:spChg>
        <pc:spChg chg="add mod">
          <ac:chgData name="Lei Wu" userId="f083b2a8aea23a2f" providerId="LiveId" clId="{D3C201D8-48B1-4AE4-9553-9040D20AF85A}" dt="2021-04-10T08:42:33.198" v="963" actId="1076"/>
          <ac:spMkLst>
            <pc:docMk/>
            <pc:sldMk cId="2298850377" sldId="820"/>
            <ac:spMk id="30" creationId="{0EFE506E-C067-42CE-A72F-D86251CF8C4B}"/>
          </ac:spMkLst>
        </pc:spChg>
        <pc:spChg chg="add mod">
          <ac:chgData name="Lei Wu" userId="f083b2a8aea23a2f" providerId="LiveId" clId="{D3C201D8-48B1-4AE4-9553-9040D20AF85A}" dt="2021-04-10T08:42:33.198" v="963" actId="1076"/>
          <ac:spMkLst>
            <pc:docMk/>
            <pc:sldMk cId="2298850377" sldId="820"/>
            <ac:spMk id="31" creationId="{EB2834EB-F40E-4B6C-BAF6-A51EBAF7F8B0}"/>
          </ac:spMkLst>
        </pc:spChg>
        <pc:spChg chg="add mod">
          <ac:chgData name="Lei Wu" userId="f083b2a8aea23a2f" providerId="LiveId" clId="{D3C201D8-48B1-4AE4-9553-9040D20AF85A}" dt="2021-04-10T08:42:33.198" v="963" actId="1076"/>
          <ac:spMkLst>
            <pc:docMk/>
            <pc:sldMk cId="2298850377" sldId="820"/>
            <ac:spMk id="32" creationId="{071942D0-D015-4A62-B8EE-E2EE234E6090}"/>
          </ac:spMkLst>
        </pc:spChg>
        <pc:spChg chg="add mod">
          <ac:chgData name="Lei Wu" userId="f083b2a8aea23a2f" providerId="LiveId" clId="{D3C201D8-48B1-4AE4-9553-9040D20AF85A}" dt="2021-04-10T08:42:33.198" v="963" actId="1076"/>
          <ac:spMkLst>
            <pc:docMk/>
            <pc:sldMk cId="2298850377" sldId="820"/>
            <ac:spMk id="33" creationId="{45714E6A-D8FA-410F-831C-D5426BB4F4C9}"/>
          </ac:spMkLst>
        </pc:spChg>
        <pc:spChg chg="add mod">
          <ac:chgData name="Lei Wu" userId="f083b2a8aea23a2f" providerId="LiveId" clId="{D3C201D8-48B1-4AE4-9553-9040D20AF85A}" dt="2021-04-10T08:42:33.198" v="963" actId="1076"/>
          <ac:spMkLst>
            <pc:docMk/>
            <pc:sldMk cId="2298850377" sldId="820"/>
            <ac:spMk id="34" creationId="{BAF15881-6BA4-4926-8552-DD4BC10F74B7}"/>
          </ac:spMkLst>
        </pc:spChg>
        <pc:spChg chg="add mod">
          <ac:chgData name="Lei Wu" userId="f083b2a8aea23a2f" providerId="LiveId" clId="{D3C201D8-48B1-4AE4-9553-9040D20AF85A}" dt="2021-04-10T08:42:33.198" v="963" actId="1076"/>
          <ac:spMkLst>
            <pc:docMk/>
            <pc:sldMk cId="2298850377" sldId="820"/>
            <ac:spMk id="35" creationId="{0744BDB1-6055-477E-9651-ACAC24675C29}"/>
          </ac:spMkLst>
        </pc:spChg>
        <pc:spChg chg="add mod">
          <ac:chgData name="Lei Wu" userId="f083b2a8aea23a2f" providerId="LiveId" clId="{D3C201D8-48B1-4AE4-9553-9040D20AF85A}" dt="2021-04-10T08:42:33.198" v="963" actId="1076"/>
          <ac:spMkLst>
            <pc:docMk/>
            <pc:sldMk cId="2298850377" sldId="820"/>
            <ac:spMk id="36" creationId="{4E5A37B4-B5AC-459B-AEE7-C2B8246ABF15}"/>
          </ac:spMkLst>
        </pc:spChg>
        <pc:spChg chg="del">
          <ac:chgData name="Lei Wu" userId="f083b2a8aea23a2f" providerId="LiveId" clId="{D3C201D8-48B1-4AE4-9553-9040D20AF85A}" dt="2021-04-10T08:27:49.670" v="810" actId="478"/>
          <ac:spMkLst>
            <pc:docMk/>
            <pc:sldMk cId="2298850377" sldId="820"/>
            <ac:spMk id="37" creationId="{678C4E88-2BA1-4BB2-A771-BA1FDFEFBADD}"/>
          </ac:spMkLst>
        </pc:spChg>
        <pc:spChg chg="del">
          <ac:chgData name="Lei Wu" userId="f083b2a8aea23a2f" providerId="LiveId" clId="{D3C201D8-48B1-4AE4-9553-9040D20AF85A}" dt="2021-04-10T08:27:49.670" v="810" actId="478"/>
          <ac:spMkLst>
            <pc:docMk/>
            <pc:sldMk cId="2298850377" sldId="820"/>
            <ac:spMk id="38" creationId="{7D22A15E-4E48-4955-9C1A-64F676E10D0E}"/>
          </ac:spMkLst>
        </pc:spChg>
        <pc:spChg chg="del">
          <ac:chgData name="Lei Wu" userId="f083b2a8aea23a2f" providerId="LiveId" clId="{D3C201D8-48B1-4AE4-9553-9040D20AF85A}" dt="2021-04-10T08:27:49.670" v="810" actId="478"/>
          <ac:spMkLst>
            <pc:docMk/>
            <pc:sldMk cId="2298850377" sldId="820"/>
            <ac:spMk id="39" creationId="{05F260C7-44E2-4042-B4FE-B1EE569BC31A}"/>
          </ac:spMkLst>
        </pc:spChg>
        <pc:spChg chg="del">
          <ac:chgData name="Lei Wu" userId="f083b2a8aea23a2f" providerId="LiveId" clId="{D3C201D8-48B1-4AE4-9553-9040D20AF85A}" dt="2021-04-10T08:27:49.670" v="810" actId="478"/>
          <ac:spMkLst>
            <pc:docMk/>
            <pc:sldMk cId="2298850377" sldId="820"/>
            <ac:spMk id="40" creationId="{7BA9C1BC-AE20-465B-AA56-AA8071187E59}"/>
          </ac:spMkLst>
        </pc:spChg>
        <pc:spChg chg="del">
          <ac:chgData name="Lei Wu" userId="f083b2a8aea23a2f" providerId="LiveId" clId="{D3C201D8-48B1-4AE4-9553-9040D20AF85A}" dt="2021-04-10T08:27:49.670" v="810" actId="478"/>
          <ac:spMkLst>
            <pc:docMk/>
            <pc:sldMk cId="2298850377" sldId="820"/>
            <ac:spMk id="41" creationId="{82299E23-3927-495A-9189-02FBC78A0215}"/>
          </ac:spMkLst>
        </pc:spChg>
        <pc:spChg chg="del">
          <ac:chgData name="Lei Wu" userId="f083b2a8aea23a2f" providerId="LiveId" clId="{D3C201D8-48B1-4AE4-9553-9040D20AF85A}" dt="2021-04-10T08:27:49.670" v="810" actId="478"/>
          <ac:spMkLst>
            <pc:docMk/>
            <pc:sldMk cId="2298850377" sldId="820"/>
            <ac:spMk id="42" creationId="{867483DF-4DE9-4DE7-817B-793CE64EDA8D}"/>
          </ac:spMkLst>
        </pc:spChg>
        <pc:spChg chg="del">
          <ac:chgData name="Lei Wu" userId="f083b2a8aea23a2f" providerId="LiveId" clId="{D3C201D8-48B1-4AE4-9553-9040D20AF85A}" dt="2021-04-10T08:27:49.670" v="810" actId="478"/>
          <ac:spMkLst>
            <pc:docMk/>
            <pc:sldMk cId="2298850377" sldId="820"/>
            <ac:spMk id="43" creationId="{4F1132ED-04D3-4184-BF1A-ADCEC6D29F93}"/>
          </ac:spMkLst>
        </pc:spChg>
        <pc:spChg chg="del">
          <ac:chgData name="Lei Wu" userId="f083b2a8aea23a2f" providerId="LiveId" clId="{D3C201D8-48B1-4AE4-9553-9040D20AF85A}" dt="2021-04-10T08:27:49.670" v="810" actId="478"/>
          <ac:spMkLst>
            <pc:docMk/>
            <pc:sldMk cId="2298850377" sldId="820"/>
            <ac:spMk id="44" creationId="{4B67DFF2-73F2-43AA-98DF-CAA59F97359A}"/>
          </ac:spMkLst>
        </pc:spChg>
        <pc:spChg chg="del">
          <ac:chgData name="Lei Wu" userId="f083b2a8aea23a2f" providerId="LiveId" clId="{D3C201D8-48B1-4AE4-9553-9040D20AF85A}" dt="2021-04-10T08:27:49.670" v="810" actId="478"/>
          <ac:spMkLst>
            <pc:docMk/>
            <pc:sldMk cId="2298850377" sldId="820"/>
            <ac:spMk id="45" creationId="{F5794AF8-C3B4-4DB4-A6FF-AD36602772B7}"/>
          </ac:spMkLst>
        </pc:spChg>
        <pc:spChg chg="del">
          <ac:chgData name="Lei Wu" userId="f083b2a8aea23a2f" providerId="LiveId" clId="{D3C201D8-48B1-4AE4-9553-9040D20AF85A}" dt="2021-04-10T08:27:49.670" v="810" actId="478"/>
          <ac:spMkLst>
            <pc:docMk/>
            <pc:sldMk cId="2298850377" sldId="820"/>
            <ac:spMk id="46" creationId="{E75813A0-B362-4AF9-A8BA-C49CA5F535DE}"/>
          </ac:spMkLst>
        </pc:spChg>
        <pc:spChg chg="add mod">
          <ac:chgData name="Lei Wu" userId="f083b2a8aea23a2f" providerId="LiveId" clId="{D3C201D8-48B1-4AE4-9553-9040D20AF85A}" dt="2021-04-10T08:42:33.198" v="963" actId="1076"/>
          <ac:spMkLst>
            <pc:docMk/>
            <pc:sldMk cId="2298850377" sldId="820"/>
            <ac:spMk id="47" creationId="{7C53568C-E84E-4D24-9582-C4B36602D687}"/>
          </ac:spMkLst>
        </pc:spChg>
        <pc:spChg chg="add mod">
          <ac:chgData name="Lei Wu" userId="f083b2a8aea23a2f" providerId="LiveId" clId="{D3C201D8-48B1-4AE4-9553-9040D20AF85A}" dt="2021-04-10T08:42:33.198" v="963" actId="1076"/>
          <ac:spMkLst>
            <pc:docMk/>
            <pc:sldMk cId="2298850377" sldId="820"/>
            <ac:spMk id="48" creationId="{C379399E-2F02-48A7-8F3F-87DFF6608303}"/>
          </ac:spMkLst>
        </pc:spChg>
        <pc:spChg chg="add mod">
          <ac:chgData name="Lei Wu" userId="f083b2a8aea23a2f" providerId="LiveId" clId="{D3C201D8-48B1-4AE4-9553-9040D20AF85A}" dt="2021-04-10T08:42:33.198" v="963" actId="1076"/>
          <ac:spMkLst>
            <pc:docMk/>
            <pc:sldMk cId="2298850377" sldId="820"/>
            <ac:spMk id="49" creationId="{EB8DACC2-8DA1-46BD-86B1-20083954583E}"/>
          </ac:spMkLst>
        </pc:spChg>
        <pc:spChg chg="add mod">
          <ac:chgData name="Lei Wu" userId="f083b2a8aea23a2f" providerId="LiveId" clId="{D3C201D8-48B1-4AE4-9553-9040D20AF85A}" dt="2021-04-10T08:42:33.198" v="963" actId="1076"/>
          <ac:spMkLst>
            <pc:docMk/>
            <pc:sldMk cId="2298850377" sldId="820"/>
            <ac:spMk id="50" creationId="{DF292667-CF32-467C-86F0-53A0F5DFB1D5}"/>
          </ac:spMkLst>
        </pc:spChg>
        <pc:spChg chg="add mod">
          <ac:chgData name="Lei Wu" userId="f083b2a8aea23a2f" providerId="LiveId" clId="{D3C201D8-48B1-4AE4-9553-9040D20AF85A}" dt="2021-04-10T08:42:33.198" v="963" actId="1076"/>
          <ac:spMkLst>
            <pc:docMk/>
            <pc:sldMk cId="2298850377" sldId="820"/>
            <ac:spMk id="51" creationId="{8193376A-549A-49B5-A536-4A2E93009659}"/>
          </ac:spMkLst>
        </pc:spChg>
        <pc:spChg chg="add mod">
          <ac:chgData name="Lei Wu" userId="f083b2a8aea23a2f" providerId="LiveId" clId="{D3C201D8-48B1-4AE4-9553-9040D20AF85A}" dt="2021-04-10T08:42:33.198" v="963" actId="1076"/>
          <ac:spMkLst>
            <pc:docMk/>
            <pc:sldMk cId="2298850377" sldId="820"/>
            <ac:spMk id="52" creationId="{941F90B3-0CEA-46BA-884D-C6CFACE95684}"/>
          </ac:spMkLst>
        </pc:spChg>
        <pc:spChg chg="add mod">
          <ac:chgData name="Lei Wu" userId="f083b2a8aea23a2f" providerId="LiveId" clId="{D3C201D8-48B1-4AE4-9553-9040D20AF85A}" dt="2021-04-10T08:42:33.198" v="963" actId="1076"/>
          <ac:spMkLst>
            <pc:docMk/>
            <pc:sldMk cId="2298850377" sldId="820"/>
            <ac:spMk id="53" creationId="{A8175EF5-2822-450E-94B3-AF2BA3565F9A}"/>
          </ac:spMkLst>
        </pc:spChg>
        <pc:spChg chg="add mod">
          <ac:chgData name="Lei Wu" userId="f083b2a8aea23a2f" providerId="LiveId" clId="{D3C201D8-48B1-4AE4-9553-9040D20AF85A}" dt="2021-04-10T08:42:33.198" v="963" actId="1076"/>
          <ac:spMkLst>
            <pc:docMk/>
            <pc:sldMk cId="2298850377" sldId="820"/>
            <ac:spMk id="54" creationId="{AD2ED092-4D01-4B9D-A49F-8DCE3A41604C}"/>
          </ac:spMkLst>
        </pc:spChg>
        <pc:spChg chg="add mod">
          <ac:chgData name="Lei Wu" userId="f083b2a8aea23a2f" providerId="LiveId" clId="{D3C201D8-48B1-4AE4-9553-9040D20AF85A}" dt="2021-04-10T08:42:33.198" v="963" actId="1076"/>
          <ac:spMkLst>
            <pc:docMk/>
            <pc:sldMk cId="2298850377" sldId="820"/>
            <ac:spMk id="55" creationId="{FEE15076-92E5-4430-81A6-0AFAFD9B3E1D}"/>
          </ac:spMkLst>
        </pc:spChg>
      </pc:sldChg>
      <pc:sldChg chg="addSp delSp modSp add del mod modAnim">
        <pc:chgData name="Lei Wu" userId="f083b2a8aea23a2f" providerId="LiveId" clId="{D3C201D8-48B1-4AE4-9553-9040D20AF85A}" dt="2021-04-10T08:53:50.995" v="1046" actId="47"/>
        <pc:sldMkLst>
          <pc:docMk/>
          <pc:sldMk cId="1222331014" sldId="821"/>
        </pc:sldMkLst>
        <pc:spChg chg="mod">
          <ac:chgData name="Lei Wu" userId="f083b2a8aea23a2f" providerId="LiveId" clId="{D3C201D8-48B1-4AE4-9553-9040D20AF85A}" dt="2021-04-10T08:33:50.730" v="938"/>
          <ac:spMkLst>
            <pc:docMk/>
            <pc:sldMk cId="1222331014" sldId="821"/>
            <ac:spMk id="2" creationId="{00000000-0000-0000-0000-000000000000}"/>
          </ac:spMkLst>
        </pc:spChg>
        <pc:spChg chg="add del mod">
          <ac:chgData name="Lei Wu" userId="f083b2a8aea23a2f" providerId="LiveId" clId="{D3C201D8-48B1-4AE4-9553-9040D20AF85A}" dt="2021-04-10T08:34:23.186" v="945"/>
          <ac:spMkLst>
            <pc:docMk/>
            <pc:sldMk cId="1222331014" sldId="821"/>
            <ac:spMk id="20" creationId="{F64B6543-0D7A-46F0-BDE7-202238B783CB}"/>
          </ac:spMkLst>
        </pc:spChg>
        <pc:spChg chg="add del mod">
          <ac:chgData name="Lei Wu" userId="f083b2a8aea23a2f" providerId="LiveId" clId="{D3C201D8-48B1-4AE4-9553-9040D20AF85A}" dt="2021-04-10T08:34:23.186" v="945"/>
          <ac:spMkLst>
            <pc:docMk/>
            <pc:sldMk cId="1222331014" sldId="821"/>
            <ac:spMk id="21" creationId="{EBBF94DA-073A-4DE7-9937-3026332749EE}"/>
          </ac:spMkLst>
        </pc:spChg>
        <pc:spChg chg="add del mod">
          <ac:chgData name="Lei Wu" userId="f083b2a8aea23a2f" providerId="LiveId" clId="{D3C201D8-48B1-4AE4-9553-9040D20AF85A}" dt="2021-04-10T08:34:23.186" v="945"/>
          <ac:spMkLst>
            <pc:docMk/>
            <pc:sldMk cId="1222331014" sldId="821"/>
            <ac:spMk id="22" creationId="{1AD44713-4650-4102-B665-105AE1F7795F}"/>
          </ac:spMkLst>
        </pc:spChg>
        <pc:spChg chg="add del mod">
          <ac:chgData name="Lei Wu" userId="f083b2a8aea23a2f" providerId="LiveId" clId="{D3C201D8-48B1-4AE4-9553-9040D20AF85A}" dt="2021-04-10T08:34:23.186" v="945"/>
          <ac:spMkLst>
            <pc:docMk/>
            <pc:sldMk cId="1222331014" sldId="821"/>
            <ac:spMk id="23" creationId="{B73BD673-E3B6-411F-B23D-B103CFE7D6D1}"/>
          </ac:spMkLst>
        </pc:spChg>
        <pc:spChg chg="add del mod">
          <ac:chgData name="Lei Wu" userId="f083b2a8aea23a2f" providerId="LiveId" clId="{D3C201D8-48B1-4AE4-9553-9040D20AF85A}" dt="2021-04-10T08:34:23.186" v="945"/>
          <ac:spMkLst>
            <pc:docMk/>
            <pc:sldMk cId="1222331014" sldId="821"/>
            <ac:spMk id="24" creationId="{60D45440-1FFB-4D1B-8A03-8D215133C7CF}"/>
          </ac:spMkLst>
        </pc:spChg>
        <pc:spChg chg="add del mod">
          <ac:chgData name="Lei Wu" userId="f083b2a8aea23a2f" providerId="LiveId" clId="{D3C201D8-48B1-4AE4-9553-9040D20AF85A}" dt="2021-04-10T08:34:23.186" v="945"/>
          <ac:spMkLst>
            <pc:docMk/>
            <pc:sldMk cId="1222331014" sldId="821"/>
            <ac:spMk id="25" creationId="{9D3B7A7F-09A0-4799-84D7-62E7CF590F18}"/>
          </ac:spMkLst>
        </pc:spChg>
        <pc:spChg chg="add del mod">
          <ac:chgData name="Lei Wu" userId="f083b2a8aea23a2f" providerId="LiveId" clId="{D3C201D8-48B1-4AE4-9553-9040D20AF85A}" dt="2021-04-10T08:34:23.186" v="945"/>
          <ac:spMkLst>
            <pc:docMk/>
            <pc:sldMk cId="1222331014" sldId="821"/>
            <ac:spMk id="26" creationId="{9837C85D-9372-4FD8-AEF0-26B76C5B9157}"/>
          </ac:spMkLst>
        </pc:spChg>
        <pc:spChg chg="add del mod">
          <ac:chgData name="Lei Wu" userId="f083b2a8aea23a2f" providerId="LiveId" clId="{D3C201D8-48B1-4AE4-9553-9040D20AF85A}" dt="2021-04-10T08:34:23.186" v="945"/>
          <ac:spMkLst>
            <pc:docMk/>
            <pc:sldMk cId="1222331014" sldId="821"/>
            <ac:spMk id="27" creationId="{E5C82777-2473-408A-82A4-E080B0B6B7D1}"/>
          </ac:spMkLst>
        </pc:spChg>
        <pc:spChg chg="add del mod">
          <ac:chgData name="Lei Wu" userId="f083b2a8aea23a2f" providerId="LiveId" clId="{D3C201D8-48B1-4AE4-9553-9040D20AF85A}" dt="2021-04-10T08:34:23.186" v="945"/>
          <ac:spMkLst>
            <pc:docMk/>
            <pc:sldMk cId="1222331014" sldId="821"/>
            <ac:spMk id="28" creationId="{DAC59607-38AC-4BAC-8C9F-90FA40FE067F}"/>
          </ac:spMkLst>
        </pc:spChg>
        <pc:spChg chg="add del mod">
          <ac:chgData name="Lei Wu" userId="f083b2a8aea23a2f" providerId="LiveId" clId="{D3C201D8-48B1-4AE4-9553-9040D20AF85A}" dt="2021-04-10T08:34:23.186" v="945"/>
          <ac:spMkLst>
            <pc:docMk/>
            <pc:sldMk cId="1222331014" sldId="821"/>
            <ac:spMk id="29" creationId="{A1F0F4B0-E7A1-4E2A-B82C-AFDEACA89C38}"/>
          </ac:spMkLst>
        </pc:spChg>
        <pc:spChg chg="del">
          <ac:chgData name="Lei Wu" userId="f083b2a8aea23a2f" providerId="LiveId" clId="{D3C201D8-48B1-4AE4-9553-9040D20AF85A}" dt="2021-04-10T08:34:00.475" v="939" actId="478"/>
          <ac:spMkLst>
            <pc:docMk/>
            <pc:sldMk cId="1222331014" sldId="821"/>
            <ac:spMk id="30" creationId="{0EFE506E-C067-42CE-A72F-D86251CF8C4B}"/>
          </ac:spMkLst>
        </pc:spChg>
        <pc:spChg chg="del">
          <ac:chgData name="Lei Wu" userId="f083b2a8aea23a2f" providerId="LiveId" clId="{D3C201D8-48B1-4AE4-9553-9040D20AF85A}" dt="2021-04-10T08:34:00.475" v="939" actId="478"/>
          <ac:spMkLst>
            <pc:docMk/>
            <pc:sldMk cId="1222331014" sldId="821"/>
            <ac:spMk id="31" creationId="{EB2834EB-F40E-4B6C-BAF6-A51EBAF7F8B0}"/>
          </ac:spMkLst>
        </pc:spChg>
        <pc:spChg chg="del">
          <ac:chgData name="Lei Wu" userId="f083b2a8aea23a2f" providerId="LiveId" clId="{D3C201D8-48B1-4AE4-9553-9040D20AF85A}" dt="2021-04-10T08:34:00.475" v="939" actId="478"/>
          <ac:spMkLst>
            <pc:docMk/>
            <pc:sldMk cId="1222331014" sldId="821"/>
            <ac:spMk id="32" creationId="{071942D0-D015-4A62-B8EE-E2EE234E6090}"/>
          </ac:spMkLst>
        </pc:spChg>
        <pc:spChg chg="del">
          <ac:chgData name="Lei Wu" userId="f083b2a8aea23a2f" providerId="LiveId" clId="{D3C201D8-48B1-4AE4-9553-9040D20AF85A}" dt="2021-04-10T08:34:00.475" v="939" actId="478"/>
          <ac:spMkLst>
            <pc:docMk/>
            <pc:sldMk cId="1222331014" sldId="821"/>
            <ac:spMk id="33" creationId="{45714E6A-D8FA-410F-831C-D5426BB4F4C9}"/>
          </ac:spMkLst>
        </pc:spChg>
        <pc:spChg chg="del">
          <ac:chgData name="Lei Wu" userId="f083b2a8aea23a2f" providerId="LiveId" clId="{D3C201D8-48B1-4AE4-9553-9040D20AF85A}" dt="2021-04-10T08:34:00.475" v="939" actId="478"/>
          <ac:spMkLst>
            <pc:docMk/>
            <pc:sldMk cId="1222331014" sldId="821"/>
            <ac:spMk id="34" creationId="{BAF15881-6BA4-4926-8552-DD4BC10F74B7}"/>
          </ac:spMkLst>
        </pc:spChg>
        <pc:spChg chg="del">
          <ac:chgData name="Lei Wu" userId="f083b2a8aea23a2f" providerId="LiveId" clId="{D3C201D8-48B1-4AE4-9553-9040D20AF85A}" dt="2021-04-10T08:34:00.475" v="939" actId="478"/>
          <ac:spMkLst>
            <pc:docMk/>
            <pc:sldMk cId="1222331014" sldId="821"/>
            <ac:spMk id="35" creationId="{0744BDB1-6055-477E-9651-ACAC24675C29}"/>
          </ac:spMkLst>
        </pc:spChg>
        <pc:spChg chg="del">
          <ac:chgData name="Lei Wu" userId="f083b2a8aea23a2f" providerId="LiveId" clId="{D3C201D8-48B1-4AE4-9553-9040D20AF85A}" dt="2021-04-10T08:34:00.475" v="939" actId="478"/>
          <ac:spMkLst>
            <pc:docMk/>
            <pc:sldMk cId="1222331014" sldId="821"/>
            <ac:spMk id="36" creationId="{4E5A37B4-B5AC-459B-AEE7-C2B8246ABF15}"/>
          </ac:spMkLst>
        </pc:spChg>
        <pc:spChg chg="add del mod">
          <ac:chgData name="Lei Wu" userId="f083b2a8aea23a2f" providerId="LiveId" clId="{D3C201D8-48B1-4AE4-9553-9040D20AF85A}" dt="2021-04-10T08:34:23.186" v="945"/>
          <ac:spMkLst>
            <pc:docMk/>
            <pc:sldMk cId="1222331014" sldId="821"/>
            <ac:spMk id="37" creationId="{7AEBE239-8FD6-4706-8316-1F05044791F6}"/>
          </ac:spMkLst>
        </pc:spChg>
        <pc:spChg chg="add del mod">
          <ac:chgData name="Lei Wu" userId="f083b2a8aea23a2f" providerId="LiveId" clId="{D3C201D8-48B1-4AE4-9553-9040D20AF85A}" dt="2021-04-10T08:34:23.186" v="945"/>
          <ac:spMkLst>
            <pc:docMk/>
            <pc:sldMk cId="1222331014" sldId="821"/>
            <ac:spMk id="38" creationId="{7A8B68F9-2FB6-463E-9C34-0FCF62CAA405}"/>
          </ac:spMkLst>
        </pc:spChg>
        <pc:spChg chg="add del mod">
          <ac:chgData name="Lei Wu" userId="f083b2a8aea23a2f" providerId="LiveId" clId="{D3C201D8-48B1-4AE4-9553-9040D20AF85A}" dt="2021-04-10T08:34:23.186" v="945"/>
          <ac:spMkLst>
            <pc:docMk/>
            <pc:sldMk cId="1222331014" sldId="821"/>
            <ac:spMk id="39" creationId="{BD0452DF-5CF7-4DC1-9B96-4B3447988BCF}"/>
          </ac:spMkLst>
        </pc:spChg>
        <pc:spChg chg="add del mod">
          <ac:chgData name="Lei Wu" userId="f083b2a8aea23a2f" providerId="LiveId" clId="{D3C201D8-48B1-4AE4-9553-9040D20AF85A}" dt="2021-04-10T08:34:27.050" v="947"/>
          <ac:spMkLst>
            <pc:docMk/>
            <pc:sldMk cId="1222331014" sldId="821"/>
            <ac:spMk id="41" creationId="{FEE3F0A0-C865-4BE5-9CC8-D93F58B83CB5}"/>
          </ac:spMkLst>
        </pc:spChg>
        <pc:spChg chg="add del mod">
          <ac:chgData name="Lei Wu" userId="f083b2a8aea23a2f" providerId="LiveId" clId="{D3C201D8-48B1-4AE4-9553-9040D20AF85A}" dt="2021-04-10T08:34:27.050" v="947"/>
          <ac:spMkLst>
            <pc:docMk/>
            <pc:sldMk cId="1222331014" sldId="821"/>
            <ac:spMk id="42" creationId="{3C998013-98FA-4E29-AFB1-737C9ACD73A1}"/>
          </ac:spMkLst>
        </pc:spChg>
        <pc:spChg chg="add del mod">
          <ac:chgData name="Lei Wu" userId="f083b2a8aea23a2f" providerId="LiveId" clId="{D3C201D8-48B1-4AE4-9553-9040D20AF85A}" dt="2021-04-10T08:34:27.050" v="947"/>
          <ac:spMkLst>
            <pc:docMk/>
            <pc:sldMk cId="1222331014" sldId="821"/>
            <ac:spMk id="43" creationId="{D5D28B37-3AFD-40E9-A9C3-BC7182168E9E}"/>
          </ac:spMkLst>
        </pc:spChg>
        <pc:spChg chg="add del mod">
          <ac:chgData name="Lei Wu" userId="f083b2a8aea23a2f" providerId="LiveId" clId="{D3C201D8-48B1-4AE4-9553-9040D20AF85A}" dt="2021-04-10T08:34:27.050" v="947"/>
          <ac:spMkLst>
            <pc:docMk/>
            <pc:sldMk cId="1222331014" sldId="821"/>
            <ac:spMk id="44" creationId="{14B68951-31EB-4FEE-8386-A2BC0D5E5BD6}"/>
          </ac:spMkLst>
        </pc:spChg>
        <pc:spChg chg="add del mod">
          <ac:chgData name="Lei Wu" userId="f083b2a8aea23a2f" providerId="LiveId" clId="{D3C201D8-48B1-4AE4-9553-9040D20AF85A}" dt="2021-04-10T08:34:27.050" v="947"/>
          <ac:spMkLst>
            <pc:docMk/>
            <pc:sldMk cId="1222331014" sldId="821"/>
            <ac:spMk id="45" creationId="{963C2D3D-444E-4FA0-ADF1-A0F5553C1003}"/>
          </ac:spMkLst>
        </pc:spChg>
        <pc:spChg chg="add del mod">
          <ac:chgData name="Lei Wu" userId="f083b2a8aea23a2f" providerId="LiveId" clId="{D3C201D8-48B1-4AE4-9553-9040D20AF85A}" dt="2021-04-10T08:34:27.050" v="947"/>
          <ac:spMkLst>
            <pc:docMk/>
            <pc:sldMk cId="1222331014" sldId="821"/>
            <ac:spMk id="46" creationId="{F7C3AA4A-AFBB-459C-B9E1-704F0131AC4D}"/>
          </ac:spMkLst>
        </pc:spChg>
        <pc:spChg chg="del">
          <ac:chgData name="Lei Wu" userId="f083b2a8aea23a2f" providerId="LiveId" clId="{D3C201D8-48B1-4AE4-9553-9040D20AF85A}" dt="2021-04-10T08:34:00.475" v="939" actId="478"/>
          <ac:spMkLst>
            <pc:docMk/>
            <pc:sldMk cId="1222331014" sldId="821"/>
            <ac:spMk id="47" creationId="{7C53568C-E84E-4D24-9582-C4B36602D687}"/>
          </ac:spMkLst>
        </pc:spChg>
        <pc:spChg chg="del">
          <ac:chgData name="Lei Wu" userId="f083b2a8aea23a2f" providerId="LiveId" clId="{D3C201D8-48B1-4AE4-9553-9040D20AF85A}" dt="2021-04-10T08:34:00.475" v="939" actId="478"/>
          <ac:spMkLst>
            <pc:docMk/>
            <pc:sldMk cId="1222331014" sldId="821"/>
            <ac:spMk id="48" creationId="{C379399E-2F02-48A7-8F3F-87DFF6608303}"/>
          </ac:spMkLst>
        </pc:spChg>
        <pc:spChg chg="del">
          <ac:chgData name="Lei Wu" userId="f083b2a8aea23a2f" providerId="LiveId" clId="{D3C201D8-48B1-4AE4-9553-9040D20AF85A}" dt="2021-04-10T08:34:00.475" v="939" actId="478"/>
          <ac:spMkLst>
            <pc:docMk/>
            <pc:sldMk cId="1222331014" sldId="821"/>
            <ac:spMk id="49" creationId="{EB8DACC2-8DA1-46BD-86B1-20083954583E}"/>
          </ac:spMkLst>
        </pc:spChg>
        <pc:spChg chg="del">
          <ac:chgData name="Lei Wu" userId="f083b2a8aea23a2f" providerId="LiveId" clId="{D3C201D8-48B1-4AE4-9553-9040D20AF85A}" dt="2021-04-10T08:34:00.475" v="939" actId="478"/>
          <ac:spMkLst>
            <pc:docMk/>
            <pc:sldMk cId="1222331014" sldId="821"/>
            <ac:spMk id="50" creationId="{DF292667-CF32-467C-86F0-53A0F5DFB1D5}"/>
          </ac:spMkLst>
        </pc:spChg>
        <pc:spChg chg="del">
          <ac:chgData name="Lei Wu" userId="f083b2a8aea23a2f" providerId="LiveId" clId="{D3C201D8-48B1-4AE4-9553-9040D20AF85A}" dt="2021-04-10T08:34:00.475" v="939" actId="478"/>
          <ac:spMkLst>
            <pc:docMk/>
            <pc:sldMk cId="1222331014" sldId="821"/>
            <ac:spMk id="51" creationId="{8193376A-549A-49B5-A536-4A2E93009659}"/>
          </ac:spMkLst>
        </pc:spChg>
        <pc:spChg chg="del">
          <ac:chgData name="Lei Wu" userId="f083b2a8aea23a2f" providerId="LiveId" clId="{D3C201D8-48B1-4AE4-9553-9040D20AF85A}" dt="2021-04-10T08:34:00.475" v="939" actId="478"/>
          <ac:spMkLst>
            <pc:docMk/>
            <pc:sldMk cId="1222331014" sldId="821"/>
            <ac:spMk id="52" creationId="{941F90B3-0CEA-46BA-884D-C6CFACE95684}"/>
          </ac:spMkLst>
        </pc:spChg>
        <pc:spChg chg="del">
          <ac:chgData name="Lei Wu" userId="f083b2a8aea23a2f" providerId="LiveId" clId="{D3C201D8-48B1-4AE4-9553-9040D20AF85A}" dt="2021-04-10T08:34:00.475" v="939" actId="478"/>
          <ac:spMkLst>
            <pc:docMk/>
            <pc:sldMk cId="1222331014" sldId="821"/>
            <ac:spMk id="53" creationId="{A8175EF5-2822-450E-94B3-AF2BA3565F9A}"/>
          </ac:spMkLst>
        </pc:spChg>
        <pc:spChg chg="del">
          <ac:chgData name="Lei Wu" userId="f083b2a8aea23a2f" providerId="LiveId" clId="{D3C201D8-48B1-4AE4-9553-9040D20AF85A}" dt="2021-04-10T08:34:00.475" v="939" actId="478"/>
          <ac:spMkLst>
            <pc:docMk/>
            <pc:sldMk cId="1222331014" sldId="821"/>
            <ac:spMk id="54" creationId="{AD2ED092-4D01-4B9D-A49F-8DCE3A41604C}"/>
          </ac:spMkLst>
        </pc:spChg>
        <pc:spChg chg="del">
          <ac:chgData name="Lei Wu" userId="f083b2a8aea23a2f" providerId="LiveId" clId="{D3C201D8-48B1-4AE4-9553-9040D20AF85A}" dt="2021-04-10T08:34:00.475" v="939" actId="478"/>
          <ac:spMkLst>
            <pc:docMk/>
            <pc:sldMk cId="1222331014" sldId="821"/>
            <ac:spMk id="55" creationId="{FEE15076-92E5-4430-81A6-0AFAFD9B3E1D}"/>
          </ac:spMkLst>
        </pc:spChg>
        <pc:spChg chg="add del mod">
          <ac:chgData name="Lei Wu" userId="f083b2a8aea23a2f" providerId="LiveId" clId="{D3C201D8-48B1-4AE4-9553-9040D20AF85A}" dt="2021-04-10T08:34:27.050" v="947"/>
          <ac:spMkLst>
            <pc:docMk/>
            <pc:sldMk cId="1222331014" sldId="821"/>
            <ac:spMk id="56" creationId="{E5D0091D-5498-4DC6-9482-EBECA4326F82}"/>
          </ac:spMkLst>
        </pc:spChg>
        <pc:spChg chg="add del mod">
          <ac:chgData name="Lei Wu" userId="f083b2a8aea23a2f" providerId="LiveId" clId="{D3C201D8-48B1-4AE4-9553-9040D20AF85A}" dt="2021-04-10T08:34:27.050" v="947"/>
          <ac:spMkLst>
            <pc:docMk/>
            <pc:sldMk cId="1222331014" sldId="821"/>
            <ac:spMk id="57" creationId="{4171C8FE-B52D-4D71-B7E6-2F657263682E}"/>
          </ac:spMkLst>
        </pc:spChg>
        <pc:spChg chg="add del mod">
          <ac:chgData name="Lei Wu" userId="f083b2a8aea23a2f" providerId="LiveId" clId="{D3C201D8-48B1-4AE4-9553-9040D20AF85A}" dt="2021-04-10T08:34:27.050" v="947"/>
          <ac:spMkLst>
            <pc:docMk/>
            <pc:sldMk cId="1222331014" sldId="821"/>
            <ac:spMk id="58" creationId="{8F543E6B-9514-47CB-835A-4D9943A79F02}"/>
          </ac:spMkLst>
        </pc:spChg>
        <pc:spChg chg="add del mod">
          <ac:chgData name="Lei Wu" userId="f083b2a8aea23a2f" providerId="LiveId" clId="{D3C201D8-48B1-4AE4-9553-9040D20AF85A}" dt="2021-04-10T08:34:27.050" v="947"/>
          <ac:spMkLst>
            <pc:docMk/>
            <pc:sldMk cId="1222331014" sldId="821"/>
            <ac:spMk id="59" creationId="{6CCBFA26-6A48-49E8-926D-D2E488B1E593}"/>
          </ac:spMkLst>
        </pc:spChg>
        <pc:spChg chg="add del mod">
          <ac:chgData name="Lei Wu" userId="f083b2a8aea23a2f" providerId="LiveId" clId="{D3C201D8-48B1-4AE4-9553-9040D20AF85A}" dt="2021-04-10T08:34:27.050" v="947"/>
          <ac:spMkLst>
            <pc:docMk/>
            <pc:sldMk cId="1222331014" sldId="821"/>
            <ac:spMk id="60" creationId="{B82105F6-25F6-4E58-8DB6-6FF7619D0F76}"/>
          </ac:spMkLst>
        </pc:spChg>
        <pc:spChg chg="add del mod">
          <ac:chgData name="Lei Wu" userId="f083b2a8aea23a2f" providerId="LiveId" clId="{D3C201D8-48B1-4AE4-9553-9040D20AF85A}" dt="2021-04-10T08:34:27.050" v="947"/>
          <ac:spMkLst>
            <pc:docMk/>
            <pc:sldMk cId="1222331014" sldId="821"/>
            <ac:spMk id="61" creationId="{7EE60FEA-8F0F-411A-9922-D56A051B9999}"/>
          </ac:spMkLst>
        </pc:spChg>
        <pc:spChg chg="add del mod">
          <ac:chgData name="Lei Wu" userId="f083b2a8aea23a2f" providerId="LiveId" clId="{D3C201D8-48B1-4AE4-9553-9040D20AF85A}" dt="2021-04-10T08:34:27.050" v="947"/>
          <ac:spMkLst>
            <pc:docMk/>
            <pc:sldMk cId="1222331014" sldId="821"/>
            <ac:spMk id="62" creationId="{38A11975-C0DC-43AF-985D-D98FA5C4E624}"/>
          </ac:spMkLst>
        </pc:spChg>
        <pc:spChg chg="add mod">
          <ac:chgData name="Lei Wu" userId="f083b2a8aea23a2f" providerId="LiveId" clId="{D3C201D8-48B1-4AE4-9553-9040D20AF85A}" dt="2021-04-10T08:34:33.568" v="949" actId="1076"/>
          <ac:spMkLst>
            <pc:docMk/>
            <pc:sldMk cId="1222331014" sldId="821"/>
            <ac:spMk id="64" creationId="{F6B795F7-4BC1-42A9-8AF9-691C724D4B31}"/>
          </ac:spMkLst>
        </pc:spChg>
        <pc:spChg chg="add mod">
          <ac:chgData name="Lei Wu" userId="f083b2a8aea23a2f" providerId="LiveId" clId="{D3C201D8-48B1-4AE4-9553-9040D20AF85A}" dt="2021-04-10T08:34:33.568" v="949" actId="1076"/>
          <ac:spMkLst>
            <pc:docMk/>
            <pc:sldMk cId="1222331014" sldId="821"/>
            <ac:spMk id="65" creationId="{8EAA149A-C621-4C04-9539-8F37CDBCE38C}"/>
          </ac:spMkLst>
        </pc:spChg>
        <pc:spChg chg="add mod">
          <ac:chgData name="Lei Wu" userId="f083b2a8aea23a2f" providerId="LiveId" clId="{D3C201D8-48B1-4AE4-9553-9040D20AF85A}" dt="2021-04-10T08:34:33.568" v="949" actId="1076"/>
          <ac:spMkLst>
            <pc:docMk/>
            <pc:sldMk cId="1222331014" sldId="821"/>
            <ac:spMk id="66" creationId="{2C0DC5E7-5ACA-4C3A-A0C9-FA9EDAE0997A}"/>
          </ac:spMkLst>
        </pc:spChg>
        <pc:spChg chg="add mod">
          <ac:chgData name="Lei Wu" userId="f083b2a8aea23a2f" providerId="LiveId" clId="{D3C201D8-48B1-4AE4-9553-9040D20AF85A}" dt="2021-04-10T08:34:33.568" v="949" actId="1076"/>
          <ac:spMkLst>
            <pc:docMk/>
            <pc:sldMk cId="1222331014" sldId="821"/>
            <ac:spMk id="67" creationId="{4815E315-9C51-4CDC-BA04-30F026AB4E25}"/>
          </ac:spMkLst>
        </pc:spChg>
        <pc:spChg chg="add mod">
          <ac:chgData name="Lei Wu" userId="f083b2a8aea23a2f" providerId="LiveId" clId="{D3C201D8-48B1-4AE4-9553-9040D20AF85A}" dt="2021-04-10T08:34:33.568" v="949" actId="1076"/>
          <ac:spMkLst>
            <pc:docMk/>
            <pc:sldMk cId="1222331014" sldId="821"/>
            <ac:spMk id="68" creationId="{DC276B91-62E1-4B57-86D8-83FB78E9FDB7}"/>
          </ac:spMkLst>
        </pc:spChg>
        <pc:spChg chg="add mod">
          <ac:chgData name="Lei Wu" userId="f083b2a8aea23a2f" providerId="LiveId" clId="{D3C201D8-48B1-4AE4-9553-9040D20AF85A}" dt="2021-04-10T08:34:33.568" v="949" actId="1076"/>
          <ac:spMkLst>
            <pc:docMk/>
            <pc:sldMk cId="1222331014" sldId="821"/>
            <ac:spMk id="69" creationId="{C8356754-47C6-4974-82B3-F81268599C12}"/>
          </ac:spMkLst>
        </pc:spChg>
        <pc:spChg chg="add mod">
          <ac:chgData name="Lei Wu" userId="f083b2a8aea23a2f" providerId="LiveId" clId="{D3C201D8-48B1-4AE4-9553-9040D20AF85A}" dt="2021-04-10T08:34:33.568" v="949" actId="1076"/>
          <ac:spMkLst>
            <pc:docMk/>
            <pc:sldMk cId="1222331014" sldId="821"/>
            <ac:spMk id="70" creationId="{21AF984E-284E-49EB-ACCC-1CA1085AE801}"/>
          </ac:spMkLst>
        </pc:spChg>
        <pc:spChg chg="add mod">
          <ac:chgData name="Lei Wu" userId="f083b2a8aea23a2f" providerId="LiveId" clId="{D3C201D8-48B1-4AE4-9553-9040D20AF85A}" dt="2021-04-10T08:34:33.568" v="949" actId="1076"/>
          <ac:spMkLst>
            <pc:docMk/>
            <pc:sldMk cId="1222331014" sldId="821"/>
            <ac:spMk id="71" creationId="{0DAB20DB-02A7-43F8-A239-C5089D69972C}"/>
          </ac:spMkLst>
        </pc:spChg>
        <pc:spChg chg="add mod">
          <ac:chgData name="Lei Wu" userId="f083b2a8aea23a2f" providerId="LiveId" clId="{D3C201D8-48B1-4AE4-9553-9040D20AF85A}" dt="2021-04-10T08:34:33.568" v="949" actId="1076"/>
          <ac:spMkLst>
            <pc:docMk/>
            <pc:sldMk cId="1222331014" sldId="821"/>
            <ac:spMk id="72" creationId="{3B3B4D59-ECB4-4215-87EF-654631229C6C}"/>
          </ac:spMkLst>
        </pc:spChg>
        <pc:spChg chg="add mod">
          <ac:chgData name="Lei Wu" userId="f083b2a8aea23a2f" providerId="LiveId" clId="{D3C201D8-48B1-4AE4-9553-9040D20AF85A}" dt="2021-04-10T08:34:33.568" v="949" actId="1076"/>
          <ac:spMkLst>
            <pc:docMk/>
            <pc:sldMk cId="1222331014" sldId="821"/>
            <ac:spMk id="73" creationId="{0D9F7EFA-487B-4E87-965A-AD25D5AF1EA1}"/>
          </ac:spMkLst>
        </pc:spChg>
        <pc:spChg chg="add mod">
          <ac:chgData name="Lei Wu" userId="f083b2a8aea23a2f" providerId="LiveId" clId="{D3C201D8-48B1-4AE4-9553-9040D20AF85A}" dt="2021-04-10T08:34:33.568" v="949" actId="1076"/>
          <ac:spMkLst>
            <pc:docMk/>
            <pc:sldMk cId="1222331014" sldId="821"/>
            <ac:spMk id="74" creationId="{ADA66EE5-634A-4889-93EB-B7E0592B1241}"/>
          </ac:spMkLst>
        </pc:spChg>
        <pc:spChg chg="add mod">
          <ac:chgData name="Lei Wu" userId="f083b2a8aea23a2f" providerId="LiveId" clId="{D3C201D8-48B1-4AE4-9553-9040D20AF85A}" dt="2021-04-10T08:34:33.568" v="949" actId="1076"/>
          <ac:spMkLst>
            <pc:docMk/>
            <pc:sldMk cId="1222331014" sldId="821"/>
            <ac:spMk id="75" creationId="{A3F9FCAC-6355-4EBB-9673-AA9243ABB8AD}"/>
          </ac:spMkLst>
        </pc:spChg>
        <pc:spChg chg="add mod">
          <ac:chgData name="Lei Wu" userId="f083b2a8aea23a2f" providerId="LiveId" clId="{D3C201D8-48B1-4AE4-9553-9040D20AF85A}" dt="2021-04-10T08:34:33.568" v="949" actId="1076"/>
          <ac:spMkLst>
            <pc:docMk/>
            <pc:sldMk cId="1222331014" sldId="821"/>
            <ac:spMk id="76" creationId="{88A51987-7540-4CE7-AFE6-8157CE08E538}"/>
          </ac:spMkLst>
        </pc:spChg>
        <pc:spChg chg="add del mod">
          <ac:chgData name="Lei Wu" userId="f083b2a8aea23a2f" providerId="LiveId" clId="{D3C201D8-48B1-4AE4-9553-9040D20AF85A}" dt="2021-04-10T08:35:01.578" v="951"/>
          <ac:spMkLst>
            <pc:docMk/>
            <pc:sldMk cId="1222331014" sldId="821"/>
            <ac:spMk id="78" creationId="{2C0A1AA1-D103-44AD-90E5-6C69DBC47841}"/>
          </ac:spMkLst>
        </pc:spChg>
        <pc:spChg chg="add del mod">
          <ac:chgData name="Lei Wu" userId="f083b2a8aea23a2f" providerId="LiveId" clId="{D3C201D8-48B1-4AE4-9553-9040D20AF85A}" dt="2021-04-10T08:35:01.578" v="951"/>
          <ac:spMkLst>
            <pc:docMk/>
            <pc:sldMk cId="1222331014" sldId="821"/>
            <ac:spMk id="79" creationId="{28695875-1B00-4F65-A935-BE360C00A19C}"/>
          </ac:spMkLst>
        </pc:spChg>
        <pc:spChg chg="add del mod">
          <ac:chgData name="Lei Wu" userId="f083b2a8aea23a2f" providerId="LiveId" clId="{D3C201D8-48B1-4AE4-9553-9040D20AF85A}" dt="2021-04-10T08:35:01.578" v="951"/>
          <ac:spMkLst>
            <pc:docMk/>
            <pc:sldMk cId="1222331014" sldId="821"/>
            <ac:spMk id="80" creationId="{85E7D9F2-FE15-4E5A-95C4-4129FA6877B6}"/>
          </ac:spMkLst>
        </pc:spChg>
        <pc:spChg chg="add del mod">
          <ac:chgData name="Lei Wu" userId="f083b2a8aea23a2f" providerId="LiveId" clId="{D3C201D8-48B1-4AE4-9553-9040D20AF85A}" dt="2021-04-10T08:35:01.578" v="951"/>
          <ac:spMkLst>
            <pc:docMk/>
            <pc:sldMk cId="1222331014" sldId="821"/>
            <ac:spMk id="81" creationId="{C5AEEBE8-7C2A-4315-A3AE-C4F0D1A143EF}"/>
          </ac:spMkLst>
        </pc:spChg>
        <pc:spChg chg="add del mod">
          <ac:chgData name="Lei Wu" userId="f083b2a8aea23a2f" providerId="LiveId" clId="{D3C201D8-48B1-4AE4-9553-9040D20AF85A}" dt="2021-04-10T08:35:01.578" v="951"/>
          <ac:spMkLst>
            <pc:docMk/>
            <pc:sldMk cId="1222331014" sldId="821"/>
            <ac:spMk id="82" creationId="{138966A5-80CD-40C4-AB8F-DCD24EB13FAD}"/>
          </ac:spMkLst>
        </pc:spChg>
        <pc:spChg chg="add del mod">
          <ac:chgData name="Lei Wu" userId="f083b2a8aea23a2f" providerId="LiveId" clId="{D3C201D8-48B1-4AE4-9553-9040D20AF85A}" dt="2021-04-10T08:35:01.578" v="951"/>
          <ac:spMkLst>
            <pc:docMk/>
            <pc:sldMk cId="1222331014" sldId="821"/>
            <ac:spMk id="83" creationId="{0E21CF0E-4439-466E-9D75-EB5D6A9B8D70}"/>
          </ac:spMkLst>
        </pc:spChg>
        <pc:spChg chg="add del mod">
          <ac:chgData name="Lei Wu" userId="f083b2a8aea23a2f" providerId="LiveId" clId="{D3C201D8-48B1-4AE4-9553-9040D20AF85A}" dt="2021-04-10T08:35:01.578" v="951"/>
          <ac:spMkLst>
            <pc:docMk/>
            <pc:sldMk cId="1222331014" sldId="821"/>
            <ac:spMk id="84" creationId="{010D8CB1-0620-48D6-9A6A-073ADCE63E63}"/>
          </ac:spMkLst>
        </pc:spChg>
        <pc:spChg chg="add del mod">
          <ac:chgData name="Lei Wu" userId="f083b2a8aea23a2f" providerId="LiveId" clId="{D3C201D8-48B1-4AE4-9553-9040D20AF85A}" dt="2021-04-10T08:35:01.578" v="951"/>
          <ac:spMkLst>
            <pc:docMk/>
            <pc:sldMk cId="1222331014" sldId="821"/>
            <ac:spMk id="85" creationId="{69BB0602-980A-4B67-9C46-8A92F56889F1}"/>
          </ac:spMkLst>
        </pc:spChg>
        <pc:spChg chg="add del mod">
          <ac:chgData name="Lei Wu" userId="f083b2a8aea23a2f" providerId="LiveId" clId="{D3C201D8-48B1-4AE4-9553-9040D20AF85A}" dt="2021-04-10T08:35:01.578" v="951"/>
          <ac:spMkLst>
            <pc:docMk/>
            <pc:sldMk cId="1222331014" sldId="821"/>
            <ac:spMk id="86" creationId="{6B4B87DC-373E-4FA9-92B1-613FB89224AD}"/>
          </ac:spMkLst>
        </pc:spChg>
        <pc:spChg chg="add del mod">
          <ac:chgData name="Lei Wu" userId="f083b2a8aea23a2f" providerId="LiveId" clId="{D3C201D8-48B1-4AE4-9553-9040D20AF85A}" dt="2021-04-10T08:35:01.578" v="951"/>
          <ac:spMkLst>
            <pc:docMk/>
            <pc:sldMk cId="1222331014" sldId="821"/>
            <ac:spMk id="87" creationId="{64DAA469-1576-4E57-AE3F-C1EC2259EEF5}"/>
          </ac:spMkLst>
        </pc:spChg>
        <pc:spChg chg="add del mod">
          <ac:chgData name="Lei Wu" userId="f083b2a8aea23a2f" providerId="LiveId" clId="{D3C201D8-48B1-4AE4-9553-9040D20AF85A}" dt="2021-04-10T08:35:01.578" v="951"/>
          <ac:spMkLst>
            <pc:docMk/>
            <pc:sldMk cId="1222331014" sldId="821"/>
            <ac:spMk id="88" creationId="{0C42992A-EC37-4A6F-8B40-0F58A310A434}"/>
          </ac:spMkLst>
        </pc:spChg>
        <pc:spChg chg="add del mod">
          <ac:chgData name="Lei Wu" userId="f083b2a8aea23a2f" providerId="LiveId" clId="{D3C201D8-48B1-4AE4-9553-9040D20AF85A}" dt="2021-04-10T08:35:01.578" v="951"/>
          <ac:spMkLst>
            <pc:docMk/>
            <pc:sldMk cId="1222331014" sldId="821"/>
            <ac:spMk id="89" creationId="{52A66414-4142-4AB8-88E4-62B8C45D1498}"/>
          </ac:spMkLst>
        </pc:spChg>
        <pc:spChg chg="add del mod">
          <ac:chgData name="Lei Wu" userId="f083b2a8aea23a2f" providerId="LiveId" clId="{D3C201D8-48B1-4AE4-9553-9040D20AF85A}" dt="2021-04-10T08:35:01.578" v="951"/>
          <ac:spMkLst>
            <pc:docMk/>
            <pc:sldMk cId="1222331014" sldId="821"/>
            <ac:spMk id="90" creationId="{678F673B-014E-4F32-9DF8-6D2314C6C123}"/>
          </ac:spMkLst>
        </pc:spChg>
        <pc:picChg chg="add del mod">
          <ac:chgData name="Lei Wu" userId="f083b2a8aea23a2f" providerId="LiveId" clId="{D3C201D8-48B1-4AE4-9553-9040D20AF85A}" dt="2021-04-10T08:34:23.186" v="945"/>
          <ac:picMkLst>
            <pc:docMk/>
            <pc:sldMk cId="1222331014" sldId="821"/>
            <ac:picMk id="40" creationId="{777602DC-077B-4E43-95DF-719538FD2BA9}"/>
          </ac:picMkLst>
        </pc:picChg>
        <pc:picChg chg="add del mod">
          <ac:chgData name="Lei Wu" userId="f083b2a8aea23a2f" providerId="LiveId" clId="{D3C201D8-48B1-4AE4-9553-9040D20AF85A}" dt="2021-04-10T08:34:27.050" v="947"/>
          <ac:picMkLst>
            <pc:docMk/>
            <pc:sldMk cId="1222331014" sldId="821"/>
            <ac:picMk id="63" creationId="{8A9901E8-E302-49EF-8013-9A1CFD9BA031}"/>
          </ac:picMkLst>
        </pc:picChg>
        <pc:picChg chg="add mod">
          <ac:chgData name="Lei Wu" userId="f083b2a8aea23a2f" providerId="LiveId" clId="{D3C201D8-48B1-4AE4-9553-9040D20AF85A}" dt="2021-04-10T08:34:33.568" v="949" actId="1076"/>
          <ac:picMkLst>
            <pc:docMk/>
            <pc:sldMk cId="1222331014" sldId="821"/>
            <ac:picMk id="77" creationId="{6E5CCF5E-DD54-4C2F-B427-342085CCB934}"/>
          </ac:picMkLst>
        </pc:picChg>
        <pc:picChg chg="add del mod">
          <ac:chgData name="Lei Wu" userId="f083b2a8aea23a2f" providerId="LiveId" clId="{D3C201D8-48B1-4AE4-9553-9040D20AF85A}" dt="2021-04-10T08:35:01.578" v="951"/>
          <ac:picMkLst>
            <pc:docMk/>
            <pc:sldMk cId="1222331014" sldId="821"/>
            <ac:picMk id="91" creationId="{D0D206F5-4E76-4A98-83AA-0A3310A80E1E}"/>
          </ac:picMkLst>
        </pc:picChg>
      </pc:sldChg>
      <pc:sldChg chg="addSp delSp modSp add del mod modAnim">
        <pc:chgData name="Lei Wu" userId="f083b2a8aea23a2f" providerId="LiveId" clId="{D3C201D8-48B1-4AE4-9553-9040D20AF85A}" dt="2021-04-10T08:53:52.106" v="1047" actId="47"/>
        <pc:sldMkLst>
          <pc:docMk/>
          <pc:sldMk cId="2979401610" sldId="822"/>
        </pc:sldMkLst>
        <pc:spChg chg="mod">
          <ac:chgData name="Lei Wu" userId="f083b2a8aea23a2f" providerId="LiveId" clId="{D3C201D8-48B1-4AE4-9553-9040D20AF85A}" dt="2021-04-10T08:35:07.720" v="956" actId="20577"/>
          <ac:spMkLst>
            <pc:docMk/>
            <pc:sldMk cId="2979401610" sldId="822"/>
            <ac:spMk id="2" creationId="{00000000-0000-0000-0000-000000000000}"/>
          </ac:spMkLst>
        </pc:spChg>
        <pc:spChg chg="add del mod">
          <ac:chgData name="Lei Wu" userId="f083b2a8aea23a2f" providerId="LiveId" clId="{D3C201D8-48B1-4AE4-9553-9040D20AF85A}" dt="2021-04-10T08:35:24.024" v="959"/>
          <ac:spMkLst>
            <pc:docMk/>
            <pc:sldMk cId="2979401610" sldId="822"/>
            <ac:spMk id="18" creationId="{46DAFD45-B8ED-45B0-B61B-B24A4CC6B93F}"/>
          </ac:spMkLst>
        </pc:spChg>
        <pc:spChg chg="add del mod">
          <ac:chgData name="Lei Wu" userId="f083b2a8aea23a2f" providerId="LiveId" clId="{D3C201D8-48B1-4AE4-9553-9040D20AF85A}" dt="2021-04-10T08:35:24.024" v="959"/>
          <ac:spMkLst>
            <pc:docMk/>
            <pc:sldMk cId="2979401610" sldId="822"/>
            <ac:spMk id="19" creationId="{6A270108-F98E-4993-BA92-227D0A60B012}"/>
          </ac:spMkLst>
        </pc:spChg>
        <pc:spChg chg="mod">
          <ac:chgData name="Lei Wu" userId="f083b2a8aea23a2f" providerId="LiveId" clId="{D3C201D8-48B1-4AE4-9553-9040D20AF85A}" dt="2021-04-10T08:35:19.747" v="958"/>
          <ac:spMkLst>
            <pc:docMk/>
            <pc:sldMk cId="2979401610" sldId="822"/>
            <ac:spMk id="21" creationId="{99ABB5C8-5D7F-42BA-AAE4-CFF0B0793C17}"/>
          </ac:spMkLst>
        </pc:spChg>
        <pc:spChg chg="mod">
          <ac:chgData name="Lei Wu" userId="f083b2a8aea23a2f" providerId="LiveId" clId="{D3C201D8-48B1-4AE4-9553-9040D20AF85A}" dt="2021-04-10T08:35:19.747" v="958"/>
          <ac:spMkLst>
            <pc:docMk/>
            <pc:sldMk cId="2979401610" sldId="822"/>
            <ac:spMk id="22" creationId="{41B0930E-F7EF-4C00-B6ED-DE4138FF363C}"/>
          </ac:spMkLst>
        </pc:spChg>
        <pc:spChg chg="mod">
          <ac:chgData name="Lei Wu" userId="f083b2a8aea23a2f" providerId="LiveId" clId="{D3C201D8-48B1-4AE4-9553-9040D20AF85A}" dt="2021-04-10T08:35:19.747" v="958"/>
          <ac:spMkLst>
            <pc:docMk/>
            <pc:sldMk cId="2979401610" sldId="822"/>
            <ac:spMk id="23" creationId="{2F6A8FBE-91CC-48F1-8625-2E52BDABFB2D}"/>
          </ac:spMkLst>
        </pc:spChg>
        <pc:spChg chg="mod">
          <ac:chgData name="Lei Wu" userId="f083b2a8aea23a2f" providerId="LiveId" clId="{D3C201D8-48B1-4AE4-9553-9040D20AF85A}" dt="2021-04-10T08:35:19.747" v="958"/>
          <ac:spMkLst>
            <pc:docMk/>
            <pc:sldMk cId="2979401610" sldId="822"/>
            <ac:spMk id="24" creationId="{5834D14F-F553-4F5B-BD9D-8D276EE5C5DA}"/>
          </ac:spMkLst>
        </pc:spChg>
        <pc:spChg chg="mod">
          <ac:chgData name="Lei Wu" userId="f083b2a8aea23a2f" providerId="LiveId" clId="{D3C201D8-48B1-4AE4-9553-9040D20AF85A}" dt="2021-04-10T08:35:19.747" v="958"/>
          <ac:spMkLst>
            <pc:docMk/>
            <pc:sldMk cId="2979401610" sldId="822"/>
            <ac:spMk id="25" creationId="{BE60EB95-FA0E-4672-B0A1-80E095CAB23E}"/>
          </ac:spMkLst>
        </pc:spChg>
        <pc:spChg chg="mod">
          <ac:chgData name="Lei Wu" userId="f083b2a8aea23a2f" providerId="LiveId" clId="{D3C201D8-48B1-4AE4-9553-9040D20AF85A}" dt="2021-04-10T08:35:19.747" v="958"/>
          <ac:spMkLst>
            <pc:docMk/>
            <pc:sldMk cId="2979401610" sldId="822"/>
            <ac:spMk id="26" creationId="{D5A39799-E100-4908-9DCA-5DCBA14D8858}"/>
          </ac:spMkLst>
        </pc:spChg>
        <pc:spChg chg="mod">
          <ac:chgData name="Lei Wu" userId="f083b2a8aea23a2f" providerId="LiveId" clId="{D3C201D8-48B1-4AE4-9553-9040D20AF85A}" dt="2021-04-10T08:35:19.747" v="958"/>
          <ac:spMkLst>
            <pc:docMk/>
            <pc:sldMk cId="2979401610" sldId="822"/>
            <ac:spMk id="27" creationId="{36C9F64B-6419-4A74-9AF3-CB2D8DD6BD24}"/>
          </ac:spMkLst>
        </pc:spChg>
        <pc:spChg chg="mod">
          <ac:chgData name="Lei Wu" userId="f083b2a8aea23a2f" providerId="LiveId" clId="{D3C201D8-48B1-4AE4-9553-9040D20AF85A}" dt="2021-04-10T08:35:19.747" v="958"/>
          <ac:spMkLst>
            <pc:docMk/>
            <pc:sldMk cId="2979401610" sldId="822"/>
            <ac:spMk id="28" creationId="{302AC517-3F84-4611-80C7-57FE4D6C9590}"/>
          </ac:spMkLst>
        </pc:spChg>
        <pc:spChg chg="mod">
          <ac:chgData name="Lei Wu" userId="f083b2a8aea23a2f" providerId="LiveId" clId="{D3C201D8-48B1-4AE4-9553-9040D20AF85A}" dt="2021-04-10T08:35:19.747" v="958"/>
          <ac:spMkLst>
            <pc:docMk/>
            <pc:sldMk cId="2979401610" sldId="822"/>
            <ac:spMk id="29" creationId="{F7201424-86BB-4131-B73F-2F98B81B185A}"/>
          </ac:spMkLst>
        </pc:spChg>
        <pc:spChg chg="mod">
          <ac:chgData name="Lei Wu" userId="f083b2a8aea23a2f" providerId="LiveId" clId="{D3C201D8-48B1-4AE4-9553-9040D20AF85A}" dt="2021-04-10T08:35:19.747" v="958"/>
          <ac:spMkLst>
            <pc:docMk/>
            <pc:sldMk cId="2979401610" sldId="822"/>
            <ac:spMk id="30" creationId="{317F3F6E-4BE2-4BBC-986C-E470D6C55883}"/>
          </ac:spMkLst>
        </pc:spChg>
        <pc:spChg chg="mod">
          <ac:chgData name="Lei Wu" userId="f083b2a8aea23a2f" providerId="LiveId" clId="{D3C201D8-48B1-4AE4-9553-9040D20AF85A}" dt="2021-04-10T08:35:19.747" v="958"/>
          <ac:spMkLst>
            <pc:docMk/>
            <pc:sldMk cId="2979401610" sldId="822"/>
            <ac:spMk id="31" creationId="{9F2D1A4E-593C-45BC-A227-3774061AC75F}"/>
          </ac:spMkLst>
        </pc:spChg>
        <pc:spChg chg="mod">
          <ac:chgData name="Lei Wu" userId="f083b2a8aea23a2f" providerId="LiveId" clId="{D3C201D8-48B1-4AE4-9553-9040D20AF85A}" dt="2021-04-10T08:35:19.747" v="958"/>
          <ac:spMkLst>
            <pc:docMk/>
            <pc:sldMk cId="2979401610" sldId="822"/>
            <ac:spMk id="32" creationId="{FC38ADC0-EC83-4947-A4FD-10A67B8EBB13}"/>
          </ac:spMkLst>
        </pc:spChg>
        <pc:spChg chg="mod">
          <ac:chgData name="Lei Wu" userId="f083b2a8aea23a2f" providerId="LiveId" clId="{D3C201D8-48B1-4AE4-9553-9040D20AF85A}" dt="2021-04-10T08:35:19.747" v="958"/>
          <ac:spMkLst>
            <pc:docMk/>
            <pc:sldMk cId="2979401610" sldId="822"/>
            <ac:spMk id="33" creationId="{E79939E1-1650-44C6-9167-39813A18F31B}"/>
          </ac:spMkLst>
        </pc:spChg>
        <pc:spChg chg="mod">
          <ac:chgData name="Lei Wu" userId="f083b2a8aea23a2f" providerId="LiveId" clId="{D3C201D8-48B1-4AE4-9553-9040D20AF85A}" dt="2021-04-10T08:35:19.747" v="958"/>
          <ac:spMkLst>
            <pc:docMk/>
            <pc:sldMk cId="2979401610" sldId="822"/>
            <ac:spMk id="35" creationId="{F12578C2-4542-401A-9245-82A77CD3711E}"/>
          </ac:spMkLst>
        </pc:spChg>
        <pc:spChg chg="mod">
          <ac:chgData name="Lei Wu" userId="f083b2a8aea23a2f" providerId="LiveId" clId="{D3C201D8-48B1-4AE4-9553-9040D20AF85A}" dt="2021-04-10T08:35:19.747" v="958"/>
          <ac:spMkLst>
            <pc:docMk/>
            <pc:sldMk cId="2979401610" sldId="822"/>
            <ac:spMk id="37" creationId="{DDC8F6BC-4681-49D8-8BCA-14F7F57C9A95}"/>
          </ac:spMkLst>
        </pc:spChg>
        <pc:spChg chg="mod">
          <ac:chgData name="Lei Wu" userId="f083b2a8aea23a2f" providerId="LiveId" clId="{D3C201D8-48B1-4AE4-9553-9040D20AF85A}" dt="2021-04-10T08:35:19.747" v="958"/>
          <ac:spMkLst>
            <pc:docMk/>
            <pc:sldMk cId="2979401610" sldId="822"/>
            <ac:spMk id="38" creationId="{DF5DC2F6-AC41-4391-88DE-D2CDCB61073E}"/>
          </ac:spMkLst>
        </pc:spChg>
        <pc:spChg chg="mod">
          <ac:chgData name="Lei Wu" userId="f083b2a8aea23a2f" providerId="LiveId" clId="{D3C201D8-48B1-4AE4-9553-9040D20AF85A}" dt="2021-04-10T08:35:19.747" v="958"/>
          <ac:spMkLst>
            <pc:docMk/>
            <pc:sldMk cId="2979401610" sldId="822"/>
            <ac:spMk id="39" creationId="{7EF6AC67-F939-4B54-86E8-4BC2B061E2FC}"/>
          </ac:spMkLst>
        </pc:spChg>
        <pc:spChg chg="mod">
          <ac:chgData name="Lei Wu" userId="f083b2a8aea23a2f" providerId="LiveId" clId="{D3C201D8-48B1-4AE4-9553-9040D20AF85A}" dt="2021-04-10T08:35:19.747" v="958"/>
          <ac:spMkLst>
            <pc:docMk/>
            <pc:sldMk cId="2979401610" sldId="822"/>
            <ac:spMk id="40" creationId="{ED209E4C-8E3B-4108-B4BD-7159CD19F83C}"/>
          </ac:spMkLst>
        </pc:spChg>
        <pc:spChg chg="mod">
          <ac:chgData name="Lei Wu" userId="f083b2a8aea23a2f" providerId="LiveId" clId="{D3C201D8-48B1-4AE4-9553-9040D20AF85A}" dt="2021-04-10T08:35:19.747" v="958"/>
          <ac:spMkLst>
            <pc:docMk/>
            <pc:sldMk cId="2979401610" sldId="822"/>
            <ac:spMk id="41" creationId="{E225A49A-1C00-4770-9F5C-A93FF60880E6}"/>
          </ac:spMkLst>
        </pc:spChg>
        <pc:spChg chg="mod">
          <ac:chgData name="Lei Wu" userId="f083b2a8aea23a2f" providerId="LiveId" clId="{D3C201D8-48B1-4AE4-9553-9040D20AF85A}" dt="2021-04-10T08:35:19.747" v="958"/>
          <ac:spMkLst>
            <pc:docMk/>
            <pc:sldMk cId="2979401610" sldId="822"/>
            <ac:spMk id="42" creationId="{FA53A62F-C0F4-4F67-A716-0A393982C94B}"/>
          </ac:spMkLst>
        </pc:spChg>
        <pc:spChg chg="mod">
          <ac:chgData name="Lei Wu" userId="f083b2a8aea23a2f" providerId="LiveId" clId="{D3C201D8-48B1-4AE4-9553-9040D20AF85A}" dt="2021-04-10T08:35:19.747" v="958"/>
          <ac:spMkLst>
            <pc:docMk/>
            <pc:sldMk cId="2979401610" sldId="822"/>
            <ac:spMk id="43" creationId="{551E06D8-3F2E-42BD-A6A8-B80C8E64CF3F}"/>
          </ac:spMkLst>
        </pc:spChg>
        <pc:spChg chg="mod">
          <ac:chgData name="Lei Wu" userId="f083b2a8aea23a2f" providerId="LiveId" clId="{D3C201D8-48B1-4AE4-9553-9040D20AF85A}" dt="2021-04-10T08:35:19.747" v="958"/>
          <ac:spMkLst>
            <pc:docMk/>
            <pc:sldMk cId="2979401610" sldId="822"/>
            <ac:spMk id="44" creationId="{336C4B4A-4F8D-4C68-A405-AF99C4BA480A}"/>
          </ac:spMkLst>
        </pc:spChg>
        <pc:spChg chg="mod">
          <ac:chgData name="Lei Wu" userId="f083b2a8aea23a2f" providerId="LiveId" clId="{D3C201D8-48B1-4AE4-9553-9040D20AF85A}" dt="2021-04-10T08:35:19.747" v="958"/>
          <ac:spMkLst>
            <pc:docMk/>
            <pc:sldMk cId="2979401610" sldId="822"/>
            <ac:spMk id="45" creationId="{23A06121-F764-463E-B645-3FDE8D99AB56}"/>
          </ac:spMkLst>
        </pc:spChg>
        <pc:spChg chg="mod">
          <ac:chgData name="Lei Wu" userId="f083b2a8aea23a2f" providerId="LiveId" clId="{D3C201D8-48B1-4AE4-9553-9040D20AF85A}" dt="2021-04-10T08:35:19.747" v="958"/>
          <ac:spMkLst>
            <pc:docMk/>
            <pc:sldMk cId="2979401610" sldId="822"/>
            <ac:spMk id="46" creationId="{A31A289C-58DB-4F55-8821-8674168735DD}"/>
          </ac:spMkLst>
        </pc:spChg>
        <pc:spChg chg="mod">
          <ac:chgData name="Lei Wu" userId="f083b2a8aea23a2f" providerId="LiveId" clId="{D3C201D8-48B1-4AE4-9553-9040D20AF85A}" dt="2021-04-10T08:35:19.747" v="958"/>
          <ac:spMkLst>
            <pc:docMk/>
            <pc:sldMk cId="2979401610" sldId="822"/>
            <ac:spMk id="47" creationId="{E44333EF-B81E-466C-A2AA-EA0DA09DDFE8}"/>
          </ac:spMkLst>
        </pc:spChg>
        <pc:spChg chg="mod">
          <ac:chgData name="Lei Wu" userId="f083b2a8aea23a2f" providerId="LiveId" clId="{D3C201D8-48B1-4AE4-9553-9040D20AF85A}" dt="2021-04-10T08:35:19.747" v="958"/>
          <ac:spMkLst>
            <pc:docMk/>
            <pc:sldMk cId="2979401610" sldId="822"/>
            <ac:spMk id="48" creationId="{EEA7B35B-67FB-4638-923F-565B6B6E92E3}"/>
          </ac:spMkLst>
        </pc:spChg>
        <pc:spChg chg="mod">
          <ac:chgData name="Lei Wu" userId="f083b2a8aea23a2f" providerId="LiveId" clId="{D3C201D8-48B1-4AE4-9553-9040D20AF85A}" dt="2021-04-10T08:35:19.747" v="958"/>
          <ac:spMkLst>
            <pc:docMk/>
            <pc:sldMk cId="2979401610" sldId="822"/>
            <ac:spMk id="49" creationId="{80E8A490-448B-468F-99B4-AF59255A8535}"/>
          </ac:spMkLst>
        </pc:spChg>
        <pc:spChg chg="mod">
          <ac:chgData name="Lei Wu" userId="f083b2a8aea23a2f" providerId="LiveId" clId="{D3C201D8-48B1-4AE4-9553-9040D20AF85A}" dt="2021-04-10T08:35:19.747" v="958"/>
          <ac:spMkLst>
            <pc:docMk/>
            <pc:sldMk cId="2979401610" sldId="822"/>
            <ac:spMk id="50" creationId="{5A2A746B-BD71-4831-ACA0-435129EC3660}"/>
          </ac:spMkLst>
        </pc:spChg>
        <pc:spChg chg="mod">
          <ac:chgData name="Lei Wu" userId="f083b2a8aea23a2f" providerId="LiveId" clId="{D3C201D8-48B1-4AE4-9553-9040D20AF85A}" dt="2021-04-10T08:35:19.747" v="958"/>
          <ac:spMkLst>
            <pc:docMk/>
            <pc:sldMk cId="2979401610" sldId="822"/>
            <ac:spMk id="51" creationId="{B261704F-0C16-4ACB-BB12-19364BC9EF59}"/>
          </ac:spMkLst>
        </pc:spChg>
        <pc:spChg chg="mod">
          <ac:chgData name="Lei Wu" userId="f083b2a8aea23a2f" providerId="LiveId" clId="{D3C201D8-48B1-4AE4-9553-9040D20AF85A}" dt="2021-04-10T08:35:19.747" v="958"/>
          <ac:spMkLst>
            <pc:docMk/>
            <pc:sldMk cId="2979401610" sldId="822"/>
            <ac:spMk id="52" creationId="{22025BFC-CBB8-48A9-A005-19E80EC33F1A}"/>
          </ac:spMkLst>
        </pc:spChg>
        <pc:spChg chg="mod">
          <ac:chgData name="Lei Wu" userId="f083b2a8aea23a2f" providerId="LiveId" clId="{D3C201D8-48B1-4AE4-9553-9040D20AF85A}" dt="2021-04-10T08:35:19.747" v="958"/>
          <ac:spMkLst>
            <pc:docMk/>
            <pc:sldMk cId="2979401610" sldId="822"/>
            <ac:spMk id="53" creationId="{B7D5AC67-C761-4F94-9E1E-CF7A57A608A0}"/>
          </ac:spMkLst>
        </pc:spChg>
        <pc:spChg chg="mod">
          <ac:chgData name="Lei Wu" userId="f083b2a8aea23a2f" providerId="LiveId" clId="{D3C201D8-48B1-4AE4-9553-9040D20AF85A}" dt="2021-04-10T08:35:19.747" v="958"/>
          <ac:spMkLst>
            <pc:docMk/>
            <pc:sldMk cId="2979401610" sldId="822"/>
            <ac:spMk id="54" creationId="{D3499AAE-555F-40BF-B3C6-5CA4BD71456C}"/>
          </ac:spMkLst>
        </pc:spChg>
        <pc:spChg chg="mod">
          <ac:chgData name="Lei Wu" userId="f083b2a8aea23a2f" providerId="LiveId" clId="{D3C201D8-48B1-4AE4-9553-9040D20AF85A}" dt="2021-04-10T08:35:19.747" v="958"/>
          <ac:spMkLst>
            <pc:docMk/>
            <pc:sldMk cId="2979401610" sldId="822"/>
            <ac:spMk id="55" creationId="{84974C8F-69E9-4952-BB82-7552665BD3D3}"/>
          </ac:spMkLst>
        </pc:spChg>
        <pc:spChg chg="mod">
          <ac:chgData name="Lei Wu" userId="f083b2a8aea23a2f" providerId="LiveId" clId="{D3C201D8-48B1-4AE4-9553-9040D20AF85A}" dt="2021-04-10T08:35:19.747" v="958"/>
          <ac:spMkLst>
            <pc:docMk/>
            <pc:sldMk cId="2979401610" sldId="822"/>
            <ac:spMk id="56" creationId="{6D0E4FC7-CFEF-4179-9720-7A5CDCAFB130}"/>
          </ac:spMkLst>
        </pc:spChg>
        <pc:spChg chg="add mod">
          <ac:chgData name="Lei Wu" userId="f083b2a8aea23a2f" providerId="LiveId" clId="{D3C201D8-48B1-4AE4-9553-9040D20AF85A}" dt="2021-04-10T08:35:27.983" v="961" actId="1076"/>
          <ac:spMkLst>
            <pc:docMk/>
            <pc:sldMk cId="2979401610" sldId="822"/>
            <ac:spMk id="57" creationId="{459BE46E-32A3-4F6E-AFE8-8C9F77E143C6}"/>
          </ac:spMkLst>
        </pc:spChg>
        <pc:spChg chg="add mod">
          <ac:chgData name="Lei Wu" userId="f083b2a8aea23a2f" providerId="LiveId" clId="{D3C201D8-48B1-4AE4-9553-9040D20AF85A}" dt="2021-04-10T08:35:27.983" v="961" actId="1076"/>
          <ac:spMkLst>
            <pc:docMk/>
            <pc:sldMk cId="2979401610" sldId="822"/>
            <ac:spMk id="58" creationId="{08D5A476-DA74-494C-9DD8-7672F00A4595}"/>
          </ac:spMkLst>
        </pc:spChg>
        <pc:spChg chg="mod">
          <ac:chgData name="Lei Wu" userId="f083b2a8aea23a2f" providerId="LiveId" clId="{D3C201D8-48B1-4AE4-9553-9040D20AF85A}" dt="2021-04-10T08:35:27.983" v="961" actId="1076"/>
          <ac:spMkLst>
            <pc:docMk/>
            <pc:sldMk cId="2979401610" sldId="822"/>
            <ac:spMk id="60" creationId="{1B7B4B97-4611-4FD7-A707-78935DC7FB8F}"/>
          </ac:spMkLst>
        </pc:spChg>
        <pc:spChg chg="mod">
          <ac:chgData name="Lei Wu" userId="f083b2a8aea23a2f" providerId="LiveId" clId="{D3C201D8-48B1-4AE4-9553-9040D20AF85A}" dt="2021-04-10T08:35:27.983" v="961" actId="1076"/>
          <ac:spMkLst>
            <pc:docMk/>
            <pc:sldMk cId="2979401610" sldId="822"/>
            <ac:spMk id="61" creationId="{53E2A3C7-34EA-4767-BEA5-FE57E5B190DE}"/>
          </ac:spMkLst>
        </pc:spChg>
        <pc:spChg chg="mod">
          <ac:chgData name="Lei Wu" userId="f083b2a8aea23a2f" providerId="LiveId" clId="{D3C201D8-48B1-4AE4-9553-9040D20AF85A}" dt="2021-04-10T08:35:27.983" v="961" actId="1076"/>
          <ac:spMkLst>
            <pc:docMk/>
            <pc:sldMk cId="2979401610" sldId="822"/>
            <ac:spMk id="62" creationId="{D35B13B9-A1C5-46A7-B13A-B15FD0DE17A6}"/>
          </ac:spMkLst>
        </pc:spChg>
        <pc:spChg chg="mod">
          <ac:chgData name="Lei Wu" userId="f083b2a8aea23a2f" providerId="LiveId" clId="{D3C201D8-48B1-4AE4-9553-9040D20AF85A}" dt="2021-04-10T08:35:27.983" v="961" actId="1076"/>
          <ac:spMkLst>
            <pc:docMk/>
            <pc:sldMk cId="2979401610" sldId="822"/>
            <ac:spMk id="63" creationId="{BD9F8371-DDB1-4627-A6F6-026E129DCDF0}"/>
          </ac:spMkLst>
        </pc:spChg>
        <pc:spChg chg="del">
          <ac:chgData name="Lei Wu" userId="f083b2a8aea23a2f" providerId="LiveId" clId="{D3C201D8-48B1-4AE4-9553-9040D20AF85A}" dt="2021-04-10T08:35:18.784" v="957" actId="478"/>
          <ac:spMkLst>
            <pc:docMk/>
            <pc:sldMk cId="2979401610" sldId="822"/>
            <ac:spMk id="64" creationId="{F6B795F7-4BC1-42A9-8AF9-691C724D4B31}"/>
          </ac:spMkLst>
        </pc:spChg>
        <pc:spChg chg="del">
          <ac:chgData name="Lei Wu" userId="f083b2a8aea23a2f" providerId="LiveId" clId="{D3C201D8-48B1-4AE4-9553-9040D20AF85A}" dt="2021-04-10T08:35:18.784" v="957" actId="478"/>
          <ac:spMkLst>
            <pc:docMk/>
            <pc:sldMk cId="2979401610" sldId="822"/>
            <ac:spMk id="65" creationId="{8EAA149A-C621-4C04-9539-8F37CDBCE38C}"/>
          </ac:spMkLst>
        </pc:spChg>
        <pc:spChg chg="del">
          <ac:chgData name="Lei Wu" userId="f083b2a8aea23a2f" providerId="LiveId" clId="{D3C201D8-48B1-4AE4-9553-9040D20AF85A}" dt="2021-04-10T08:35:18.784" v="957" actId="478"/>
          <ac:spMkLst>
            <pc:docMk/>
            <pc:sldMk cId="2979401610" sldId="822"/>
            <ac:spMk id="66" creationId="{2C0DC5E7-5ACA-4C3A-A0C9-FA9EDAE0997A}"/>
          </ac:spMkLst>
        </pc:spChg>
        <pc:spChg chg="del">
          <ac:chgData name="Lei Wu" userId="f083b2a8aea23a2f" providerId="LiveId" clId="{D3C201D8-48B1-4AE4-9553-9040D20AF85A}" dt="2021-04-10T08:35:18.784" v="957" actId="478"/>
          <ac:spMkLst>
            <pc:docMk/>
            <pc:sldMk cId="2979401610" sldId="822"/>
            <ac:spMk id="67" creationId="{4815E315-9C51-4CDC-BA04-30F026AB4E25}"/>
          </ac:spMkLst>
        </pc:spChg>
        <pc:spChg chg="del">
          <ac:chgData name="Lei Wu" userId="f083b2a8aea23a2f" providerId="LiveId" clId="{D3C201D8-48B1-4AE4-9553-9040D20AF85A}" dt="2021-04-10T08:35:18.784" v="957" actId="478"/>
          <ac:spMkLst>
            <pc:docMk/>
            <pc:sldMk cId="2979401610" sldId="822"/>
            <ac:spMk id="68" creationId="{DC276B91-62E1-4B57-86D8-83FB78E9FDB7}"/>
          </ac:spMkLst>
        </pc:spChg>
        <pc:spChg chg="del">
          <ac:chgData name="Lei Wu" userId="f083b2a8aea23a2f" providerId="LiveId" clId="{D3C201D8-48B1-4AE4-9553-9040D20AF85A}" dt="2021-04-10T08:35:18.784" v="957" actId="478"/>
          <ac:spMkLst>
            <pc:docMk/>
            <pc:sldMk cId="2979401610" sldId="822"/>
            <ac:spMk id="69" creationId="{C8356754-47C6-4974-82B3-F81268599C12}"/>
          </ac:spMkLst>
        </pc:spChg>
        <pc:spChg chg="del">
          <ac:chgData name="Lei Wu" userId="f083b2a8aea23a2f" providerId="LiveId" clId="{D3C201D8-48B1-4AE4-9553-9040D20AF85A}" dt="2021-04-10T08:35:18.784" v="957" actId="478"/>
          <ac:spMkLst>
            <pc:docMk/>
            <pc:sldMk cId="2979401610" sldId="822"/>
            <ac:spMk id="70" creationId="{21AF984E-284E-49EB-ACCC-1CA1085AE801}"/>
          </ac:spMkLst>
        </pc:spChg>
        <pc:spChg chg="del">
          <ac:chgData name="Lei Wu" userId="f083b2a8aea23a2f" providerId="LiveId" clId="{D3C201D8-48B1-4AE4-9553-9040D20AF85A}" dt="2021-04-10T08:35:18.784" v="957" actId="478"/>
          <ac:spMkLst>
            <pc:docMk/>
            <pc:sldMk cId="2979401610" sldId="822"/>
            <ac:spMk id="71" creationId="{0DAB20DB-02A7-43F8-A239-C5089D69972C}"/>
          </ac:spMkLst>
        </pc:spChg>
        <pc:spChg chg="del">
          <ac:chgData name="Lei Wu" userId="f083b2a8aea23a2f" providerId="LiveId" clId="{D3C201D8-48B1-4AE4-9553-9040D20AF85A}" dt="2021-04-10T08:35:18.784" v="957" actId="478"/>
          <ac:spMkLst>
            <pc:docMk/>
            <pc:sldMk cId="2979401610" sldId="822"/>
            <ac:spMk id="72" creationId="{3B3B4D59-ECB4-4215-87EF-654631229C6C}"/>
          </ac:spMkLst>
        </pc:spChg>
        <pc:spChg chg="del">
          <ac:chgData name="Lei Wu" userId="f083b2a8aea23a2f" providerId="LiveId" clId="{D3C201D8-48B1-4AE4-9553-9040D20AF85A}" dt="2021-04-10T08:35:18.784" v="957" actId="478"/>
          <ac:spMkLst>
            <pc:docMk/>
            <pc:sldMk cId="2979401610" sldId="822"/>
            <ac:spMk id="73" creationId="{0D9F7EFA-487B-4E87-965A-AD25D5AF1EA1}"/>
          </ac:spMkLst>
        </pc:spChg>
        <pc:spChg chg="del">
          <ac:chgData name="Lei Wu" userId="f083b2a8aea23a2f" providerId="LiveId" clId="{D3C201D8-48B1-4AE4-9553-9040D20AF85A}" dt="2021-04-10T08:35:18.784" v="957" actId="478"/>
          <ac:spMkLst>
            <pc:docMk/>
            <pc:sldMk cId="2979401610" sldId="822"/>
            <ac:spMk id="74" creationId="{ADA66EE5-634A-4889-93EB-B7E0592B1241}"/>
          </ac:spMkLst>
        </pc:spChg>
        <pc:spChg chg="del">
          <ac:chgData name="Lei Wu" userId="f083b2a8aea23a2f" providerId="LiveId" clId="{D3C201D8-48B1-4AE4-9553-9040D20AF85A}" dt="2021-04-10T08:35:18.784" v="957" actId="478"/>
          <ac:spMkLst>
            <pc:docMk/>
            <pc:sldMk cId="2979401610" sldId="822"/>
            <ac:spMk id="75" creationId="{A3F9FCAC-6355-4EBB-9673-AA9243ABB8AD}"/>
          </ac:spMkLst>
        </pc:spChg>
        <pc:spChg chg="del">
          <ac:chgData name="Lei Wu" userId="f083b2a8aea23a2f" providerId="LiveId" clId="{D3C201D8-48B1-4AE4-9553-9040D20AF85A}" dt="2021-04-10T08:35:18.784" v="957" actId="478"/>
          <ac:spMkLst>
            <pc:docMk/>
            <pc:sldMk cId="2979401610" sldId="822"/>
            <ac:spMk id="76" creationId="{88A51987-7540-4CE7-AFE6-8157CE08E538}"/>
          </ac:spMkLst>
        </pc:spChg>
        <pc:spChg chg="mod">
          <ac:chgData name="Lei Wu" userId="f083b2a8aea23a2f" providerId="LiveId" clId="{D3C201D8-48B1-4AE4-9553-9040D20AF85A}" dt="2021-04-10T08:35:27.983" v="961" actId="1076"/>
          <ac:spMkLst>
            <pc:docMk/>
            <pc:sldMk cId="2979401610" sldId="822"/>
            <ac:spMk id="78" creationId="{CDCB9838-BA32-4FD1-B408-D63832CDF8D6}"/>
          </ac:spMkLst>
        </pc:spChg>
        <pc:spChg chg="mod">
          <ac:chgData name="Lei Wu" userId="f083b2a8aea23a2f" providerId="LiveId" clId="{D3C201D8-48B1-4AE4-9553-9040D20AF85A}" dt="2021-04-10T08:35:27.983" v="961" actId="1076"/>
          <ac:spMkLst>
            <pc:docMk/>
            <pc:sldMk cId="2979401610" sldId="822"/>
            <ac:spMk id="79" creationId="{F8272BBC-B94E-475A-AE4E-18720E9E5A89}"/>
          </ac:spMkLst>
        </pc:spChg>
        <pc:spChg chg="mod">
          <ac:chgData name="Lei Wu" userId="f083b2a8aea23a2f" providerId="LiveId" clId="{D3C201D8-48B1-4AE4-9553-9040D20AF85A}" dt="2021-04-10T08:35:27.983" v="961" actId="1076"/>
          <ac:spMkLst>
            <pc:docMk/>
            <pc:sldMk cId="2979401610" sldId="822"/>
            <ac:spMk id="80" creationId="{F5324D89-1773-4076-ACEA-05A64D78434D}"/>
          </ac:spMkLst>
        </pc:spChg>
        <pc:spChg chg="mod">
          <ac:chgData name="Lei Wu" userId="f083b2a8aea23a2f" providerId="LiveId" clId="{D3C201D8-48B1-4AE4-9553-9040D20AF85A}" dt="2021-04-10T08:35:27.983" v="961" actId="1076"/>
          <ac:spMkLst>
            <pc:docMk/>
            <pc:sldMk cId="2979401610" sldId="822"/>
            <ac:spMk id="81" creationId="{6DC03E9A-7907-49E6-922C-C03B296C6132}"/>
          </ac:spMkLst>
        </pc:spChg>
        <pc:spChg chg="mod">
          <ac:chgData name="Lei Wu" userId="f083b2a8aea23a2f" providerId="LiveId" clId="{D3C201D8-48B1-4AE4-9553-9040D20AF85A}" dt="2021-04-10T08:35:27.983" v="961" actId="1076"/>
          <ac:spMkLst>
            <pc:docMk/>
            <pc:sldMk cId="2979401610" sldId="822"/>
            <ac:spMk id="82" creationId="{6912FEC4-98FA-413D-A89C-DDD38EF2F220}"/>
          </ac:spMkLst>
        </pc:spChg>
        <pc:spChg chg="mod">
          <ac:chgData name="Lei Wu" userId="f083b2a8aea23a2f" providerId="LiveId" clId="{D3C201D8-48B1-4AE4-9553-9040D20AF85A}" dt="2021-04-10T08:35:27.983" v="961" actId="1076"/>
          <ac:spMkLst>
            <pc:docMk/>
            <pc:sldMk cId="2979401610" sldId="822"/>
            <ac:spMk id="83" creationId="{7524800D-AFB3-46AF-932A-B1A4DBF3282F}"/>
          </ac:spMkLst>
        </pc:spChg>
        <pc:spChg chg="mod">
          <ac:chgData name="Lei Wu" userId="f083b2a8aea23a2f" providerId="LiveId" clId="{D3C201D8-48B1-4AE4-9553-9040D20AF85A}" dt="2021-04-10T08:35:27.983" v="961" actId="1076"/>
          <ac:spMkLst>
            <pc:docMk/>
            <pc:sldMk cId="2979401610" sldId="822"/>
            <ac:spMk id="84" creationId="{F232C53F-F0C6-4227-AFC5-99E2D6FF5B83}"/>
          </ac:spMkLst>
        </pc:spChg>
        <pc:spChg chg="mod">
          <ac:chgData name="Lei Wu" userId="f083b2a8aea23a2f" providerId="LiveId" clId="{D3C201D8-48B1-4AE4-9553-9040D20AF85A}" dt="2021-04-10T08:35:27.983" v="961" actId="1076"/>
          <ac:spMkLst>
            <pc:docMk/>
            <pc:sldMk cId="2979401610" sldId="822"/>
            <ac:spMk id="85" creationId="{DE038D04-9F62-473C-9E27-44CF1569B1D4}"/>
          </ac:spMkLst>
        </pc:spChg>
        <pc:spChg chg="mod">
          <ac:chgData name="Lei Wu" userId="f083b2a8aea23a2f" providerId="LiveId" clId="{D3C201D8-48B1-4AE4-9553-9040D20AF85A}" dt="2021-04-10T08:35:27.983" v="961" actId="1076"/>
          <ac:spMkLst>
            <pc:docMk/>
            <pc:sldMk cId="2979401610" sldId="822"/>
            <ac:spMk id="86" creationId="{85522184-CF70-4FD9-890F-D0CA1986E7D2}"/>
          </ac:spMkLst>
        </pc:spChg>
        <pc:spChg chg="mod">
          <ac:chgData name="Lei Wu" userId="f083b2a8aea23a2f" providerId="LiveId" clId="{D3C201D8-48B1-4AE4-9553-9040D20AF85A}" dt="2021-04-10T08:35:27.983" v="961" actId="1076"/>
          <ac:spMkLst>
            <pc:docMk/>
            <pc:sldMk cId="2979401610" sldId="822"/>
            <ac:spMk id="88" creationId="{0214C8D7-B7C5-490F-8E5F-2DCD89ABC097}"/>
          </ac:spMkLst>
        </pc:spChg>
        <pc:spChg chg="mod">
          <ac:chgData name="Lei Wu" userId="f083b2a8aea23a2f" providerId="LiveId" clId="{D3C201D8-48B1-4AE4-9553-9040D20AF85A}" dt="2021-04-10T08:35:27.983" v="961" actId="1076"/>
          <ac:spMkLst>
            <pc:docMk/>
            <pc:sldMk cId="2979401610" sldId="822"/>
            <ac:spMk id="90" creationId="{74FE258F-28EF-4067-B0F1-9F0F23EA2C28}"/>
          </ac:spMkLst>
        </pc:spChg>
        <pc:spChg chg="mod">
          <ac:chgData name="Lei Wu" userId="f083b2a8aea23a2f" providerId="LiveId" clId="{D3C201D8-48B1-4AE4-9553-9040D20AF85A}" dt="2021-04-10T08:35:27.983" v="961" actId="1076"/>
          <ac:spMkLst>
            <pc:docMk/>
            <pc:sldMk cId="2979401610" sldId="822"/>
            <ac:spMk id="91" creationId="{BE87B109-1065-4024-9759-D17182B069AB}"/>
          </ac:spMkLst>
        </pc:spChg>
        <pc:spChg chg="mod">
          <ac:chgData name="Lei Wu" userId="f083b2a8aea23a2f" providerId="LiveId" clId="{D3C201D8-48B1-4AE4-9553-9040D20AF85A}" dt="2021-04-10T08:35:27.983" v="961" actId="1076"/>
          <ac:spMkLst>
            <pc:docMk/>
            <pc:sldMk cId="2979401610" sldId="822"/>
            <ac:spMk id="92" creationId="{C29FEEA1-17B3-4B3B-8168-13DE0E849871}"/>
          </ac:spMkLst>
        </pc:spChg>
        <pc:spChg chg="mod">
          <ac:chgData name="Lei Wu" userId="f083b2a8aea23a2f" providerId="LiveId" clId="{D3C201D8-48B1-4AE4-9553-9040D20AF85A}" dt="2021-04-10T08:35:27.983" v="961" actId="1076"/>
          <ac:spMkLst>
            <pc:docMk/>
            <pc:sldMk cId="2979401610" sldId="822"/>
            <ac:spMk id="93" creationId="{754B9CAD-A0CF-4DFC-867E-EB54F535984C}"/>
          </ac:spMkLst>
        </pc:spChg>
        <pc:spChg chg="mod">
          <ac:chgData name="Lei Wu" userId="f083b2a8aea23a2f" providerId="LiveId" clId="{D3C201D8-48B1-4AE4-9553-9040D20AF85A}" dt="2021-04-10T08:35:27.983" v="961" actId="1076"/>
          <ac:spMkLst>
            <pc:docMk/>
            <pc:sldMk cId="2979401610" sldId="822"/>
            <ac:spMk id="94" creationId="{E2ABC117-9FCB-4FD8-850A-84141ED9BE00}"/>
          </ac:spMkLst>
        </pc:spChg>
        <pc:spChg chg="mod">
          <ac:chgData name="Lei Wu" userId="f083b2a8aea23a2f" providerId="LiveId" clId="{D3C201D8-48B1-4AE4-9553-9040D20AF85A}" dt="2021-04-10T08:35:27.983" v="961" actId="1076"/>
          <ac:spMkLst>
            <pc:docMk/>
            <pc:sldMk cId="2979401610" sldId="822"/>
            <ac:spMk id="95" creationId="{396BF4B7-4BA1-410E-9329-7CDC27E682F5}"/>
          </ac:spMkLst>
        </pc:spChg>
        <pc:spChg chg="mod">
          <ac:chgData name="Lei Wu" userId="f083b2a8aea23a2f" providerId="LiveId" clId="{D3C201D8-48B1-4AE4-9553-9040D20AF85A}" dt="2021-04-10T08:35:27.983" v="961" actId="1076"/>
          <ac:spMkLst>
            <pc:docMk/>
            <pc:sldMk cId="2979401610" sldId="822"/>
            <ac:spMk id="96" creationId="{E6BED64E-DACF-43EA-9B5C-63E0BD4867C7}"/>
          </ac:spMkLst>
        </pc:spChg>
        <pc:spChg chg="mod">
          <ac:chgData name="Lei Wu" userId="f083b2a8aea23a2f" providerId="LiveId" clId="{D3C201D8-48B1-4AE4-9553-9040D20AF85A}" dt="2021-04-10T08:35:27.983" v="961" actId="1076"/>
          <ac:spMkLst>
            <pc:docMk/>
            <pc:sldMk cId="2979401610" sldId="822"/>
            <ac:spMk id="97" creationId="{969AF60F-AECB-47E2-B668-690B595EA3B3}"/>
          </ac:spMkLst>
        </pc:spChg>
        <pc:spChg chg="mod">
          <ac:chgData name="Lei Wu" userId="f083b2a8aea23a2f" providerId="LiveId" clId="{D3C201D8-48B1-4AE4-9553-9040D20AF85A}" dt="2021-04-10T08:35:27.983" v="961" actId="1076"/>
          <ac:spMkLst>
            <pc:docMk/>
            <pc:sldMk cId="2979401610" sldId="822"/>
            <ac:spMk id="98" creationId="{E5616462-096A-41B1-8BA7-32BBBC9D4937}"/>
          </ac:spMkLst>
        </pc:spChg>
        <pc:spChg chg="mod">
          <ac:chgData name="Lei Wu" userId="f083b2a8aea23a2f" providerId="LiveId" clId="{D3C201D8-48B1-4AE4-9553-9040D20AF85A}" dt="2021-04-10T08:35:27.983" v="961" actId="1076"/>
          <ac:spMkLst>
            <pc:docMk/>
            <pc:sldMk cId="2979401610" sldId="822"/>
            <ac:spMk id="99" creationId="{99F10A74-2A2E-43AC-A678-B51B8C8E7768}"/>
          </ac:spMkLst>
        </pc:spChg>
        <pc:spChg chg="mod">
          <ac:chgData name="Lei Wu" userId="f083b2a8aea23a2f" providerId="LiveId" clId="{D3C201D8-48B1-4AE4-9553-9040D20AF85A}" dt="2021-04-10T08:35:27.983" v="961" actId="1076"/>
          <ac:spMkLst>
            <pc:docMk/>
            <pc:sldMk cId="2979401610" sldId="822"/>
            <ac:spMk id="100" creationId="{BEACA31E-FF54-4BE5-9FC2-574A83069DD1}"/>
          </ac:spMkLst>
        </pc:spChg>
        <pc:spChg chg="mod">
          <ac:chgData name="Lei Wu" userId="f083b2a8aea23a2f" providerId="LiveId" clId="{D3C201D8-48B1-4AE4-9553-9040D20AF85A}" dt="2021-04-10T08:35:27.983" v="961" actId="1076"/>
          <ac:spMkLst>
            <pc:docMk/>
            <pc:sldMk cId="2979401610" sldId="822"/>
            <ac:spMk id="101" creationId="{BA2F1C5F-D63A-4C2B-B9BE-E67C205B6EAF}"/>
          </ac:spMkLst>
        </pc:spChg>
        <pc:spChg chg="mod">
          <ac:chgData name="Lei Wu" userId="f083b2a8aea23a2f" providerId="LiveId" clId="{D3C201D8-48B1-4AE4-9553-9040D20AF85A}" dt="2021-04-10T08:35:27.983" v="961" actId="1076"/>
          <ac:spMkLst>
            <pc:docMk/>
            <pc:sldMk cId="2979401610" sldId="822"/>
            <ac:spMk id="102" creationId="{D31BF6CA-5D48-43BE-85D8-04F361C2C5CB}"/>
          </ac:spMkLst>
        </pc:spChg>
        <pc:spChg chg="mod">
          <ac:chgData name="Lei Wu" userId="f083b2a8aea23a2f" providerId="LiveId" clId="{D3C201D8-48B1-4AE4-9553-9040D20AF85A}" dt="2021-04-10T08:35:27.983" v="961" actId="1076"/>
          <ac:spMkLst>
            <pc:docMk/>
            <pc:sldMk cId="2979401610" sldId="822"/>
            <ac:spMk id="103" creationId="{09D4413B-0039-4734-829C-6BDD3EF25215}"/>
          </ac:spMkLst>
        </pc:spChg>
        <pc:spChg chg="mod">
          <ac:chgData name="Lei Wu" userId="f083b2a8aea23a2f" providerId="LiveId" clId="{D3C201D8-48B1-4AE4-9553-9040D20AF85A}" dt="2021-04-10T08:35:27.983" v="961" actId="1076"/>
          <ac:spMkLst>
            <pc:docMk/>
            <pc:sldMk cId="2979401610" sldId="822"/>
            <ac:spMk id="104" creationId="{41E596C5-495C-479D-9E87-337537DFEFD3}"/>
          </ac:spMkLst>
        </pc:spChg>
        <pc:spChg chg="mod">
          <ac:chgData name="Lei Wu" userId="f083b2a8aea23a2f" providerId="LiveId" clId="{D3C201D8-48B1-4AE4-9553-9040D20AF85A}" dt="2021-04-10T08:35:27.983" v="961" actId="1076"/>
          <ac:spMkLst>
            <pc:docMk/>
            <pc:sldMk cId="2979401610" sldId="822"/>
            <ac:spMk id="105" creationId="{64F2AFA5-9587-42B3-986F-08E8CD68BC77}"/>
          </ac:spMkLst>
        </pc:spChg>
        <pc:spChg chg="mod">
          <ac:chgData name="Lei Wu" userId="f083b2a8aea23a2f" providerId="LiveId" clId="{D3C201D8-48B1-4AE4-9553-9040D20AF85A}" dt="2021-04-10T08:35:27.983" v="961" actId="1076"/>
          <ac:spMkLst>
            <pc:docMk/>
            <pc:sldMk cId="2979401610" sldId="822"/>
            <ac:spMk id="106" creationId="{8A6B6C0A-9721-4B14-B933-7ABAD0F70DA3}"/>
          </ac:spMkLst>
        </pc:spChg>
        <pc:spChg chg="mod">
          <ac:chgData name="Lei Wu" userId="f083b2a8aea23a2f" providerId="LiveId" clId="{D3C201D8-48B1-4AE4-9553-9040D20AF85A}" dt="2021-04-10T08:35:27.983" v="961" actId="1076"/>
          <ac:spMkLst>
            <pc:docMk/>
            <pc:sldMk cId="2979401610" sldId="822"/>
            <ac:spMk id="107" creationId="{63957ABC-BB01-44E1-AE0F-9671338130E6}"/>
          </ac:spMkLst>
        </pc:spChg>
        <pc:spChg chg="mod">
          <ac:chgData name="Lei Wu" userId="f083b2a8aea23a2f" providerId="LiveId" clId="{D3C201D8-48B1-4AE4-9553-9040D20AF85A}" dt="2021-04-10T08:35:27.983" v="961" actId="1076"/>
          <ac:spMkLst>
            <pc:docMk/>
            <pc:sldMk cId="2979401610" sldId="822"/>
            <ac:spMk id="108" creationId="{0F5F0DFF-F315-4CEE-839A-3E73B81B3BC4}"/>
          </ac:spMkLst>
        </pc:spChg>
        <pc:spChg chg="mod">
          <ac:chgData name="Lei Wu" userId="f083b2a8aea23a2f" providerId="LiveId" clId="{D3C201D8-48B1-4AE4-9553-9040D20AF85A}" dt="2021-04-10T08:35:27.983" v="961" actId="1076"/>
          <ac:spMkLst>
            <pc:docMk/>
            <pc:sldMk cId="2979401610" sldId="822"/>
            <ac:spMk id="109" creationId="{8B5268D4-E136-4120-A64F-0902C286A44E}"/>
          </ac:spMkLst>
        </pc:spChg>
        <pc:grpChg chg="add del mod">
          <ac:chgData name="Lei Wu" userId="f083b2a8aea23a2f" providerId="LiveId" clId="{D3C201D8-48B1-4AE4-9553-9040D20AF85A}" dt="2021-04-10T08:35:24.024" v="959"/>
          <ac:grpSpMkLst>
            <pc:docMk/>
            <pc:sldMk cId="2979401610" sldId="822"/>
            <ac:grpSpMk id="20" creationId="{EF1405A3-7BFC-4446-B7DA-78F718A2608E}"/>
          </ac:grpSpMkLst>
        </pc:grpChg>
        <pc:grpChg chg="add del mod">
          <ac:chgData name="Lei Wu" userId="f083b2a8aea23a2f" providerId="LiveId" clId="{D3C201D8-48B1-4AE4-9553-9040D20AF85A}" dt="2021-04-10T08:35:24.024" v="959"/>
          <ac:grpSpMkLst>
            <pc:docMk/>
            <pc:sldMk cId="2979401610" sldId="822"/>
            <ac:grpSpMk id="34" creationId="{5E90C9A7-B3A9-492B-9124-0C0D5F81252B}"/>
          </ac:grpSpMkLst>
        </pc:grpChg>
        <pc:grpChg chg="mod">
          <ac:chgData name="Lei Wu" userId="f083b2a8aea23a2f" providerId="LiveId" clId="{D3C201D8-48B1-4AE4-9553-9040D20AF85A}" dt="2021-04-10T08:35:19.747" v="958"/>
          <ac:grpSpMkLst>
            <pc:docMk/>
            <pc:sldMk cId="2979401610" sldId="822"/>
            <ac:grpSpMk id="36" creationId="{61812976-53EB-4F5A-8FC3-DBA5B1E1A69E}"/>
          </ac:grpSpMkLst>
        </pc:grpChg>
        <pc:grpChg chg="add mod">
          <ac:chgData name="Lei Wu" userId="f083b2a8aea23a2f" providerId="LiveId" clId="{D3C201D8-48B1-4AE4-9553-9040D20AF85A}" dt="2021-04-10T08:35:27.983" v="961" actId="1076"/>
          <ac:grpSpMkLst>
            <pc:docMk/>
            <pc:sldMk cId="2979401610" sldId="822"/>
            <ac:grpSpMk id="59" creationId="{4D5865E3-AE28-4C63-9B2F-410D7E102F0C}"/>
          </ac:grpSpMkLst>
        </pc:grpChg>
        <pc:grpChg chg="add mod">
          <ac:chgData name="Lei Wu" userId="f083b2a8aea23a2f" providerId="LiveId" clId="{D3C201D8-48B1-4AE4-9553-9040D20AF85A}" dt="2021-04-10T08:35:27.983" v="961" actId="1076"/>
          <ac:grpSpMkLst>
            <pc:docMk/>
            <pc:sldMk cId="2979401610" sldId="822"/>
            <ac:grpSpMk id="87" creationId="{37D51257-F8B1-4A5B-9098-CF966B9F1639}"/>
          </ac:grpSpMkLst>
        </pc:grpChg>
        <pc:grpChg chg="mod">
          <ac:chgData name="Lei Wu" userId="f083b2a8aea23a2f" providerId="LiveId" clId="{D3C201D8-48B1-4AE4-9553-9040D20AF85A}" dt="2021-04-10T08:35:27.983" v="961" actId="1076"/>
          <ac:grpSpMkLst>
            <pc:docMk/>
            <pc:sldMk cId="2979401610" sldId="822"/>
            <ac:grpSpMk id="89" creationId="{24ACBC63-0B14-4992-A5F0-A48889DC2C6D}"/>
          </ac:grpSpMkLst>
        </pc:grpChg>
        <pc:picChg chg="del">
          <ac:chgData name="Lei Wu" userId="f083b2a8aea23a2f" providerId="LiveId" clId="{D3C201D8-48B1-4AE4-9553-9040D20AF85A}" dt="2021-04-10T08:35:18.784" v="957" actId="478"/>
          <ac:picMkLst>
            <pc:docMk/>
            <pc:sldMk cId="2979401610" sldId="822"/>
            <ac:picMk id="77" creationId="{6E5CCF5E-DD54-4C2F-B427-342085CCB934}"/>
          </ac:picMkLst>
        </pc:picChg>
      </pc:sldChg>
      <pc:sldChg chg="addSp delSp modSp add mod modNotesTx">
        <pc:chgData name="Lei Wu" userId="f083b2a8aea23a2f" providerId="LiveId" clId="{D3C201D8-48B1-4AE4-9553-9040D20AF85A}" dt="2021-04-12T07:48:16.160" v="1584" actId="20577"/>
        <pc:sldMkLst>
          <pc:docMk/>
          <pc:sldMk cId="2651958451" sldId="823"/>
        </pc:sldMkLst>
        <pc:spChg chg="mod">
          <ac:chgData name="Lei Wu" userId="f083b2a8aea23a2f" providerId="LiveId" clId="{D3C201D8-48B1-4AE4-9553-9040D20AF85A}" dt="2021-04-10T08:46:42.096" v="989"/>
          <ac:spMkLst>
            <pc:docMk/>
            <pc:sldMk cId="2651958451" sldId="823"/>
            <ac:spMk id="2" creationId="{00000000-0000-0000-0000-000000000000}"/>
          </ac:spMkLst>
        </pc:spChg>
        <pc:spChg chg="del">
          <ac:chgData name="Lei Wu" userId="f083b2a8aea23a2f" providerId="LiveId" clId="{D3C201D8-48B1-4AE4-9553-9040D20AF85A}" dt="2021-04-10T08:45:34.575" v="965" actId="478"/>
          <ac:spMkLst>
            <pc:docMk/>
            <pc:sldMk cId="2651958451" sldId="823"/>
            <ac:spMk id="6" creationId="{EEBFDE4E-907C-4381-BD79-478B1A542379}"/>
          </ac:spMkLst>
        </pc:spChg>
        <pc:spChg chg="mod">
          <ac:chgData name="Lei Wu" userId="f083b2a8aea23a2f" providerId="LiveId" clId="{D3C201D8-48B1-4AE4-9553-9040D20AF85A}" dt="2021-04-10T08:46:00.741" v="967"/>
          <ac:spMkLst>
            <pc:docMk/>
            <pc:sldMk cId="2651958451" sldId="823"/>
            <ac:spMk id="9" creationId="{BED872B1-CD4A-41CC-A27A-192DD2F07344}"/>
          </ac:spMkLst>
        </pc:spChg>
        <pc:spChg chg="mod">
          <ac:chgData name="Lei Wu" userId="f083b2a8aea23a2f" providerId="LiveId" clId="{D3C201D8-48B1-4AE4-9553-9040D20AF85A}" dt="2021-04-10T08:46:00.741" v="967"/>
          <ac:spMkLst>
            <pc:docMk/>
            <pc:sldMk cId="2651958451" sldId="823"/>
            <ac:spMk id="10" creationId="{30D43B62-EAA0-42EF-AF17-F2EF2AF3D926}"/>
          </ac:spMkLst>
        </pc:spChg>
        <pc:spChg chg="mod">
          <ac:chgData name="Lei Wu" userId="f083b2a8aea23a2f" providerId="LiveId" clId="{D3C201D8-48B1-4AE4-9553-9040D20AF85A}" dt="2021-04-10T08:46:00.741" v="967"/>
          <ac:spMkLst>
            <pc:docMk/>
            <pc:sldMk cId="2651958451" sldId="823"/>
            <ac:spMk id="11" creationId="{F5162168-D094-4B22-9AB9-6025D383F836}"/>
          </ac:spMkLst>
        </pc:spChg>
        <pc:spChg chg="mod">
          <ac:chgData name="Lei Wu" userId="f083b2a8aea23a2f" providerId="LiveId" clId="{D3C201D8-48B1-4AE4-9553-9040D20AF85A}" dt="2021-04-10T08:46:00.741" v="967"/>
          <ac:spMkLst>
            <pc:docMk/>
            <pc:sldMk cId="2651958451" sldId="823"/>
            <ac:spMk id="12" creationId="{FD6DB320-E9FC-4D4E-A2BA-E627ED2A3A07}"/>
          </ac:spMkLst>
        </pc:spChg>
        <pc:spChg chg="mod">
          <ac:chgData name="Lei Wu" userId="f083b2a8aea23a2f" providerId="LiveId" clId="{D3C201D8-48B1-4AE4-9553-9040D20AF85A}" dt="2021-04-10T08:46:00.741" v="967"/>
          <ac:spMkLst>
            <pc:docMk/>
            <pc:sldMk cId="2651958451" sldId="823"/>
            <ac:spMk id="13" creationId="{7C01B177-9A97-4220-9330-FDE65BD406D8}"/>
          </ac:spMkLst>
        </pc:spChg>
        <pc:spChg chg="mod">
          <ac:chgData name="Lei Wu" userId="f083b2a8aea23a2f" providerId="LiveId" clId="{D3C201D8-48B1-4AE4-9553-9040D20AF85A}" dt="2021-04-10T08:46:00.741" v="967"/>
          <ac:spMkLst>
            <pc:docMk/>
            <pc:sldMk cId="2651958451" sldId="823"/>
            <ac:spMk id="14" creationId="{28890EF7-003D-45FB-84F7-963A6397D1BF}"/>
          </ac:spMkLst>
        </pc:spChg>
        <pc:spChg chg="mod">
          <ac:chgData name="Lei Wu" userId="f083b2a8aea23a2f" providerId="LiveId" clId="{D3C201D8-48B1-4AE4-9553-9040D20AF85A}" dt="2021-04-10T08:46:00.741" v="967"/>
          <ac:spMkLst>
            <pc:docMk/>
            <pc:sldMk cId="2651958451" sldId="823"/>
            <ac:spMk id="15" creationId="{8772CF72-CD01-48F7-8EB3-8F32EFD86A22}"/>
          </ac:spMkLst>
        </pc:spChg>
        <pc:spChg chg="mod">
          <ac:chgData name="Lei Wu" userId="f083b2a8aea23a2f" providerId="LiveId" clId="{D3C201D8-48B1-4AE4-9553-9040D20AF85A}" dt="2021-04-10T08:46:00.741" v="967"/>
          <ac:spMkLst>
            <pc:docMk/>
            <pc:sldMk cId="2651958451" sldId="823"/>
            <ac:spMk id="16" creationId="{D3B09DB4-F446-4CE1-911F-32093BF77CB0}"/>
          </ac:spMkLst>
        </pc:spChg>
        <pc:spChg chg="mod">
          <ac:chgData name="Lei Wu" userId="f083b2a8aea23a2f" providerId="LiveId" clId="{D3C201D8-48B1-4AE4-9553-9040D20AF85A}" dt="2021-04-10T08:46:00.741" v="967"/>
          <ac:spMkLst>
            <pc:docMk/>
            <pc:sldMk cId="2651958451" sldId="823"/>
            <ac:spMk id="17" creationId="{BBB42DAB-F2C0-4D22-A18B-E708D2E3B2A2}"/>
          </ac:spMkLst>
        </pc:spChg>
        <pc:spChg chg="mod">
          <ac:chgData name="Lei Wu" userId="f083b2a8aea23a2f" providerId="LiveId" clId="{D3C201D8-48B1-4AE4-9553-9040D20AF85A}" dt="2021-04-10T08:46:00.741" v="967"/>
          <ac:spMkLst>
            <pc:docMk/>
            <pc:sldMk cId="2651958451" sldId="823"/>
            <ac:spMk id="18" creationId="{7B57A959-7E5C-4FDE-98F0-5224FEADF8E9}"/>
          </ac:spMkLst>
        </pc:spChg>
        <pc:spChg chg="mod">
          <ac:chgData name="Lei Wu" userId="f083b2a8aea23a2f" providerId="LiveId" clId="{D3C201D8-48B1-4AE4-9553-9040D20AF85A}" dt="2021-04-10T08:46:00.741" v="967"/>
          <ac:spMkLst>
            <pc:docMk/>
            <pc:sldMk cId="2651958451" sldId="823"/>
            <ac:spMk id="19" creationId="{E32702D0-4536-4FAF-8AE1-5EB5F6BDC8C6}"/>
          </ac:spMkLst>
        </pc:spChg>
        <pc:spChg chg="mod">
          <ac:chgData name="Lei Wu" userId="f083b2a8aea23a2f" providerId="LiveId" clId="{D3C201D8-48B1-4AE4-9553-9040D20AF85A}" dt="2021-04-10T08:46:00.741" v="967"/>
          <ac:spMkLst>
            <pc:docMk/>
            <pc:sldMk cId="2651958451" sldId="823"/>
            <ac:spMk id="20" creationId="{C023403E-CC3E-4D07-99B0-B159844C5D62}"/>
          </ac:spMkLst>
        </pc:spChg>
        <pc:spChg chg="mod">
          <ac:chgData name="Lei Wu" userId="f083b2a8aea23a2f" providerId="LiveId" clId="{D3C201D8-48B1-4AE4-9553-9040D20AF85A}" dt="2021-04-10T08:46:00.741" v="967"/>
          <ac:spMkLst>
            <pc:docMk/>
            <pc:sldMk cId="2651958451" sldId="823"/>
            <ac:spMk id="21" creationId="{15B102C6-92E7-4A9A-8AC7-06C359E85B4C}"/>
          </ac:spMkLst>
        </pc:spChg>
        <pc:spChg chg="add del mod">
          <ac:chgData name="Lei Wu" userId="f083b2a8aea23a2f" providerId="LiveId" clId="{D3C201D8-48B1-4AE4-9553-9040D20AF85A}" dt="2021-04-10T08:46:04.116" v="968"/>
          <ac:spMkLst>
            <pc:docMk/>
            <pc:sldMk cId="2651958451" sldId="823"/>
            <ac:spMk id="22" creationId="{6E329D5E-2EF7-432E-B07E-809F88B274EC}"/>
          </ac:spMkLst>
        </pc:spChg>
        <pc:spChg chg="mod">
          <ac:chgData name="Lei Wu" userId="f083b2a8aea23a2f" providerId="LiveId" clId="{D3C201D8-48B1-4AE4-9553-9040D20AF85A}" dt="2021-04-10T08:46:00.741" v="967"/>
          <ac:spMkLst>
            <pc:docMk/>
            <pc:sldMk cId="2651958451" sldId="823"/>
            <ac:spMk id="24" creationId="{9C0CCD81-4039-4107-9E45-8C4A8AAFDBB5}"/>
          </ac:spMkLst>
        </pc:spChg>
        <pc:spChg chg="mod">
          <ac:chgData name="Lei Wu" userId="f083b2a8aea23a2f" providerId="LiveId" clId="{D3C201D8-48B1-4AE4-9553-9040D20AF85A}" dt="2021-04-10T08:46:00.741" v="967"/>
          <ac:spMkLst>
            <pc:docMk/>
            <pc:sldMk cId="2651958451" sldId="823"/>
            <ac:spMk id="25" creationId="{62CCBC8D-08D2-4A45-80FE-8E2F5EF34FA8}"/>
          </ac:spMkLst>
        </pc:spChg>
        <pc:spChg chg="mod">
          <ac:chgData name="Lei Wu" userId="f083b2a8aea23a2f" providerId="LiveId" clId="{D3C201D8-48B1-4AE4-9553-9040D20AF85A}" dt="2021-04-10T08:46:00.741" v="967"/>
          <ac:spMkLst>
            <pc:docMk/>
            <pc:sldMk cId="2651958451" sldId="823"/>
            <ac:spMk id="26" creationId="{AAC15611-9C61-4B8D-ABD0-1FB829B95056}"/>
          </ac:spMkLst>
        </pc:spChg>
        <pc:spChg chg="mod">
          <ac:chgData name="Lei Wu" userId="f083b2a8aea23a2f" providerId="LiveId" clId="{D3C201D8-48B1-4AE4-9553-9040D20AF85A}" dt="2021-04-10T08:46:00.741" v="967"/>
          <ac:spMkLst>
            <pc:docMk/>
            <pc:sldMk cId="2651958451" sldId="823"/>
            <ac:spMk id="27" creationId="{D6B72BEC-513D-4C9C-A6A4-F3A12F48E120}"/>
          </ac:spMkLst>
        </pc:spChg>
        <pc:spChg chg="mod">
          <ac:chgData name="Lei Wu" userId="f083b2a8aea23a2f" providerId="LiveId" clId="{D3C201D8-48B1-4AE4-9553-9040D20AF85A}" dt="2021-04-10T08:46:00.741" v="967"/>
          <ac:spMkLst>
            <pc:docMk/>
            <pc:sldMk cId="2651958451" sldId="823"/>
            <ac:spMk id="28" creationId="{74E08757-DD9D-4E33-806A-A2FC041A2BB9}"/>
          </ac:spMkLst>
        </pc:spChg>
        <pc:spChg chg="mod">
          <ac:chgData name="Lei Wu" userId="f083b2a8aea23a2f" providerId="LiveId" clId="{D3C201D8-48B1-4AE4-9553-9040D20AF85A}" dt="2021-04-10T08:46:00.741" v="967"/>
          <ac:spMkLst>
            <pc:docMk/>
            <pc:sldMk cId="2651958451" sldId="823"/>
            <ac:spMk id="29" creationId="{E6EA42C3-DBFD-4E32-816B-8DD024D5F9EF}"/>
          </ac:spMkLst>
        </pc:spChg>
        <pc:spChg chg="mod">
          <ac:chgData name="Lei Wu" userId="f083b2a8aea23a2f" providerId="LiveId" clId="{D3C201D8-48B1-4AE4-9553-9040D20AF85A}" dt="2021-04-10T08:46:00.741" v="967"/>
          <ac:spMkLst>
            <pc:docMk/>
            <pc:sldMk cId="2651958451" sldId="823"/>
            <ac:spMk id="30" creationId="{AA48BBEE-68DF-45BE-9C67-76E607AAB713}"/>
          </ac:spMkLst>
        </pc:spChg>
        <pc:spChg chg="mod">
          <ac:chgData name="Lei Wu" userId="f083b2a8aea23a2f" providerId="LiveId" clId="{D3C201D8-48B1-4AE4-9553-9040D20AF85A}" dt="2021-04-10T08:46:00.741" v="967"/>
          <ac:spMkLst>
            <pc:docMk/>
            <pc:sldMk cId="2651958451" sldId="823"/>
            <ac:spMk id="31" creationId="{A757DEAB-43E1-4D4D-8E39-FADB227A8700}"/>
          </ac:spMkLst>
        </pc:spChg>
        <pc:spChg chg="mod">
          <ac:chgData name="Lei Wu" userId="f083b2a8aea23a2f" providerId="LiveId" clId="{D3C201D8-48B1-4AE4-9553-9040D20AF85A}" dt="2021-04-10T08:46:00.741" v="967"/>
          <ac:spMkLst>
            <pc:docMk/>
            <pc:sldMk cId="2651958451" sldId="823"/>
            <ac:spMk id="32" creationId="{A950EE58-3B1F-49B3-84B6-9FC29C4CF396}"/>
          </ac:spMkLst>
        </pc:spChg>
        <pc:spChg chg="mod">
          <ac:chgData name="Lei Wu" userId="f083b2a8aea23a2f" providerId="LiveId" clId="{D3C201D8-48B1-4AE4-9553-9040D20AF85A}" dt="2021-04-10T08:46:00.741" v="967"/>
          <ac:spMkLst>
            <pc:docMk/>
            <pc:sldMk cId="2651958451" sldId="823"/>
            <ac:spMk id="33" creationId="{3E3DFFCE-3911-47A9-BA93-6B01DAE54ABE}"/>
          </ac:spMkLst>
        </pc:spChg>
        <pc:spChg chg="add del mod">
          <ac:chgData name="Lei Wu" userId="f083b2a8aea23a2f" providerId="LiveId" clId="{D3C201D8-48B1-4AE4-9553-9040D20AF85A}" dt="2021-04-10T08:46:04.116" v="968"/>
          <ac:spMkLst>
            <pc:docMk/>
            <pc:sldMk cId="2651958451" sldId="823"/>
            <ac:spMk id="34" creationId="{5FCD43D6-2257-4F35-BF69-EC95B903D50E}"/>
          </ac:spMkLst>
        </pc:spChg>
        <pc:spChg chg="add del mod">
          <ac:chgData name="Lei Wu" userId="f083b2a8aea23a2f" providerId="LiveId" clId="{D3C201D8-48B1-4AE4-9553-9040D20AF85A}" dt="2021-04-10T08:46:04.116" v="968"/>
          <ac:spMkLst>
            <pc:docMk/>
            <pc:sldMk cId="2651958451" sldId="823"/>
            <ac:spMk id="35" creationId="{7DA8C472-8CCA-49B1-B335-3FEB173DCC8E}"/>
          </ac:spMkLst>
        </pc:spChg>
        <pc:spChg chg="add del mod">
          <ac:chgData name="Lei Wu" userId="f083b2a8aea23a2f" providerId="LiveId" clId="{D3C201D8-48B1-4AE4-9553-9040D20AF85A}" dt="2021-04-10T08:46:04.116" v="968"/>
          <ac:spMkLst>
            <pc:docMk/>
            <pc:sldMk cId="2651958451" sldId="823"/>
            <ac:spMk id="36" creationId="{11951D7C-05B5-45E2-9462-9004DB0BA2FD}"/>
          </ac:spMkLst>
        </pc:spChg>
        <pc:spChg chg="add del mod">
          <ac:chgData name="Lei Wu" userId="f083b2a8aea23a2f" providerId="LiveId" clId="{D3C201D8-48B1-4AE4-9553-9040D20AF85A}" dt="2021-04-10T08:46:04.116" v="968"/>
          <ac:spMkLst>
            <pc:docMk/>
            <pc:sldMk cId="2651958451" sldId="823"/>
            <ac:spMk id="37" creationId="{2B749373-E6F2-4521-AD8A-6BDE36AAAC4F}"/>
          </ac:spMkLst>
        </pc:spChg>
        <pc:spChg chg="add del mod">
          <ac:chgData name="Lei Wu" userId="f083b2a8aea23a2f" providerId="LiveId" clId="{D3C201D8-48B1-4AE4-9553-9040D20AF85A}" dt="2021-04-10T08:46:04.116" v="968"/>
          <ac:spMkLst>
            <pc:docMk/>
            <pc:sldMk cId="2651958451" sldId="823"/>
            <ac:spMk id="38" creationId="{0D402AC5-9133-4864-AF4A-96E14D8A125B}"/>
          </ac:spMkLst>
        </pc:spChg>
        <pc:spChg chg="mod">
          <ac:chgData name="Lei Wu" userId="f083b2a8aea23a2f" providerId="LiveId" clId="{D3C201D8-48B1-4AE4-9553-9040D20AF85A}" dt="2021-04-10T08:46:00.741" v="967"/>
          <ac:spMkLst>
            <pc:docMk/>
            <pc:sldMk cId="2651958451" sldId="823"/>
            <ac:spMk id="40" creationId="{C00D7BDE-9BB8-4B55-A8C9-339531B34C0A}"/>
          </ac:spMkLst>
        </pc:spChg>
        <pc:spChg chg="mod">
          <ac:chgData name="Lei Wu" userId="f083b2a8aea23a2f" providerId="LiveId" clId="{D3C201D8-48B1-4AE4-9553-9040D20AF85A}" dt="2021-04-10T08:46:00.741" v="967"/>
          <ac:spMkLst>
            <pc:docMk/>
            <pc:sldMk cId="2651958451" sldId="823"/>
            <ac:spMk id="41" creationId="{BA004819-CA41-48D1-91A2-4F7DE12EF3A9}"/>
          </ac:spMkLst>
        </pc:spChg>
        <pc:spChg chg="mod">
          <ac:chgData name="Lei Wu" userId="f083b2a8aea23a2f" providerId="LiveId" clId="{D3C201D8-48B1-4AE4-9553-9040D20AF85A}" dt="2021-04-10T08:46:00.741" v="967"/>
          <ac:spMkLst>
            <pc:docMk/>
            <pc:sldMk cId="2651958451" sldId="823"/>
            <ac:spMk id="42" creationId="{2604E271-400D-4B73-A9E8-8EE94E11735B}"/>
          </ac:spMkLst>
        </pc:spChg>
        <pc:spChg chg="mod">
          <ac:chgData name="Lei Wu" userId="f083b2a8aea23a2f" providerId="LiveId" clId="{D3C201D8-48B1-4AE4-9553-9040D20AF85A}" dt="2021-04-10T08:46:00.741" v="967"/>
          <ac:spMkLst>
            <pc:docMk/>
            <pc:sldMk cId="2651958451" sldId="823"/>
            <ac:spMk id="43" creationId="{0CF4E055-755F-45F0-847E-4D2EC19B34ED}"/>
          </ac:spMkLst>
        </pc:spChg>
        <pc:spChg chg="mod">
          <ac:chgData name="Lei Wu" userId="f083b2a8aea23a2f" providerId="LiveId" clId="{D3C201D8-48B1-4AE4-9553-9040D20AF85A}" dt="2021-04-10T08:46:00.741" v="967"/>
          <ac:spMkLst>
            <pc:docMk/>
            <pc:sldMk cId="2651958451" sldId="823"/>
            <ac:spMk id="44" creationId="{3E3B8CD1-BD9C-4315-9B97-2F7F79022153}"/>
          </ac:spMkLst>
        </pc:spChg>
        <pc:spChg chg="mod">
          <ac:chgData name="Lei Wu" userId="f083b2a8aea23a2f" providerId="LiveId" clId="{D3C201D8-48B1-4AE4-9553-9040D20AF85A}" dt="2021-04-10T08:46:00.741" v="967"/>
          <ac:spMkLst>
            <pc:docMk/>
            <pc:sldMk cId="2651958451" sldId="823"/>
            <ac:spMk id="45" creationId="{FB64230C-4EFE-42C9-A494-631EDCFDDCA5}"/>
          </ac:spMkLst>
        </pc:spChg>
        <pc:spChg chg="add del mod">
          <ac:chgData name="Lei Wu" userId="f083b2a8aea23a2f" providerId="LiveId" clId="{D3C201D8-48B1-4AE4-9553-9040D20AF85A}" dt="2021-04-10T08:46:04.116" v="968"/>
          <ac:spMkLst>
            <pc:docMk/>
            <pc:sldMk cId="2651958451" sldId="823"/>
            <ac:spMk id="46" creationId="{AB420833-3377-4444-AD80-E01252612461}"/>
          </ac:spMkLst>
        </pc:spChg>
        <pc:spChg chg="add del mod">
          <ac:chgData name="Lei Wu" userId="f083b2a8aea23a2f" providerId="LiveId" clId="{D3C201D8-48B1-4AE4-9553-9040D20AF85A}" dt="2021-04-10T08:46:04.116" v="968"/>
          <ac:spMkLst>
            <pc:docMk/>
            <pc:sldMk cId="2651958451" sldId="823"/>
            <ac:spMk id="47" creationId="{113012F8-8DC7-4F17-A666-5A2CC4C8C1E6}"/>
          </ac:spMkLst>
        </pc:spChg>
        <pc:spChg chg="add del mod">
          <ac:chgData name="Lei Wu" userId="f083b2a8aea23a2f" providerId="LiveId" clId="{D3C201D8-48B1-4AE4-9553-9040D20AF85A}" dt="2021-04-10T08:46:04.116" v="968"/>
          <ac:spMkLst>
            <pc:docMk/>
            <pc:sldMk cId="2651958451" sldId="823"/>
            <ac:spMk id="48" creationId="{82995E78-89E4-4949-963D-D756BE0646FF}"/>
          </ac:spMkLst>
        </pc:spChg>
        <pc:spChg chg="add del mod">
          <ac:chgData name="Lei Wu" userId="f083b2a8aea23a2f" providerId="LiveId" clId="{D3C201D8-48B1-4AE4-9553-9040D20AF85A}" dt="2021-04-10T08:46:04.116" v="968"/>
          <ac:spMkLst>
            <pc:docMk/>
            <pc:sldMk cId="2651958451" sldId="823"/>
            <ac:spMk id="49" creationId="{F8760C8D-69A9-4C9B-8D7F-6CDAE1281F24}"/>
          </ac:spMkLst>
        </pc:spChg>
        <pc:spChg chg="add del mod">
          <ac:chgData name="Lei Wu" userId="f083b2a8aea23a2f" providerId="LiveId" clId="{D3C201D8-48B1-4AE4-9553-9040D20AF85A}" dt="2021-04-10T08:46:04.116" v="968"/>
          <ac:spMkLst>
            <pc:docMk/>
            <pc:sldMk cId="2651958451" sldId="823"/>
            <ac:spMk id="50" creationId="{76853671-B7FC-45F8-81E2-3CF32331EB6B}"/>
          </ac:spMkLst>
        </pc:spChg>
        <pc:spChg chg="add del mod">
          <ac:chgData name="Lei Wu" userId="f083b2a8aea23a2f" providerId="LiveId" clId="{D3C201D8-48B1-4AE4-9553-9040D20AF85A}" dt="2021-04-10T08:46:04.116" v="968"/>
          <ac:spMkLst>
            <pc:docMk/>
            <pc:sldMk cId="2651958451" sldId="823"/>
            <ac:spMk id="51" creationId="{1732C403-19AC-43AE-967F-B36CD454B5CF}"/>
          </ac:spMkLst>
        </pc:spChg>
        <pc:spChg chg="add del mod">
          <ac:chgData name="Lei Wu" userId="f083b2a8aea23a2f" providerId="LiveId" clId="{D3C201D8-48B1-4AE4-9553-9040D20AF85A}" dt="2021-04-10T08:46:04.116" v="968"/>
          <ac:spMkLst>
            <pc:docMk/>
            <pc:sldMk cId="2651958451" sldId="823"/>
            <ac:spMk id="52" creationId="{1A2EEBB5-E870-4A46-9629-F23A8D1D3FA2}"/>
          </ac:spMkLst>
        </pc:spChg>
        <pc:spChg chg="add del mod">
          <ac:chgData name="Lei Wu" userId="f083b2a8aea23a2f" providerId="LiveId" clId="{D3C201D8-48B1-4AE4-9553-9040D20AF85A}" dt="2021-04-10T08:46:04.116" v="968"/>
          <ac:spMkLst>
            <pc:docMk/>
            <pc:sldMk cId="2651958451" sldId="823"/>
            <ac:spMk id="53" creationId="{264506A4-AD4C-4DF2-A87A-04D4AAAFA3FA}"/>
          </ac:spMkLst>
        </pc:spChg>
        <pc:spChg chg="mod">
          <ac:chgData name="Lei Wu" userId="f083b2a8aea23a2f" providerId="LiveId" clId="{D3C201D8-48B1-4AE4-9553-9040D20AF85A}" dt="2021-04-10T08:46:00.741" v="967"/>
          <ac:spMkLst>
            <pc:docMk/>
            <pc:sldMk cId="2651958451" sldId="823"/>
            <ac:spMk id="55" creationId="{3468A08C-B4DC-45B8-8904-BA405429964A}"/>
          </ac:spMkLst>
        </pc:spChg>
        <pc:spChg chg="mod">
          <ac:chgData name="Lei Wu" userId="f083b2a8aea23a2f" providerId="LiveId" clId="{D3C201D8-48B1-4AE4-9553-9040D20AF85A}" dt="2021-04-10T08:46:00.741" v="967"/>
          <ac:spMkLst>
            <pc:docMk/>
            <pc:sldMk cId="2651958451" sldId="823"/>
            <ac:spMk id="56" creationId="{D1309096-EC21-4BC8-8530-D5765E4EE543}"/>
          </ac:spMkLst>
        </pc:spChg>
        <pc:spChg chg="add del mod">
          <ac:chgData name="Lei Wu" userId="f083b2a8aea23a2f" providerId="LiveId" clId="{D3C201D8-48B1-4AE4-9553-9040D20AF85A}" dt="2021-04-10T08:46:04.116" v="968"/>
          <ac:spMkLst>
            <pc:docMk/>
            <pc:sldMk cId="2651958451" sldId="823"/>
            <ac:spMk id="57" creationId="{13C0B689-9FF6-448A-9BED-67A62EDF12E3}"/>
          </ac:spMkLst>
        </pc:spChg>
        <pc:spChg chg="mod">
          <ac:chgData name="Lei Wu" userId="f083b2a8aea23a2f" providerId="LiveId" clId="{D3C201D8-48B1-4AE4-9553-9040D20AF85A}" dt="2021-04-10T08:46:00.741" v="967"/>
          <ac:spMkLst>
            <pc:docMk/>
            <pc:sldMk cId="2651958451" sldId="823"/>
            <ac:spMk id="60" creationId="{FAFA3414-7B92-4A8D-90CA-7F0BB64D91C9}"/>
          </ac:spMkLst>
        </pc:spChg>
        <pc:spChg chg="mod">
          <ac:chgData name="Lei Wu" userId="f083b2a8aea23a2f" providerId="LiveId" clId="{D3C201D8-48B1-4AE4-9553-9040D20AF85A}" dt="2021-04-10T08:46:00.741" v="967"/>
          <ac:spMkLst>
            <pc:docMk/>
            <pc:sldMk cId="2651958451" sldId="823"/>
            <ac:spMk id="61" creationId="{FB1E7680-A111-4996-A21D-2E9D399B5117}"/>
          </ac:spMkLst>
        </pc:spChg>
        <pc:spChg chg="mod">
          <ac:chgData name="Lei Wu" userId="f083b2a8aea23a2f" providerId="LiveId" clId="{D3C201D8-48B1-4AE4-9553-9040D20AF85A}" dt="2021-04-10T08:46:00.741" v="967"/>
          <ac:spMkLst>
            <pc:docMk/>
            <pc:sldMk cId="2651958451" sldId="823"/>
            <ac:spMk id="62" creationId="{49DC7AA2-C441-4077-B11E-714029909245}"/>
          </ac:spMkLst>
        </pc:spChg>
        <pc:spChg chg="mod">
          <ac:chgData name="Lei Wu" userId="f083b2a8aea23a2f" providerId="LiveId" clId="{D3C201D8-48B1-4AE4-9553-9040D20AF85A}" dt="2021-04-10T08:46:00.741" v="967"/>
          <ac:spMkLst>
            <pc:docMk/>
            <pc:sldMk cId="2651958451" sldId="823"/>
            <ac:spMk id="63" creationId="{1B193542-FAD7-44B2-9659-A2D34781CA8A}"/>
          </ac:spMkLst>
        </pc:spChg>
        <pc:spChg chg="mod">
          <ac:chgData name="Lei Wu" userId="f083b2a8aea23a2f" providerId="LiveId" clId="{D3C201D8-48B1-4AE4-9553-9040D20AF85A}" dt="2021-04-10T08:46:21.566" v="987" actId="1035"/>
          <ac:spMkLst>
            <pc:docMk/>
            <pc:sldMk cId="2651958451" sldId="823"/>
            <ac:spMk id="66" creationId="{472AEFF2-DB56-4A61-B46F-3B32ABD0EBB8}"/>
          </ac:spMkLst>
        </pc:spChg>
        <pc:spChg chg="mod">
          <ac:chgData name="Lei Wu" userId="f083b2a8aea23a2f" providerId="LiveId" clId="{D3C201D8-48B1-4AE4-9553-9040D20AF85A}" dt="2021-04-10T08:46:21.566" v="987" actId="1035"/>
          <ac:spMkLst>
            <pc:docMk/>
            <pc:sldMk cId="2651958451" sldId="823"/>
            <ac:spMk id="67" creationId="{61509C44-4DEF-4F1B-A80F-AE5810C9E093}"/>
          </ac:spMkLst>
        </pc:spChg>
        <pc:spChg chg="mod">
          <ac:chgData name="Lei Wu" userId="f083b2a8aea23a2f" providerId="LiveId" clId="{D3C201D8-48B1-4AE4-9553-9040D20AF85A}" dt="2021-04-10T08:46:21.566" v="987" actId="1035"/>
          <ac:spMkLst>
            <pc:docMk/>
            <pc:sldMk cId="2651958451" sldId="823"/>
            <ac:spMk id="68" creationId="{56B6F936-F9FB-478E-83B1-5709580A596D}"/>
          </ac:spMkLst>
        </pc:spChg>
        <pc:spChg chg="mod">
          <ac:chgData name="Lei Wu" userId="f083b2a8aea23a2f" providerId="LiveId" clId="{D3C201D8-48B1-4AE4-9553-9040D20AF85A}" dt="2021-04-10T08:46:21.566" v="987" actId="1035"/>
          <ac:spMkLst>
            <pc:docMk/>
            <pc:sldMk cId="2651958451" sldId="823"/>
            <ac:spMk id="69" creationId="{124F9203-02BF-4915-9F58-065E05D0647D}"/>
          </ac:spMkLst>
        </pc:spChg>
        <pc:spChg chg="mod">
          <ac:chgData name="Lei Wu" userId="f083b2a8aea23a2f" providerId="LiveId" clId="{D3C201D8-48B1-4AE4-9553-9040D20AF85A}" dt="2021-04-10T08:46:21.566" v="987" actId="1035"/>
          <ac:spMkLst>
            <pc:docMk/>
            <pc:sldMk cId="2651958451" sldId="823"/>
            <ac:spMk id="70" creationId="{90BF5BBF-133A-4875-BFB7-E8A1ABD62EFD}"/>
          </ac:spMkLst>
        </pc:spChg>
        <pc:spChg chg="mod">
          <ac:chgData name="Lei Wu" userId="f083b2a8aea23a2f" providerId="LiveId" clId="{D3C201D8-48B1-4AE4-9553-9040D20AF85A}" dt="2021-04-10T08:46:21.566" v="987" actId="1035"/>
          <ac:spMkLst>
            <pc:docMk/>
            <pc:sldMk cId="2651958451" sldId="823"/>
            <ac:spMk id="71" creationId="{53989E02-262A-4A99-96FF-393398DFCF04}"/>
          </ac:spMkLst>
        </pc:spChg>
        <pc:spChg chg="mod">
          <ac:chgData name="Lei Wu" userId="f083b2a8aea23a2f" providerId="LiveId" clId="{D3C201D8-48B1-4AE4-9553-9040D20AF85A}" dt="2021-04-10T08:46:21.566" v="987" actId="1035"/>
          <ac:spMkLst>
            <pc:docMk/>
            <pc:sldMk cId="2651958451" sldId="823"/>
            <ac:spMk id="72" creationId="{4674954E-7CAA-411C-9010-E00DB6F912BB}"/>
          </ac:spMkLst>
        </pc:spChg>
        <pc:spChg chg="mod">
          <ac:chgData name="Lei Wu" userId="f083b2a8aea23a2f" providerId="LiveId" clId="{D3C201D8-48B1-4AE4-9553-9040D20AF85A}" dt="2021-04-10T08:46:21.566" v="987" actId="1035"/>
          <ac:spMkLst>
            <pc:docMk/>
            <pc:sldMk cId="2651958451" sldId="823"/>
            <ac:spMk id="73" creationId="{B00066AA-FF36-4753-AD4F-5EE19C7C206C}"/>
          </ac:spMkLst>
        </pc:spChg>
        <pc:spChg chg="mod">
          <ac:chgData name="Lei Wu" userId="f083b2a8aea23a2f" providerId="LiveId" clId="{D3C201D8-48B1-4AE4-9553-9040D20AF85A}" dt="2021-04-10T08:46:21.566" v="987" actId="1035"/>
          <ac:spMkLst>
            <pc:docMk/>
            <pc:sldMk cId="2651958451" sldId="823"/>
            <ac:spMk id="74" creationId="{FB820AEB-B018-4572-9C24-7F5ED2DB696C}"/>
          </ac:spMkLst>
        </pc:spChg>
        <pc:spChg chg="mod">
          <ac:chgData name="Lei Wu" userId="f083b2a8aea23a2f" providerId="LiveId" clId="{D3C201D8-48B1-4AE4-9553-9040D20AF85A}" dt="2021-04-10T08:46:21.566" v="987" actId="1035"/>
          <ac:spMkLst>
            <pc:docMk/>
            <pc:sldMk cId="2651958451" sldId="823"/>
            <ac:spMk id="75" creationId="{E736C97B-DD1D-4B04-B206-1F7F4E625037}"/>
          </ac:spMkLst>
        </pc:spChg>
        <pc:spChg chg="mod">
          <ac:chgData name="Lei Wu" userId="f083b2a8aea23a2f" providerId="LiveId" clId="{D3C201D8-48B1-4AE4-9553-9040D20AF85A}" dt="2021-04-10T08:46:21.566" v="987" actId="1035"/>
          <ac:spMkLst>
            <pc:docMk/>
            <pc:sldMk cId="2651958451" sldId="823"/>
            <ac:spMk id="76" creationId="{D5F002D2-E904-44E4-8893-6444D1E9778B}"/>
          </ac:spMkLst>
        </pc:spChg>
        <pc:spChg chg="mod">
          <ac:chgData name="Lei Wu" userId="f083b2a8aea23a2f" providerId="LiveId" clId="{D3C201D8-48B1-4AE4-9553-9040D20AF85A}" dt="2021-04-10T08:46:21.566" v="987" actId="1035"/>
          <ac:spMkLst>
            <pc:docMk/>
            <pc:sldMk cId="2651958451" sldId="823"/>
            <ac:spMk id="77" creationId="{F7D5A158-EF9D-4F04-90C4-9D790069FE65}"/>
          </ac:spMkLst>
        </pc:spChg>
        <pc:spChg chg="mod">
          <ac:chgData name="Lei Wu" userId="f083b2a8aea23a2f" providerId="LiveId" clId="{D3C201D8-48B1-4AE4-9553-9040D20AF85A}" dt="2021-04-10T08:46:21.566" v="987" actId="1035"/>
          <ac:spMkLst>
            <pc:docMk/>
            <pc:sldMk cId="2651958451" sldId="823"/>
            <ac:spMk id="78" creationId="{AE00FECF-4FDF-4CC1-A7C8-51426E1EBC1B}"/>
          </ac:spMkLst>
        </pc:spChg>
        <pc:spChg chg="add mod">
          <ac:chgData name="Lei Wu" userId="f083b2a8aea23a2f" providerId="LiveId" clId="{D3C201D8-48B1-4AE4-9553-9040D20AF85A}" dt="2021-04-10T08:46:21.566" v="987" actId="1035"/>
          <ac:spMkLst>
            <pc:docMk/>
            <pc:sldMk cId="2651958451" sldId="823"/>
            <ac:spMk id="79" creationId="{BF299A4D-CD4E-4B4F-B646-3BB9AE96E6D1}"/>
          </ac:spMkLst>
        </pc:spChg>
        <pc:spChg chg="mod">
          <ac:chgData name="Lei Wu" userId="f083b2a8aea23a2f" providerId="LiveId" clId="{D3C201D8-48B1-4AE4-9553-9040D20AF85A}" dt="2021-04-10T08:46:21.566" v="987" actId="1035"/>
          <ac:spMkLst>
            <pc:docMk/>
            <pc:sldMk cId="2651958451" sldId="823"/>
            <ac:spMk id="81" creationId="{01692540-551C-4A78-8FF7-8617E45A86CA}"/>
          </ac:spMkLst>
        </pc:spChg>
        <pc:spChg chg="mod">
          <ac:chgData name="Lei Wu" userId="f083b2a8aea23a2f" providerId="LiveId" clId="{D3C201D8-48B1-4AE4-9553-9040D20AF85A}" dt="2021-04-10T08:46:21.566" v="987" actId="1035"/>
          <ac:spMkLst>
            <pc:docMk/>
            <pc:sldMk cId="2651958451" sldId="823"/>
            <ac:spMk id="82" creationId="{25867064-11D5-4A4B-AB31-6DF5B7361613}"/>
          </ac:spMkLst>
        </pc:spChg>
        <pc:spChg chg="mod">
          <ac:chgData name="Lei Wu" userId="f083b2a8aea23a2f" providerId="LiveId" clId="{D3C201D8-48B1-4AE4-9553-9040D20AF85A}" dt="2021-04-10T08:46:21.566" v="987" actId="1035"/>
          <ac:spMkLst>
            <pc:docMk/>
            <pc:sldMk cId="2651958451" sldId="823"/>
            <ac:spMk id="83" creationId="{90F9B94C-B71F-4BB3-B830-157086B0BDEF}"/>
          </ac:spMkLst>
        </pc:spChg>
        <pc:spChg chg="mod">
          <ac:chgData name="Lei Wu" userId="f083b2a8aea23a2f" providerId="LiveId" clId="{D3C201D8-48B1-4AE4-9553-9040D20AF85A}" dt="2021-04-10T08:46:21.566" v="987" actId="1035"/>
          <ac:spMkLst>
            <pc:docMk/>
            <pc:sldMk cId="2651958451" sldId="823"/>
            <ac:spMk id="84" creationId="{AECFA04A-C3B9-4B47-B303-8041080AD15C}"/>
          </ac:spMkLst>
        </pc:spChg>
        <pc:spChg chg="mod">
          <ac:chgData name="Lei Wu" userId="f083b2a8aea23a2f" providerId="LiveId" clId="{D3C201D8-48B1-4AE4-9553-9040D20AF85A}" dt="2021-04-10T08:46:21.566" v="987" actId="1035"/>
          <ac:spMkLst>
            <pc:docMk/>
            <pc:sldMk cId="2651958451" sldId="823"/>
            <ac:spMk id="85" creationId="{FC573734-51AF-492B-A0F9-44DC33E47E95}"/>
          </ac:spMkLst>
        </pc:spChg>
        <pc:spChg chg="mod">
          <ac:chgData name="Lei Wu" userId="f083b2a8aea23a2f" providerId="LiveId" clId="{D3C201D8-48B1-4AE4-9553-9040D20AF85A}" dt="2021-04-10T08:46:21.566" v="987" actId="1035"/>
          <ac:spMkLst>
            <pc:docMk/>
            <pc:sldMk cId="2651958451" sldId="823"/>
            <ac:spMk id="86" creationId="{A0FF2403-C731-4D1A-835B-0FC64B106E5A}"/>
          </ac:spMkLst>
        </pc:spChg>
        <pc:spChg chg="mod">
          <ac:chgData name="Lei Wu" userId="f083b2a8aea23a2f" providerId="LiveId" clId="{D3C201D8-48B1-4AE4-9553-9040D20AF85A}" dt="2021-04-10T08:46:21.566" v="987" actId="1035"/>
          <ac:spMkLst>
            <pc:docMk/>
            <pc:sldMk cId="2651958451" sldId="823"/>
            <ac:spMk id="87" creationId="{870993C4-33BD-4E71-812A-181E413AE445}"/>
          </ac:spMkLst>
        </pc:spChg>
        <pc:spChg chg="mod">
          <ac:chgData name="Lei Wu" userId="f083b2a8aea23a2f" providerId="LiveId" clId="{D3C201D8-48B1-4AE4-9553-9040D20AF85A}" dt="2021-04-10T08:46:21.566" v="987" actId="1035"/>
          <ac:spMkLst>
            <pc:docMk/>
            <pc:sldMk cId="2651958451" sldId="823"/>
            <ac:spMk id="88" creationId="{5B317998-56F9-404A-AEF0-6B951BFE2A96}"/>
          </ac:spMkLst>
        </pc:spChg>
        <pc:spChg chg="mod">
          <ac:chgData name="Lei Wu" userId="f083b2a8aea23a2f" providerId="LiveId" clId="{D3C201D8-48B1-4AE4-9553-9040D20AF85A}" dt="2021-04-10T08:46:21.566" v="987" actId="1035"/>
          <ac:spMkLst>
            <pc:docMk/>
            <pc:sldMk cId="2651958451" sldId="823"/>
            <ac:spMk id="89" creationId="{59FF6314-C8BF-44A5-B742-F77F9DAC6C1F}"/>
          </ac:spMkLst>
        </pc:spChg>
        <pc:spChg chg="mod">
          <ac:chgData name="Lei Wu" userId="f083b2a8aea23a2f" providerId="LiveId" clId="{D3C201D8-48B1-4AE4-9553-9040D20AF85A}" dt="2021-04-10T08:46:21.566" v="987" actId="1035"/>
          <ac:spMkLst>
            <pc:docMk/>
            <pc:sldMk cId="2651958451" sldId="823"/>
            <ac:spMk id="90" creationId="{16E1BC3F-906F-4893-B4D1-3A9635E4210A}"/>
          </ac:spMkLst>
        </pc:spChg>
        <pc:spChg chg="add mod">
          <ac:chgData name="Lei Wu" userId="f083b2a8aea23a2f" providerId="LiveId" clId="{D3C201D8-48B1-4AE4-9553-9040D20AF85A}" dt="2021-04-10T08:46:21.566" v="987" actId="1035"/>
          <ac:spMkLst>
            <pc:docMk/>
            <pc:sldMk cId="2651958451" sldId="823"/>
            <ac:spMk id="91" creationId="{9911E4AF-8F6E-458F-A11A-BE7DCA38BFBE}"/>
          </ac:spMkLst>
        </pc:spChg>
        <pc:spChg chg="add mod">
          <ac:chgData name="Lei Wu" userId="f083b2a8aea23a2f" providerId="LiveId" clId="{D3C201D8-48B1-4AE4-9553-9040D20AF85A}" dt="2021-04-10T08:46:21.566" v="987" actId="1035"/>
          <ac:spMkLst>
            <pc:docMk/>
            <pc:sldMk cId="2651958451" sldId="823"/>
            <ac:spMk id="92" creationId="{964FB6E6-02B6-4451-BA49-F0A5BB115FD5}"/>
          </ac:spMkLst>
        </pc:spChg>
        <pc:spChg chg="add mod">
          <ac:chgData name="Lei Wu" userId="f083b2a8aea23a2f" providerId="LiveId" clId="{D3C201D8-48B1-4AE4-9553-9040D20AF85A}" dt="2021-04-10T08:46:21.566" v="987" actId="1035"/>
          <ac:spMkLst>
            <pc:docMk/>
            <pc:sldMk cId="2651958451" sldId="823"/>
            <ac:spMk id="93" creationId="{DB263256-287D-43F7-8DE7-99D11673CC24}"/>
          </ac:spMkLst>
        </pc:spChg>
        <pc:spChg chg="add mod">
          <ac:chgData name="Lei Wu" userId="f083b2a8aea23a2f" providerId="LiveId" clId="{D3C201D8-48B1-4AE4-9553-9040D20AF85A}" dt="2021-04-10T08:46:21.566" v="987" actId="1035"/>
          <ac:spMkLst>
            <pc:docMk/>
            <pc:sldMk cId="2651958451" sldId="823"/>
            <ac:spMk id="94" creationId="{9E6FC89B-1CA7-40EC-B378-2C6A77C5ED8B}"/>
          </ac:spMkLst>
        </pc:spChg>
        <pc:spChg chg="add mod">
          <ac:chgData name="Lei Wu" userId="f083b2a8aea23a2f" providerId="LiveId" clId="{D3C201D8-48B1-4AE4-9553-9040D20AF85A}" dt="2021-04-10T08:46:21.566" v="987" actId="1035"/>
          <ac:spMkLst>
            <pc:docMk/>
            <pc:sldMk cId="2651958451" sldId="823"/>
            <ac:spMk id="95" creationId="{9390AA56-292C-41BC-B333-85424E972909}"/>
          </ac:spMkLst>
        </pc:spChg>
        <pc:spChg chg="mod">
          <ac:chgData name="Lei Wu" userId="f083b2a8aea23a2f" providerId="LiveId" clId="{D3C201D8-48B1-4AE4-9553-9040D20AF85A}" dt="2021-04-10T08:46:21.566" v="987" actId="1035"/>
          <ac:spMkLst>
            <pc:docMk/>
            <pc:sldMk cId="2651958451" sldId="823"/>
            <ac:spMk id="97" creationId="{FAB02BCA-49F2-47A0-964F-060F4A24E5F8}"/>
          </ac:spMkLst>
        </pc:spChg>
        <pc:spChg chg="mod">
          <ac:chgData name="Lei Wu" userId="f083b2a8aea23a2f" providerId="LiveId" clId="{D3C201D8-48B1-4AE4-9553-9040D20AF85A}" dt="2021-04-10T08:46:21.566" v="987" actId="1035"/>
          <ac:spMkLst>
            <pc:docMk/>
            <pc:sldMk cId="2651958451" sldId="823"/>
            <ac:spMk id="98" creationId="{2D2CD468-17EE-48CA-8945-9E1A6533ABB4}"/>
          </ac:spMkLst>
        </pc:spChg>
        <pc:spChg chg="mod">
          <ac:chgData name="Lei Wu" userId="f083b2a8aea23a2f" providerId="LiveId" clId="{D3C201D8-48B1-4AE4-9553-9040D20AF85A}" dt="2021-04-10T08:46:21.566" v="987" actId="1035"/>
          <ac:spMkLst>
            <pc:docMk/>
            <pc:sldMk cId="2651958451" sldId="823"/>
            <ac:spMk id="99" creationId="{F71B6164-04A3-46BC-91CB-E7D1E14744B3}"/>
          </ac:spMkLst>
        </pc:spChg>
        <pc:spChg chg="mod">
          <ac:chgData name="Lei Wu" userId="f083b2a8aea23a2f" providerId="LiveId" clId="{D3C201D8-48B1-4AE4-9553-9040D20AF85A}" dt="2021-04-10T08:46:21.566" v="987" actId="1035"/>
          <ac:spMkLst>
            <pc:docMk/>
            <pc:sldMk cId="2651958451" sldId="823"/>
            <ac:spMk id="100" creationId="{A0B2F955-4C6E-411B-8E4F-B7E545D455DB}"/>
          </ac:spMkLst>
        </pc:spChg>
        <pc:spChg chg="mod">
          <ac:chgData name="Lei Wu" userId="f083b2a8aea23a2f" providerId="LiveId" clId="{D3C201D8-48B1-4AE4-9553-9040D20AF85A}" dt="2021-04-10T08:46:21.566" v="987" actId="1035"/>
          <ac:spMkLst>
            <pc:docMk/>
            <pc:sldMk cId="2651958451" sldId="823"/>
            <ac:spMk id="101" creationId="{A3CE422E-6671-46B7-99F1-5A536A3E83A0}"/>
          </ac:spMkLst>
        </pc:spChg>
        <pc:spChg chg="mod">
          <ac:chgData name="Lei Wu" userId="f083b2a8aea23a2f" providerId="LiveId" clId="{D3C201D8-48B1-4AE4-9553-9040D20AF85A}" dt="2021-04-10T08:46:21.566" v="987" actId="1035"/>
          <ac:spMkLst>
            <pc:docMk/>
            <pc:sldMk cId="2651958451" sldId="823"/>
            <ac:spMk id="102" creationId="{982C2773-FA0A-43BC-921A-39D3CDD1E7F9}"/>
          </ac:spMkLst>
        </pc:spChg>
        <pc:spChg chg="add mod">
          <ac:chgData name="Lei Wu" userId="f083b2a8aea23a2f" providerId="LiveId" clId="{D3C201D8-48B1-4AE4-9553-9040D20AF85A}" dt="2021-04-10T08:46:21.566" v="987" actId="1035"/>
          <ac:spMkLst>
            <pc:docMk/>
            <pc:sldMk cId="2651958451" sldId="823"/>
            <ac:spMk id="103" creationId="{9859D8ED-D7A5-4A79-9C4F-F8601C32FC0E}"/>
          </ac:spMkLst>
        </pc:spChg>
        <pc:spChg chg="add mod">
          <ac:chgData name="Lei Wu" userId="f083b2a8aea23a2f" providerId="LiveId" clId="{D3C201D8-48B1-4AE4-9553-9040D20AF85A}" dt="2021-04-10T08:46:21.566" v="987" actId="1035"/>
          <ac:spMkLst>
            <pc:docMk/>
            <pc:sldMk cId="2651958451" sldId="823"/>
            <ac:spMk id="104" creationId="{B5140550-E9AD-4029-BD95-621BAE553144}"/>
          </ac:spMkLst>
        </pc:spChg>
        <pc:spChg chg="add mod">
          <ac:chgData name="Lei Wu" userId="f083b2a8aea23a2f" providerId="LiveId" clId="{D3C201D8-48B1-4AE4-9553-9040D20AF85A}" dt="2021-04-10T08:46:21.566" v="987" actId="1035"/>
          <ac:spMkLst>
            <pc:docMk/>
            <pc:sldMk cId="2651958451" sldId="823"/>
            <ac:spMk id="105" creationId="{9E92CECB-D2EB-43D1-BFE4-050C2BE02554}"/>
          </ac:spMkLst>
        </pc:spChg>
        <pc:spChg chg="add mod">
          <ac:chgData name="Lei Wu" userId="f083b2a8aea23a2f" providerId="LiveId" clId="{D3C201D8-48B1-4AE4-9553-9040D20AF85A}" dt="2021-04-10T08:46:21.566" v="987" actId="1035"/>
          <ac:spMkLst>
            <pc:docMk/>
            <pc:sldMk cId="2651958451" sldId="823"/>
            <ac:spMk id="106" creationId="{B56EF3B9-A9B8-4955-9BB6-37AC11F20984}"/>
          </ac:spMkLst>
        </pc:spChg>
        <pc:spChg chg="add mod">
          <ac:chgData name="Lei Wu" userId="f083b2a8aea23a2f" providerId="LiveId" clId="{D3C201D8-48B1-4AE4-9553-9040D20AF85A}" dt="2021-04-10T08:46:21.566" v="987" actId="1035"/>
          <ac:spMkLst>
            <pc:docMk/>
            <pc:sldMk cId="2651958451" sldId="823"/>
            <ac:spMk id="107" creationId="{04A1C771-768B-493C-B863-65B3B100BCAB}"/>
          </ac:spMkLst>
        </pc:spChg>
        <pc:spChg chg="add mod">
          <ac:chgData name="Lei Wu" userId="f083b2a8aea23a2f" providerId="LiveId" clId="{D3C201D8-48B1-4AE4-9553-9040D20AF85A}" dt="2021-04-10T08:46:21.566" v="987" actId="1035"/>
          <ac:spMkLst>
            <pc:docMk/>
            <pc:sldMk cId="2651958451" sldId="823"/>
            <ac:spMk id="108" creationId="{18165BA0-F4AE-408C-B572-D9A519A5834A}"/>
          </ac:spMkLst>
        </pc:spChg>
        <pc:spChg chg="add mod">
          <ac:chgData name="Lei Wu" userId="f083b2a8aea23a2f" providerId="LiveId" clId="{D3C201D8-48B1-4AE4-9553-9040D20AF85A}" dt="2021-04-10T08:46:21.566" v="987" actId="1035"/>
          <ac:spMkLst>
            <pc:docMk/>
            <pc:sldMk cId="2651958451" sldId="823"/>
            <ac:spMk id="109" creationId="{D3F81F59-DE12-486F-ADF7-1AE30631D86C}"/>
          </ac:spMkLst>
        </pc:spChg>
        <pc:spChg chg="add mod">
          <ac:chgData name="Lei Wu" userId="f083b2a8aea23a2f" providerId="LiveId" clId="{D3C201D8-48B1-4AE4-9553-9040D20AF85A}" dt="2021-04-10T08:46:21.566" v="987" actId="1035"/>
          <ac:spMkLst>
            <pc:docMk/>
            <pc:sldMk cId="2651958451" sldId="823"/>
            <ac:spMk id="110" creationId="{8F02546F-F489-4E39-B07E-AB4880FE777E}"/>
          </ac:spMkLst>
        </pc:spChg>
        <pc:spChg chg="mod">
          <ac:chgData name="Lei Wu" userId="f083b2a8aea23a2f" providerId="LiveId" clId="{D3C201D8-48B1-4AE4-9553-9040D20AF85A}" dt="2021-04-10T08:46:21.566" v="987" actId="1035"/>
          <ac:spMkLst>
            <pc:docMk/>
            <pc:sldMk cId="2651958451" sldId="823"/>
            <ac:spMk id="112" creationId="{BFF3F44B-C0F6-43EF-B5F3-C52C9F7A2F09}"/>
          </ac:spMkLst>
        </pc:spChg>
        <pc:spChg chg="mod">
          <ac:chgData name="Lei Wu" userId="f083b2a8aea23a2f" providerId="LiveId" clId="{D3C201D8-48B1-4AE4-9553-9040D20AF85A}" dt="2021-04-10T08:46:21.566" v="987" actId="1035"/>
          <ac:spMkLst>
            <pc:docMk/>
            <pc:sldMk cId="2651958451" sldId="823"/>
            <ac:spMk id="113" creationId="{5BCFC48B-E772-45F0-8F38-AE2A02888EDE}"/>
          </ac:spMkLst>
        </pc:spChg>
        <pc:spChg chg="add mod">
          <ac:chgData name="Lei Wu" userId="f083b2a8aea23a2f" providerId="LiveId" clId="{D3C201D8-48B1-4AE4-9553-9040D20AF85A}" dt="2021-04-10T08:46:21.566" v="987" actId="1035"/>
          <ac:spMkLst>
            <pc:docMk/>
            <pc:sldMk cId="2651958451" sldId="823"/>
            <ac:spMk id="114" creationId="{6EEDDC83-7D2F-446E-B92A-C06C531C8067}"/>
          </ac:spMkLst>
        </pc:spChg>
        <pc:spChg chg="mod">
          <ac:chgData name="Lei Wu" userId="f083b2a8aea23a2f" providerId="LiveId" clId="{D3C201D8-48B1-4AE4-9553-9040D20AF85A}" dt="2021-04-10T08:46:21.566" v="987" actId="1035"/>
          <ac:spMkLst>
            <pc:docMk/>
            <pc:sldMk cId="2651958451" sldId="823"/>
            <ac:spMk id="118" creationId="{ADCA4DFD-9B15-49EC-9487-E6F1BC9D5E9F}"/>
          </ac:spMkLst>
        </pc:spChg>
        <pc:spChg chg="mod">
          <ac:chgData name="Lei Wu" userId="f083b2a8aea23a2f" providerId="LiveId" clId="{D3C201D8-48B1-4AE4-9553-9040D20AF85A}" dt="2021-04-10T08:46:21.566" v="987" actId="1035"/>
          <ac:spMkLst>
            <pc:docMk/>
            <pc:sldMk cId="2651958451" sldId="823"/>
            <ac:spMk id="119" creationId="{E91F83EA-D0CC-41CE-B9DF-736B5231CA70}"/>
          </ac:spMkLst>
        </pc:spChg>
        <pc:spChg chg="mod">
          <ac:chgData name="Lei Wu" userId="f083b2a8aea23a2f" providerId="LiveId" clId="{D3C201D8-48B1-4AE4-9553-9040D20AF85A}" dt="2021-04-10T08:46:21.566" v="987" actId="1035"/>
          <ac:spMkLst>
            <pc:docMk/>
            <pc:sldMk cId="2651958451" sldId="823"/>
            <ac:spMk id="120" creationId="{78B683FD-164D-415E-9190-581385D285BD}"/>
          </ac:spMkLst>
        </pc:spChg>
        <pc:spChg chg="mod">
          <ac:chgData name="Lei Wu" userId="f083b2a8aea23a2f" providerId="LiveId" clId="{D3C201D8-48B1-4AE4-9553-9040D20AF85A}" dt="2021-04-10T08:46:21.566" v="987" actId="1035"/>
          <ac:spMkLst>
            <pc:docMk/>
            <pc:sldMk cId="2651958451" sldId="823"/>
            <ac:spMk id="121" creationId="{9C4701F1-1F46-46A3-9154-639C960947E7}"/>
          </ac:spMkLst>
        </pc:spChg>
        <pc:spChg chg="mod">
          <ac:chgData name="Lei Wu" userId="f083b2a8aea23a2f" providerId="LiveId" clId="{D3C201D8-48B1-4AE4-9553-9040D20AF85A}" dt="2021-04-12T07:48:16.160" v="1584" actId="20577"/>
          <ac:spMkLst>
            <pc:docMk/>
            <pc:sldMk cId="2651958451" sldId="823"/>
            <ac:spMk id="713" creationId="{12C1C569-4818-44C4-B4A2-83DE8B4AF0D0}"/>
          </ac:spMkLst>
        </pc:spChg>
        <pc:grpChg chg="add del mod">
          <ac:chgData name="Lei Wu" userId="f083b2a8aea23a2f" providerId="LiveId" clId="{D3C201D8-48B1-4AE4-9553-9040D20AF85A}" dt="2021-04-10T08:46:04.116" v="968"/>
          <ac:grpSpMkLst>
            <pc:docMk/>
            <pc:sldMk cId="2651958451" sldId="823"/>
            <ac:grpSpMk id="7" creationId="{D3F768AC-22A4-4C97-A3E7-02C225739360}"/>
          </ac:grpSpMkLst>
        </pc:grpChg>
        <pc:grpChg chg="mod">
          <ac:chgData name="Lei Wu" userId="f083b2a8aea23a2f" providerId="LiveId" clId="{D3C201D8-48B1-4AE4-9553-9040D20AF85A}" dt="2021-04-10T08:46:00.741" v="967"/>
          <ac:grpSpMkLst>
            <pc:docMk/>
            <pc:sldMk cId="2651958451" sldId="823"/>
            <ac:grpSpMk id="8" creationId="{2C45A253-09F6-4032-A5C1-AAD80E182537}"/>
          </ac:grpSpMkLst>
        </pc:grpChg>
        <pc:grpChg chg="add del mod">
          <ac:chgData name="Lei Wu" userId="f083b2a8aea23a2f" providerId="LiveId" clId="{D3C201D8-48B1-4AE4-9553-9040D20AF85A}" dt="2021-04-10T08:46:04.116" v="968"/>
          <ac:grpSpMkLst>
            <pc:docMk/>
            <pc:sldMk cId="2651958451" sldId="823"/>
            <ac:grpSpMk id="23" creationId="{2B29AC9B-2A09-49DF-B256-220C882D3E95}"/>
          </ac:grpSpMkLst>
        </pc:grpChg>
        <pc:grpChg chg="add del mod">
          <ac:chgData name="Lei Wu" userId="f083b2a8aea23a2f" providerId="LiveId" clId="{D3C201D8-48B1-4AE4-9553-9040D20AF85A}" dt="2021-04-10T08:46:04.116" v="968"/>
          <ac:grpSpMkLst>
            <pc:docMk/>
            <pc:sldMk cId="2651958451" sldId="823"/>
            <ac:grpSpMk id="39" creationId="{F6411B7E-0B91-4E14-9275-5A82B8942D3C}"/>
          </ac:grpSpMkLst>
        </pc:grpChg>
        <pc:grpChg chg="add del mod">
          <ac:chgData name="Lei Wu" userId="f083b2a8aea23a2f" providerId="LiveId" clId="{D3C201D8-48B1-4AE4-9553-9040D20AF85A}" dt="2021-04-10T08:46:04.116" v="968"/>
          <ac:grpSpMkLst>
            <pc:docMk/>
            <pc:sldMk cId="2651958451" sldId="823"/>
            <ac:grpSpMk id="54" creationId="{F8C5DEF3-F394-40EA-9770-BB45D640904F}"/>
          </ac:grpSpMkLst>
        </pc:grpChg>
        <pc:grpChg chg="add del mod">
          <ac:chgData name="Lei Wu" userId="f083b2a8aea23a2f" providerId="LiveId" clId="{D3C201D8-48B1-4AE4-9553-9040D20AF85A}" dt="2021-04-10T08:46:04.116" v="968"/>
          <ac:grpSpMkLst>
            <pc:docMk/>
            <pc:sldMk cId="2651958451" sldId="823"/>
            <ac:grpSpMk id="58" creationId="{444E73B5-516A-4D6B-87AA-DA1CFEC2E6F1}"/>
          </ac:grpSpMkLst>
        </pc:grpChg>
        <pc:grpChg chg="mod">
          <ac:chgData name="Lei Wu" userId="f083b2a8aea23a2f" providerId="LiveId" clId="{D3C201D8-48B1-4AE4-9553-9040D20AF85A}" dt="2021-04-10T08:46:00.741" v="967"/>
          <ac:grpSpMkLst>
            <pc:docMk/>
            <pc:sldMk cId="2651958451" sldId="823"/>
            <ac:grpSpMk id="59" creationId="{FC66C7F7-B5D8-48E1-9598-41A0E558701B}"/>
          </ac:grpSpMkLst>
        </pc:grpChg>
        <pc:grpChg chg="add mod">
          <ac:chgData name="Lei Wu" userId="f083b2a8aea23a2f" providerId="LiveId" clId="{D3C201D8-48B1-4AE4-9553-9040D20AF85A}" dt="2021-04-10T08:46:21.566" v="987" actId="1035"/>
          <ac:grpSpMkLst>
            <pc:docMk/>
            <pc:sldMk cId="2651958451" sldId="823"/>
            <ac:grpSpMk id="64" creationId="{A6640071-841F-4E9E-B5C1-E65D79D47836}"/>
          </ac:grpSpMkLst>
        </pc:grpChg>
        <pc:grpChg chg="mod">
          <ac:chgData name="Lei Wu" userId="f083b2a8aea23a2f" providerId="LiveId" clId="{D3C201D8-48B1-4AE4-9553-9040D20AF85A}" dt="2021-04-10T08:46:21.566" v="987" actId="1035"/>
          <ac:grpSpMkLst>
            <pc:docMk/>
            <pc:sldMk cId="2651958451" sldId="823"/>
            <ac:grpSpMk id="65" creationId="{9027F642-6193-4B4E-8341-8442C06D4924}"/>
          </ac:grpSpMkLst>
        </pc:grpChg>
        <pc:grpChg chg="add mod">
          <ac:chgData name="Lei Wu" userId="f083b2a8aea23a2f" providerId="LiveId" clId="{D3C201D8-48B1-4AE4-9553-9040D20AF85A}" dt="2021-04-10T08:46:21.566" v="987" actId="1035"/>
          <ac:grpSpMkLst>
            <pc:docMk/>
            <pc:sldMk cId="2651958451" sldId="823"/>
            <ac:grpSpMk id="80" creationId="{ED31FA5E-B1B9-493D-A018-DFCEB0FC1D4A}"/>
          </ac:grpSpMkLst>
        </pc:grpChg>
        <pc:grpChg chg="add mod">
          <ac:chgData name="Lei Wu" userId="f083b2a8aea23a2f" providerId="LiveId" clId="{D3C201D8-48B1-4AE4-9553-9040D20AF85A}" dt="2021-04-10T08:46:21.566" v="987" actId="1035"/>
          <ac:grpSpMkLst>
            <pc:docMk/>
            <pc:sldMk cId="2651958451" sldId="823"/>
            <ac:grpSpMk id="96" creationId="{2DCA6731-E6CB-4FEF-BEC8-3A21AF9BC944}"/>
          </ac:grpSpMkLst>
        </pc:grpChg>
        <pc:grpChg chg="add mod">
          <ac:chgData name="Lei Wu" userId="f083b2a8aea23a2f" providerId="LiveId" clId="{D3C201D8-48B1-4AE4-9553-9040D20AF85A}" dt="2021-04-10T08:46:21.566" v="987" actId="1035"/>
          <ac:grpSpMkLst>
            <pc:docMk/>
            <pc:sldMk cId="2651958451" sldId="823"/>
            <ac:grpSpMk id="111" creationId="{ADA336EA-7813-47FE-A6B9-4A8BE76B81DE}"/>
          </ac:grpSpMkLst>
        </pc:grpChg>
        <pc:grpChg chg="add mod">
          <ac:chgData name="Lei Wu" userId="f083b2a8aea23a2f" providerId="LiveId" clId="{D3C201D8-48B1-4AE4-9553-9040D20AF85A}" dt="2021-04-10T08:46:21.566" v="987" actId="1035"/>
          <ac:grpSpMkLst>
            <pc:docMk/>
            <pc:sldMk cId="2651958451" sldId="823"/>
            <ac:grpSpMk id="115" creationId="{725790BB-559E-45ED-916E-624D71E01912}"/>
          </ac:grpSpMkLst>
        </pc:grpChg>
        <pc:grpChg chg="mod">
          <ac:chgData name="Lei Wu" userId="f083b2a8aea23a2f" providerId="LiveId" clId="{D3C201D8-48B1-4AE4-9553-9040D20AF85A}" dt="2021-04-10T08:46:21.566" v="987" actId="1035"/>
          <ac:grpSpMkLst>
            <pc:docMk/>
            <pc:sldMk cId="2651958451" sldId="823"/>
            <ac:grpSpMk id="117" creationId="{93C2AE23-B8D9-4D7F-93A2-8904632D7719}"/>
          </ac:grpSpMkLst>
        </pc:grpChg>
      </pc:sldChg>
      <pc:sldChg chg="addSp delSp modSp add mod modNotesTx">
        <pc:chgData name="Lei Wu" userId="f083b2a8aea23a2f" providerId="LiveId" clId="{D3C201D8-48B1-4AE4-9553-9040D20AF85A}" dt="2021-04-12T08:08:42.244" v="1749" actId="58"/>
        <pc:sldMkLst>
          <pc:docMk/>
          <pc:sldMk cId="991153429" sldId="824"/>
        </pc:sldMkLst>
        <pc:spChg chg="mod">
          <ac:chgData name="Lei Wu" userId="f083b2a8aea23a2f" providerId="LiveId" clId="{D3C201D8-48B1-4AE4-9553-9040D20AF85A}" dt="2021-04-10T08:49:28.453" v="1015"/>
          <ac:spMkLst>
            <pc:docMk/>
            <pc:sldMk cId="991153429" sldId="824"/>
            <ac:spMk id="2" creationId="{00000000-0000-0000-0000-000000000000}"/>
          </ac:spMkLst>
        </pc:spChg>
        <pc:spChg chg="mod">
          <ac:chgData name="Lei Wu" userId="f083b2a8aea23a2f" providerId="LiveId" clId="{D3C201D8-48B1-4AE4-9553-9040D20AF85A}" dt="2021-04-10T08:47:10.004" v="993"/>
          <ac:spMkLst>
            <pc:docMk/>
            <pc:sldMk cId="991153429" sldId="824"/>
            <ac:spMk id="63" creationId="{A6203733-BCAA-4C8F-875E-2ED9FD4507BB}"/>
          </ac:spMkLst>
        </pc:spChg>
        <pc:spChg chg="del">
          <ac:chgData name="Lei Wu" userId="f083b2a8aea23a2f" providerId="LiveId" clId="{D3C201D8-48B1-4AE4-9553-9040D20AF85A}" dt="2021-04-10T08:47:09.301" v="992" actId="478"/>
          <ac:spMkLst>
            <pc:docMk/>
            <pc:sldMk cId="991153429" sldId="824"/>
            <ac:spMk id="79" creationId="{BF299A4D-CD4E-4B4F-B646-3BB9AE96E6D1}"/>
          </ac:spMkLst>
        </pc:spChg>
        <pc:spChg chg="del">
          <ac:chgData name="Lei Wu" userId="f083b2a8aea23a2f" providerId="LiveId" clId="{D3C201D8-48B1-4AE4-9553-9040D20AF85A}" dt="2021-04-10T08:47:09.301" v="992" actId="478"/>
          <ac:spMkLst>
            <pc:docMk/>
            <pc:sldMk cId="991153429" sldId="824"/>
            <ac:spMk id="91" creationId="{9911E4AF-8F6E-458F-A11A-BE7DCA38BFBE}"/>
          </ac:spMkLst>
        </pc:spChg>
        <pc:spChg chg="del">
          <ac:chgData name="Lei Wu" userId="f083b2a8aea23a2f" providerId="LiveId" clId="{D3C201D8-48B1-4AE4-9553-9040D20AF85A}" dt="2021-04-10T08:47:09.301" v="992" actId="478"/>
          <ac:spMkLst>
            <pc:docMk/>
            <pc:sldMk cId="991153429" sldId="824"/>
            <ac:spMk id="92" creationId="{964FB6E6-02B6-4451-BA49-F0A5BB115FD5}"/>
          </ac:spMkLst>
        </pc:spChg>
        <pc:spChg chg="del">
          <ac:chgData name="Lei Wu" userId="f083b2a8aea23a2f" providerId="LiveId" clId="{D3C201D8-48B1-4AE4-9553-9040D20AF85A}" dt="2021-04-10T08:47:09.301" v="992" actId="478"/>
          <ac:spMkLst>
            <pc:docMk/>
            <pc:sldMk cId="991153429" sldId="824"/>
            <ac:spMk id="93" creationId="{DB263256-287D-43F7-8DE7-99D11673CC24}"/>
          </ac:spMkLst>
        </pc:spChg>
        <pc:spChg chg="del">
          <ac:chgData name="Lei Wu" userId="f083b2a8aea23a2f" providerId="LiveId" clId="{D3C201D8-48B1-4AE4-9553-9040D20AF85A}" dt="2021-04-10T08:47:09.301" v="992" actId="478"/>
          <ac:spMkLst>
            <pc:docMk/>
            <pc:sldMk cId="991153429" sldId="824"/>
            <ac:spMk id="94" creationId="{9E6FC89B-1CA7-40EC-B378-2C6A77C5ED8B}"/>
          </ac:spMkLst>
        </pc:spChg>
        <pc:spChg chg="del">
          <ac:chgData name="Lei Wu" userId="f083b2a8aea23a2f" providerId="LiveId" clId="{D3C201D8-48B1-4AE4-9553-9040D20AF85A}" dt="2021-04-10T08:47:09.301" v="992" actId="478"/>
          <ac:spMkLst>
            <pc:docMk/>
            <pc:sldMk cId="991153429" sldId="824"/>
            <ac:spMk id="95" creationId="{9390AA56-292C-41BC-B333-85424E972909}"/>
          </ac:spMkLst>
        </pc:spChg>
        <pc:spChg chg="del">
          <ac:chgData name="Lei Wu" userId="f083b2a8aea23a2f" providerId="LiveId" clId="{D3C201D8-48B1-4AE4-9553-9040D20AF85A}" dt="2021-04-10T08:47:09.301" v="992" actId="478"/>
          <ac:spMkLst>
            <pc:docMk/>
            <pc:sldMk cId="991153429" sldId="824"/>
            <ac:spMk id="103" creationId="{9859D8ED-D7A5-4A79-9C4F-F8601C32FC0E}"/>
          </ac:spMkLst>
        </pc:spChg>
        <pc:spChg chg="del">
          <ac:chgData name="Lei Wu" userId="f083b2a8aea23a2f" providerId="LiveId" clId="{D3C201D8-48B1-4AE4-9553-9040D20AF85A}" dt="2021-04-10T08:47:09.301" v="992" actId="478"/>
          <ac:spMkLst>
            <pc:docMk/>
            <pc:sldMk cId="991153429" sldId="824"/>
            <ac:spMk id="104" creationId="{B5140550-E9AD-4029-BD95-621BAE553144}"/>
          </ac:spMkLst>
        </pc:spChg>
        <pc:spChg chg="del">
          <ac:chgData name="Lei Wu" userId="f083b2a8aea23a2f" providerId="LiveId" clId="{D3C201D8-48B1-4AE4-9553-9040D20AF85A}" dt="2021-04-10T08:47:09.301" v="992" actId="478"/>
          <ac:spMkLst>
            <pc:docMk/>
            <pc:sldMk cId="991153429" sldId="824"/>
            <ac:spMk id="105" creationId="{9E92CECB-D2EB-43D1-BFE4-050C2BE02554}"/>
          </ac:spMkLst>
        </pc:spChg>
        <pc:spChg chg="del">
          <ac:chgData name="Lei Wu" userId="f083b2a8aea23a2f" providerId="LiveId" clId="{D3C201D8-48B1-4AE4-9553-9040D20AF85A}" dt="2021-04-10T08:47:09.301" v="992" actId="478"/>
          <ac:spMkLst>
            <pc:docMk/>
            <pc:sldMk cId="991153429" sldId="824"/>
            <ac:spMk id="106" creationId="{B56EF3B9-A9B8-4955-9BB6-37AC11F20984}"/>
          </ac:spMkLst>
        </pc:spChg>
        <pc:spChg chg="del">
          <ac:chgData name="Lei Wu" userId="f083b2a8aea23a2f" providerId="LiveId" clId="{D3C201D8-48B1-4AE4-9553-9040D20AF85A}" dt="2021-04-10T08:47:09.301" v="992" actId="478"/>
          <ac:spMkLst>
            <pc:docMk/>
            <pc:sldMk cId="991153429" sldId="824"/>
            <ac:spMk id="107" creationId="{04A1C771-768B-493C-B863-65B3B100BCAB}"/>
          </ac:spMkLst>
        </pc:spChg>
        <pc:spChg chg="del">
          <ac:chgData name="Lei Wu" userId="f083b2a8aea23a2f" providerId="LiveId" clId="{D3C201D8-48B1-4AE4-9553-9040D20AF85A}" dt="2021-04-10T08:47:09.301" v="992" actId="478"/>
          <ac:spMkLst>
            <pc:docMk/>
            <pc:sldMk cId="991153429" sldId="824"/>
            <ac:spMk id="108" creationId="{18165BA0-F4AE-408C-B572-D9A519A5834A}"/>
          </ac:spMkLst>
        </pc:spChg>
        <pc:spChg chg="del">
          <ac:chgData name="Lei Wu" userId="f083b2a8aea23a2f" providerId="LiveId" clId="{D3C201D8-48B1-4AE4-9553-9040D20AF85A}" dt="2021-04-10T08:47:09.301" v="992" actId="478"/>
          <ac:spMkLst>
            <pc:docMk/>
            <pc:sldMk cId="991153429" sldId="824"/>
            <ac:spMk id="109" creationId="{D3F81F59-DE12-486F-ADF7-1AE30631D86C}"/>
          </ac:spMkLst>
        </pc:spChg>
        <pc:spChg chg="del">
          <ac:chgData name="Lei Wu" userId="f083b2a8aea23a2f" providerId="LiveId" clId="{D3C201D8-48B1-4AE4-9553-9040D20AF85A}" dt="2021-04-10T08:47:09.301" v="992" actId="478"/>
          <ac:spMkLst>
            <pc:docMk/>
            <pc:sldMk cId="991153429" sldId="824"/>
            <ac:spMk id="110" creationId="{8F02546F-F489-4E39-B07E-AB4880FE777E}"/>
          </ac:spMkLst>
        </pc:spChg>
        <pc:spChg chg="del">
          <ac:chgData name="Lei Wu" userId="f083b2a8aea23a2f" providerId="LiveId" clId="{D3C201D8-48B1-4AE4-9553-9040D20AF85A}" dt="2021-04-10T08:47:09.301" v="992" actId="478"/>
          <ac:spMkLst>
            <pc:docMk/>
            <pc:sldMk cId="991153429" sldId="824"/>
            <ac:spMk id="114" creationId="{6EEDDC83-7D2F-446E-B92A-C06C531C8067}"/>
          </ac:spMkLst>
        </pc:spChg>
        <pc:spChg chg="mod">
          <ac:chgData name="Lei Wu" userId="f083b2a8aea23a2f" providerId="LiveId" clId="{D3C201D8-48B1-4AE4-9553-9040D20AF85A}" dt="2021-04-10T08:47:10.004" v="993"/>
          <ac:spMkLst>
            <pc:docMk/>
            <pc:sldMk cId="991153429" sldId="824"/>
            <ac:spMk id="122" creationId="{D7B2EE26-45A7-438B-A55C-8A2A32FAC44B}"/>
          </ac:spMkLst>
        </pc:spChg>
        <pc:spChg chg="mod">
          <ac:chgData name="Lei Wu" userId="f083b2a8aea23a2f" providerId="LiveId" clId="{D3C201D8-48B1-4AE4-9553-9040D20AF85A}" dt="2021-04-10T08:47:10.004" v="993"/>
          <ac:spMkLst>
            <pc:docMk/>
            <pc:sldMk cId="991153429" sldId="824"/>
            <ac:spMk id="123" creationId="{4B1BB95B-4197-49F8-9719-DC7E8AED1D23}"/>
          </ac:spMkLst>
        </pc:spChg>
        <pc:spChg chg="mod">
          <ac:chgData name="Lei Wu" userId="f083b2a8aea23a2f" providerId="LiveId" clId="{D3C201D8-48B1-4AE4-9553-9040D20AF85A}" dt="2021-04-10T08:47:10.004" v="993"/>
          <ac:spMkLst>
            <pc:docMk/>
            <pc:sldMk cId="991153429" sldId="824"/>
            <ac:spMk id="124" creationId="{4AC4652A-B191-47F6-9FB9-348B7877AACE}"/>
          </ac:spMkLst>
        </pc:spChg>
        <pc:spChg chg="mod">
          <ac:chgData name="Lei Wu" userId="f083b2a8aea23a2f" providerId="LiveId" clId="{D3C201D8-48B1-4AE4-9553-9040D20AF85A}" dt="2021-04-10T08:47:10.004" v="993"/>
          <ac:spMkLst>
            <pc:docMk/>
            <pc:sldMk cId="991153429" sldId="824"/>
            <ac:spMk id="125" creationId="{CA39CE0D-D476-49CC-ADBA-F47DA6AB12E0}"/>
          </ac:spMkLst>
        </pc:spChg>
        <pc:spChg chg="mod">
          <ac:chgData name="Lei Wu" userId="f083b2a8aea23a2f" providerId="LiveId" clId="{D3C201D8-48B1-4AE4-9553-9040D20AF85A}" dt="2021-04-10T08:47:10.004" v="993"/>
          <ac:spMkLst>
            <pc:docMk/>
            <pc:sldMk cId="991153429" sldId="824"/>
            <ac:spMk id="126" creationId="{599B4844-151A-466C-BBC8-DD4C9043977E}"/>
          </ac:spMkLst>
        </pc:spChg>
        <pc:spChg chg="mod">
          <ac:chgData name="Lei Wu" userId="f083b2a8aea23a2f" providerId="LiveId" clId="{D3C201D8-48B1-4AE4-9553-9040D20AF85A}" dt="2021-04-10T08:47:10.004" v="993"/>
          <ac:spMkLst>
            <pc:docMk/>
            <pc:sldMk cId="991153429" sldId="824"/>
            <ac:spMk id="127" creationId="{2ACA3C8D-1A9B-43B2-8BDE-8E40EC6F0803}"/>
          </ac:spMkLst>
        </pc:spChg>
        <pc:spChg chg="mod">
          <ac:chgData name="Lei Wu" userId="f083b2a8aea23a2f" providerId="LiveId" clId="{D3C201D8-48B1-4AE4-9553-9040D20AF85A}" dt="2021-04-10T08:47:10.004" v="993"/>
          <ac:spMkLst>
            <pc:docMk/>
            <pc:sldMk cId="991153429" sldId="824"/>
            <ac:spMk id="128" creationId="{5DE74FB5-026E-4FA5-B31E-C51845A648A9}"/>
          </ac:spMkLst>
        </pc:spChg>
        <pc:spChg chg="mod">
          <ac:chgData name="Lei Wu" userId="f083b2a8aea23a2f" providerId="LiveId" clId="{D3C201D8-48B1-4AE4-9553-9040D20AF85A}" dt="2021-04-10T08:47:10.004" v="993"/>
          <ac:spMkLst>
            <pc:docMk/>
            <pc:sldMk cId="991153429" sldId="824"/>
            <ac:spMk id="129" creationId="{3A856DBD-EF2E-4314-BC22-40DF623D7AB0}"/>
          </ac:spMkLst>
        </pc:spChg>
        <pc:spChg chg="mod">
          <ac:chgData name="Lei Wu" userId="f083b2a8aea23a2f" providerId="LiveId" clId="{D3C201D8-48B1-4AE4-9553-9040D20AF85A}" dt="2021-04-10T08:47:10.004" v="993"/>
          <ac:spMkLst>
            <pc:docMk/>
            <pc:sldMk cId="991153429" sldId="824"/>
            <ac:spMk id="130" creationId="{A0C2681B-C7C8-4EEA-B312-BBDB7B2ADDB2}"/>
          </ac:spMkLst>
        </pc:spChg>
        <pc:spChg chg="mod">
          <ac:chgData name="Lei Wu" userId="f083b2a8aea23a2f" providerId="LiveId" clId="{D3C201D8-48B1-4AE4-9553-9040D20AF85A}" dt="2021-04-10T08:47:10.004" v="993"/>
          <ac:spMkLst>
            <pc:docMk/>
            <pc:sldMk cId="991153429" sldId="824"/>
            <ac:spMk id="131" creationId="{E1740242-2508-4A85-9F78-A3E56A37688F}"/>
          </ac:spMkLst>
        </pc:spChg>
        <pc:spChg chg="mod">
          <ac:chgData name="Lei Wu" userId="f083b2a8aea23a2f" providerId="LiveId" clId="{D3C201D8-48B1-4AE4-9553-9040D20AF85A}" dt="2021-04-10T08:47:10.004" v="993"/>
          <ac:spMkLst>
            <pc:docMk/>
            <pc:sldMk cId="991153429" sldId="824"/>
            <ac:spMk id="132" creationId="{C7D9527F-0C83-4C78-90B8-C6731EED731B}"/>
          </ac:spMkLst>
        </pc:spChg>
        <pc:spChg chg="mod">
          <ac:chgData name="Lei Wu" userId="f083b2a8aea23a2f" providerId="LiveId" clId="{D3C201D8-48B1-4AE4-9553-9040D20AF85A}" dt="2021-04-10T08:47:10.004" v="993"/>
          <ac:spMkLst>
            <pc:docMk/>
            <pc:sldMk cId="991153429" sldId="824"/>
            <ac:spMk id="133" creationId="{E8692B52-1A91-4E03-A8AE-D3FCD7F3CBC7}"/>
          </ac:spMkLst>
        </pc:spChg>
        <pc:spChg chg="mod">
          <ac:chgData name="Lei Wu" userId="f083b2a8aea23a2f" providerId="LiveId" clId="{D3C201D8-48B1-4AE4-9553-9040D20AF85A}" dt="2021-04-10T08:47:10.004" v="993"/>
          <ac:spMkLst>
            <pc:docMk/>
            <pc:sldMk cId="991153429" sldId="824"/>
            <ac:spMk id="134" creationId="{B2A9E2C8-1C64-47BB-807E-25F8844FA469}"/>
          </ac:spMkLst>
        </pc:spChg>
        <pc:spChg chg="mod">
          <ac:chgData name="Lei Wu" userId="f083b2a8aea23a2f" providerId="LiveId" clId="{D3C201D8-48B1-4AE4-9553-9040D20AF85A}" dt="2021-04-10T08:47:10.004" v="993"/>
          <ac:spMkLst>
            <pc:docMk/>
            <pc:sldMk cId="991153429" sldId="824"/>
            <ac:spMk id="135" creationId="{3089B99C-160F-4A8C-959F-48B5E1A61BA9}"/>
          </ac:spMkLst>
        </pc:spChg>
        <pc:spChg chg="add del mod">
          <ac:chgData name="Lei Wu" userId="f083b2a8aea23a2f" providerId="LiveId" clId="{D3C201D8-48B1-4AE4-9553-9040D20AF85A}" dt="2021-04-10T08:47:13.918" v="994"/>
          <ac:spMkLst>
            <pc:docMk/>
            <pc:sldMk cId="991153429" sldId="824"/>
            <ac:spMk id="136" creationId="{8170C58A-C764-48AE-ADBA-79A60B5C2D96}"/>
          </ac:spMkLst>
        </pc:spChg>
        <pc:spChg chg="add del mod">
          <ac:chgData name="Lei Wu" userId="f083b2a8aea23a2f" providerId="LiveId" clId="{D3C201D8-48B1-4AE4-9553-9040D20AF85A}" dt="2021-04-10T08:47:13.918" v="994"/>
          <ac:spMkLst>
            <pc:docMk/>
            <pc:sldMk cId="991153429" sldId="824"/>
            <ac:spMk id="137" creationId="{9D23F204-E00B-43F2-B727-7EEB43F5FE4E}"/>
          </ac:spMkLst>
        </pc:spChg>
        <pc:spChg chg="add del mod">
          <ac:chgData name="Lei Wu" userId="f083b2a8aea23a2f" providerId="LiveId" clId="{D3C201D8-48B1-4AE4-9553-9040D20AF85A}" dt="2021-04-10T08:47:13.918" v="994"/>
          <ac:spMkLst>
            <pc:docMk/>
            <pc:sldMk cId="991153429" sldId="824"/>
            <ac:spMk id="138" creationId="{3DD7B061-0011-4AC4-AC57-33248D509081}"/>
          </ac:spMkLst>
        </pc:spChg>
        <pc:spChg chg="add del mod">
          <ac:chgData name="Lei Wu" userId="f083b2a8aea23a2f" providerId="LiveId" clId="{D3C201D8-48B1-4AE4-9553-9040D20AF85A}" dt="2021-04-10T08:47:13.918" v="994"/>
          <ac:spMkLst>
            <pc:docMk/>
            <pc:sldMk cId="991153429" sldId="824"/>
            <ac:spMk id="139" creationId="{9837EDEB-511E-469F-B412-7B6A5ABFEE46}"/>
          </ac:spMkLst>
        </pc:spChg>
        <pc:spChg chg="mod">
          <ac:chgData name="Lei Wu" userId="f083b2a8aea23a2f" providerId="LiveId" clId="{D3C201D8-48B1-4AE4-9553-9040D20AF85A}" dt="2021-04-10T08:47:10.004" v="993"/>
          <ac:spMkLst>
            <pc:docMk/>
            <pc:sldMk cId="991153429" sldId="824"/>
            <ac:spMk id="141" creationId="{3E506FFE-16EC-4847-9135-277CD3EFA735}"/>
          </ac:spMkLst>
        </pc:spChg>
        <pc:spChg chg="mod">
          <ac:chgData name="Lei Wu" userId="f083b2a8aea23a2f" providerId="LiveId" clId="{D3C201D8-48B1-4AE4-9553-9040D20AF85A}" dt="2021-04-10T08:47:10.004" v="993"/>
          <ac:spMkLst>
            <pc:docMk/>
            <pc:sldMk cId="991153429" sldId="824"/>
            <ac:spMk id="144" creationId="{E1CFE2C3-DCF1-4959-AD89-39EEBE182299}"/>
          </ac:spMkLst>
        </pc:spChg>
        <pc:spChg chg="mod">
          <ac:chgData name="Lei Wu" userId="f083b2a8aea23a2f" providerId="LiveId" clId="{D3C201D8-48B1-4AE4-9553-9040D20AF85A}" dt="2021-04-10T08:47:10.004" v="993"/>
          <ac:spMkLst>
            <pc:docMk/>
            <pc:sldMk cId="991153429" sldId="824"/>
            <ac:spMk id="145" creationId="{398FD000-2404-4B69-A256-28629E485989}"/>
          </ac:spMkLst>
        </pc:spChg>
        <pc:spChg chg="mod">
          <ac:chgData name="Lei Wu" userId="f083b2a8aea23a2f" providerId="LiveId" clId="{D3C201D8-48B1-4AE4-9553-9040D20AF85A}" dt="2021-04-10T08:47:10.004" v="993"/>
          <ac:spMkLst>
            <pc:docMk/>
            <pc:sldMk cId="991153429" sldId="824"/>
            <ac:spMk id="146" creationId="{1F33D7F2-5CA5-402B-91CB-17B9401B3D55}"/>
          </ac:spMkLst>
        </pc:spChg>
        <pc:spChg chg="mod">
          <ac:chgData name="Lei Wu" userId="f083b2a8aea23a2f" providerId="LiveId" clId="{D3C201D8-48B1-4AE4-9553-9040D20AF85A}" dt="2021-04-10T08:47:10.004" v="993"/>
          <ac:spMkLst>
            <pc:docMk/>
            <pc:sldMk cId="991153429" sldId="824"/>
            <ac:spMk id="147" creationId="{8BE07093-CFEB-4023-B594-D65064ADAED3}"/>
          </ac:spMkLst>
        </pc:spChg>
        <pc:spChg chg="mod">
          <ac:chgData name="Lei Wu" userId="f083b2a8aea23a2f" providerId="LiveId" clId="{D3C201D8-48B1-4AE4-9553-9040D20AF85A}" dt="2021-04-10T08:47:10.004" v="993"/>
          <ac:spMkLst>
            <pc:docMk/>
            <pc:sldMk cId="991153429" sldId="824"/>
            <ac:spMk id="148" creationId="{284884E1-283B-4496-AF4E-55451461CB27}"/>
          </ac:spMkLst>
        </pc:spChg>
        <pc:spChg chg="mod">
          <ac:chgData name="Lei Wu" userId="f083b2a8aea23a2f" providerId="LiveId" clId="{D3C201D8-48B1-4AE4-9553-9040D20AF85A}" dt="2021-04-10T08:47:10.004" v="993"/>
          <ac:spMkLst>
            <pc:docMk/>
            <pc:sldMk cId="991153429" sldId="824"/>
            <ac:spMk id="149" creationId="{0609A478-C0D9-446C-98C1-A702EC6833C2}"/>
          </ac:spMkLst>
        </pc:spChg>
        <pc:spChg chg="mod">
          <ac:chgData name="Lei Wu" userId="f083b2a8aea23a2f" providerId="LiveId" clId="{D3C201D8-48B1-4AE4-9553-9040D20AF85A}" dt="2021-04-10T08:47:10.004" v="993"/>
          <ac:spMkLst>
            <pc:docMk/>
            <pc:sldMk cId="991153429" sldId="824"/>
            <ac:spMk id="150" creationId="{FA78098D-10E2-45D6-9A60-8BD59703D7C8}"/>
          </ac:spMkLst>
        </pc:spChg>
        <pc:spChg chg="mod">
          <ac:chgData name="Lei Wu" userId="f083b2a8aea23a2f" providerId="LiveId" clId="{D3C201D8-48B1-4AE4-9553-9040D20AF85A}" dt="2021-04-10T08:47:10.004" v="993"/>
          <ac:spMkLst>
            <pc:docMk/>
            <pc:sldMk cId="991153429" sldId="824"/>
            <ac:spMk id="151" creationId="{C750CCD2-CDEF-49E9-BFDE-A5877D2B9BA6}"/>
          </ac:spMkLst>
        </pc:spChg>
        <pc:spChg chg="mod">
          <ac:chgData name="Lei Wu" userId="f083b2a8aea23a2f" providerId="LiveId" clId="{D3C201D8-48B1-4AE4-9553-9040D20AF85A}" dt="2021-04-10T08:47:10.004" v="993"/>
          <ac:spMkLst>
            <pc:docMk/>
            <pc:sldMk cId="991153429" sldId="824"/>
            <ac:spMk id="152" creationId="{E4B0A238-49EC-493C-8C2B-5916FD0EA9CA}"/>
          </ac:spMkLst>
        </pc:spChg>
        <pc:spChg chg="mod">
          <ac:chgData name="Lei Wu" userId="f083b2a8aea23a2f" providerId="LiveId" clId="{D3C201D8-48B1-4AE4-9553-9040D20AF85A}" dt="2021-04-10T08:47:10.004" v="993"/>
          <ac:spMkLst>
            <pc:docMk/>
            <pc:sldMk cId="991153429" sldId="824"/>
            <ac:spMk id="153" creationId="{747A0A32-0C2B-489E-9E56-0CA4B62969D6}"/>
          </ac:spMkLst>
        </pc:spChg>
        <pc:spChg chg="mod">
          <ac:chgData name="Lei Wu" userId="f083b2a8aea23a2f" providerId="LiveId" clId="{D3C201D8-48B1-4AE4-9553-9040D20AF85A}" dt="2021-04-10T08:47:10.004" v="993"/>
          <ac:spMkLst>
            <pc:docMk/>
            <pc:sldMk cId="991153429" sldId="824"/>
            <ac:spMk id="154" creationId="{633C6993-9F88-4C42-9747-B9DF92C11F65}"/>
          </ac:spMkLst>
        </pc:spChg>
        <pc:spChg chg="mod">
          <ac:chgData name="Lei Wu" userId="f083b2a8aea23a2f" providerId="LiveId" clId="{D3C201D8-48B1-4AE4-9553-9040D20AF85A}" dt="2021-04-10T08:47:10.004" v="993"/>
          <ac:spMkLst>
            <pc:docMk/>
            <pc:sldMk cId="991153429" sldId="824"/>
            <ac:spMk id="155" creationId="{B5DCD38C-4B1F-4E67-A4F0-646D0B2144A5}"/>
          </ac:spMkLst>
        </pc:spChg>
        <pc:spChg chg="mod">
          <ac:chgData name="Lei Wu" userId="f083b2a8aea23a2f" providerId="LiveId" clId="{D3C201D8-48B1-4AE4-9553-9040D20AF85A}" dt="2021-04-10T08:47:10.004" v="993"/>
          <ac:spMkLst>
            <pc:docMk/>
            <pc:sldMk cId="991153429" sldId="824"/>
            <ac:spMk id="156" creationId="{23F83A7D-D771-4EA6-963A-76082F1A0960}"/>
          </ac:spMkLst>
        </pc:spChg>
        <pc:spChg chg="mod">
          <ac:chgData name="Lei Wu" userId="f083b2a8aea23a2f" providerId="LiveId" clId="{D3C201D8-48B1-4AE4-9553-9040D20AF85A}" dt="2021-04-10T08:47:10.004" v="993"/>
          <ac:spMkLst>
            <pc:docMk/>
            <pc:sldMk cId="991153429" sldId="824"/>
            <ac:spMk id="157" creationId="{C0CC960F-5B0E-4BF5-B890-A2F418F68A48}"/>
          </ac:spMkLst>
        </pc:spChg>
        <pc:spChg chg="mod">
          <ac:chgData name="Lei Wu" userId="f083b2a8aea23a2f" providerId="LiveId" clId="{D3C201D8-48B1-4AE4-9553-9040D20AF85A}" dt="2021-04-10T08:47:10.004" v="993"/>
          <ac:spMkLst>
            <pc:docMk/>
            <pc:sldMk cId="991153429" sldId="824"/>
            <ac:spMk id="158" creationId="{06A3F238-ADCE-4DAE-BC96-0779F06F8F6B}"/>
          </ac:spMkLst>
        </pc:spChg>
        <pc:spChg chg="mod">
          <ac:chgData name="Lei Wu" userId="f083b2a8aea23a2f" providerId="LiveId" clId="{D3C201D8-48B1-4AE4-9553-9040D20AF85A}" dt="2021-04-10T08:47:10.004" v="993"/>
          <ac:spMkLst>
            <pc:docMk/>
            <pc:sldMk cId="991153429" sldId="824"/>
            <ac:spMk id="159" creationId="{9FC29D10-A5CF-4D67-AA2E-D5BE5689E18D}"/>
          </ac:spMkLst>
        </pc:spChg>
        <pc:spChg chg="mod">
          <ac:chgData name="Lei Wu" userId="f083b2a8aea23a2f" providerId="LiveId" clId="{D3C201D8-48B1-4AE4-9553-9040D20AF85A}" dt="2021-04-10T08:47:10.004" v="993"/>
          <ac:spMkLst>
            <pc:docMk/>
            <pc:sldMk cId="991153429" sldId="824"/>
            <ac:spMk id="160" creationId="{2EAF5167-7762-4EC6-9125-3E814742DB1F}"/>
          </ac:spMkLst>
        </pc:spChg>
        <pc:spChg chg="mod">
          <ac:chgData name="Lei Wu" userId="f083b2a8aea23a2f" providerId="LiveId" clId="{D3C201D8-48B1-4AE4-9553-9040D20AF85A}" dt="2021-04-10T08:47:10.004" v="993"/>
          <ac:spMkLst>
            <pc:docMk/>
            <pc:sldMk cId="991153429" sldId="824"/>
            <ac:spMk id="161" creationId="{9B22DFCF-05ED-45ED-8804-EB47155B019A}"/>
          </ac:spMkLst>
        </pc:spChg>
        <pc:spChg chg="mod">
          <ac:chgData name="Lei Wu" userId="f083b2a8aea23a2f" providerId="LiveId" clId="{D3C201D8-48B1-4AE4-9553-9040D20AF85A}" dt="2021-04-10T08:47:10.004" v="993"/>
          <ac:spMkLst>
            <pc:docMk/>
            <pc:sldMk cId="991153429" sldId="824"/>
            <ac:spMk id="162" creationId="{8AAD720A-19E9-4682-A478-E0D24959EE05}"/>
          </ac:spMkLst>
        </pc:spChg>
        <pc:spChg chg="mod">
          <ac:chgData name="Lei Wu" userId="f083b2a8aea23a2f" providerId="LiveId" clId="{D3C201D8-48B1-4AE4-9553-9040D20AF85A}" dt="2021-04-10T08:47:10.004" v="993"/>
          <ac:spMkLst>
            <pc:docMk/>
            <pc:sldMk cId="991153429" sldId="824"/>
            <ac:spMk id="163" creationId="{13E0F29D-E403-41BE-8027-37425ACB4F01}"/>
          </ac:spMkLst>
        </pc:spChg>
        <pc:spChg chg="mod">
          <ac:chgData name="Lei Wu" userId="f083b2a8aea23a2f" providerId="LiveId" clId="{D3C201D8-48B1-4AE4-9553-9040D20AF85A}" dt="2021-04-10T08:47:10.004" v="993"/>
          <ac:spMkLst>
            <pc:docMk/>
            <pc:sldMk cId="991153429" sldId="824"/>
            <ac:spMk id="164" creationId="{3873B013-F1B3-4DC6-978E-1AD4351C9A91}"/>
          </ac:spMkLst>
        </pc:spChg>
        <pc:spChg chg="mod">
          <ac:chgData name="Lei Wu" userId="f083b2a8aea23a2f" providerId="LiveId" clId="{D3C201D8-48B1-4AE4-9553-9040D20AF85A}" dt="2021-04-10T08:47:10.004" v="993"/>
          <ac:spMkLst>
            <pc:docMk/>
            <pc:sldMk cId="991153429" sldId="824"/>
            <ac:spMk id="165" creationId="{645DB4DC-F083-4160-955B-1CA09F3EBDE0}"/>
          </ac:spMkLst>
        </pc:spChg>
        <pc:spChg chg="mod">
          <ac:chgData name="Lei Wu" userId="f083b2a8aea23a2f" providerId="LiveId" clId="{D3C201D8-48B1-4AE4-9553-9040D20AF85A}" dt="2021-04-10T08:47:10.004" v="993"/>
          <ac:spMkLst>
            <pc:docMk/>
            <pc:sldMk cId="991153429" sldId="824"/>
            <ac:spMk id="166" creationId="{AC309149-FCB6-434E-82C5-644CD6D9C9D5}"/>
          </ac:spMkLst>
        </pc:spChg>
        <pc:spChg chg="mod">
          <ac:chgData name="Lei Wu" userId="f083b2a8aea23a2f" providerId="LiveId" clId="{D3C201D8-48B1-4AE4-9553-9040D20AF85A}" dt="2021-04-10T08:47:10.004" v="993"/>
          <ac:spMkLst>
            <pc:docMk/>
            <pc:sldMk cId="991153429" sldId="824"/>
            <ac:spMk id="167" creationId="{DC0EB31F-608E-465F-8796-C2AF2058A923}"/>
          </ac:spMkLst>
        </pc:spChg>
        <pc:spChg chg="mod">
          <ac:chgData name="Lei Wu" userId="f083b2a8aea23a2f" providerId="LiveId" clId="{D3C201D8-48B1-4AE4-9553-9040D20AF85A}" dt="2021-04-10T08:47:10.004" v="993"/>
          <ac:spMkLst>
            <pc:docMk/>
            <pc:sldMk cId="991153429" sldId="824"/>
            <ac:spMk id="168" creationId="{052C41B6-8762-4A86-9A3F-B440A6018DD4}"/>
          </ac:spMkLst>
        </pc:spChg>
        <pc:spChg chg="mod">
          <ac:chgData name="Lei Wu" userId="f083b2a8aea23a2f" providerId="LiveId" clId="{D3C201D8-48B1-4AE4-9553-9040D20AF85A}" dt="2021-04-10T08:47:10.004" v="993"/>
          <ac:spMkLst>
            <pc:docMk/>
            <pc:sldMk cId="991153429" sldId="824"/>
            <ac:spMk id="169" creationId="{63D653D1-1073-4B44-AD40-362132E5D62D}"/>
          </ac:spMkLst>
        </pc:spChg>
        <pc:spChg chg="mod">
          <ac:chgData name="Lei Wu" userId="f083b2a8aea23a2f" providerId="LiveId" clId="{D3C201D8-48B1-4AE4-9553-9040D20AF85A}" dt="2021-04-10T08:47:10.004" v="993"/>
          <ac:spMkLst>
            <pc:docMk/>
            <pc:sldMk cId="991153429" sldId="824"/>
            <ac:spMk id="170" creationId="{F2CAF90A-400F-4CD9-9E73-CF5E29F17EA9}"/>
          </ac:spMkLst>
        </pc:spChg>
        <pc:spChg chg="mod">
          <ac:chgData name="Lei Wu" userId="f083b2a8aea23a2f" providerId="LiveId" clId="{D3C201D8-48B1-4AE4-9553-9040D20AF85A}" dt="2021-04-10T08:47:10.004" v="993"/>
          <ac:spMkLst>
            <pc:docMk/>
            <pc:sldMk cId="991153429" sldId="824"/>
            <ac:spMk id="171" creationId="{8F92497E-0E29-4B2D-B441-8D594B88E4FD}"/>
          </ac:spMkLst>
        </pc:spChg>
        <pc:spChg chg="mod">
          <ac:chgData name="Lei Wu" userId="f083b2a8aea23a2f" providerId="LiveId" clId="{D3C201D8-48B1-4AE4-9553-9040D20AF85A}" dt="2021-04-10T08:47:10.004" v="993"/>
          <ac:spMkLst>
            <pc:docMk/>
            <pc:sldMk cId="991153429" sldId="824"/>
            <ac:spMk id="173" creationId="{1F25ED3A-CA34-407B-81F1-7BD3AD25AF0B}"/>
          </ac:spMkLst>
        </pc:spChg>
        <pc:spChg chg="mod">
          <ac:chgData name="Lei Wu" userId="f083b2a8aea23a2f" providerId="LiveId" clId="{D3C201D8-48B1-4AE4-9553-9040D20AF85A}" dt="2021-04-10T08:47:10.004" v="993"/>
          <ac:spMkLst>
            <pc:docMk/>
            <pc:sldMk cId="991153429" sldId="824"/>
            <ac:spMk id="174" creationId="{DFCDDB24-3E21-4EF9-9214-3C864E82367A}"/>
          </ac:spMkLst>
        </pc:spChg>
        <pc:spChg chg="mod">
          <ac:chgData name="Lei Wu" userId="f083b2a8aea23a2f" providerId="LiveId" clId="{D3C201D8-48B1-4AE4-9553-9040D20AF85A}" dt="2021-04-10T08:47:10.004" v="993"/>
          <ac:spMkLst>
            <pc:docMk/>
            <pc:sldMk cId="991153429" sldId="824"/>
            <ac:spMk id="175" creationId="{7D5B3B96-E7D6-4CB4-BC65-E92FC286997A}"/>
          </ac:spMkLst>
        </pc:spChg>
        <pc:spChg chg="mod">
          <ac:chgData name="Lei Wu" userId="f083b2a8aea23a2f" providerId="LiveId" clId="{D3C201D8-48B1-4AE4-9553-9040D20AF85A}" dt="2021-04-10T08:47:10.004" v="993"/>
          <ac:spMkLst>
            <pc:docMk/>
            <pc:sldMk cId="991153429" sldId="824"/>
            <ac:spMk id="176" creationId="{BA94C84E-D071-4FEF-8CD1-F12E9BE3905B}"/>
          </ac:spMkLst>
        </pc:spChg>
        <pc:spChg chg="mod">
          <ac:chgData name="Lei Wu" userId="f083b2a8aea23a2f" providerId="LiveId" clId="{D3C201D8-48B1-4AE4-9553-9040D20AF85A}" dt="2021-04-10T08:47:10.004" v="993"/>
          <ac:spMkLst>
            <pc:docMk/>
            <pc:sldMk cId="991153429" sldId="824"/>
            <ac:spMk id="177" creationId="{4A3D9C67-08A2-4E33-99A2-88137A2EFE3D}"/>
          </ac:spMkLst>
        </pc:spChg>
        <pc:spChg chg="mod">
          <ac:chgData name="Lei Wu" userId="f083b2a8aea23a2f" providerId="LiveId" clId="{D3C201D8-48B1-4AE4-9553-9040D20AF85A}" dt="2021-04-10T08:47:10.004" v="993"/>
          <ac:spMkLst>
            <pc:docMk/>
            <pc:sldMk cId="991153429" sldId="824"/>
            <ac:spMk id="178" creationId="{64A646D3-2D4C-4502-9F56-A409C45CAFD6}"/>
          </ac:spMkLst>
        </pc:spChg>
        <pc:spChg chg="mod">
          <ac:chgData name="Lei Wu" userId="f083b2a8aea23a2f" providerId="LiveId" clId="{D3C201D8-48B1-4AE4-9553-9040D20AF85A}" dt="2021-04-10T08:47:10.004" v="993"/>
          <ac:spMkLst>
            <pc:docMk/>
            <pc:sldMk cId="991153429" sldId="824"/>
            <ac:spMk id="179" creationId="{8E4D67A2-13F7-464B-830D-12548A6CCBFF}"/>
          </ac:spMkLst>
        </pc:spChg>
        <pc:spChg chg="mod">
          <ac:chgData name="Lei Wu" userId="f083b2a8aea23a2f" providerId="LiveId" clId="{D3C201D8-48B1-4AE4-9553-9040D20AF85A}" dt="2021-04-10T08:47:10.004" v="993"/>
          <ac:spMkLst>
            <pc:docMk/>
            <pc:sldMk cId="991153429" sldId="824"/>
            <ac:spMk id="180" creationId="{9DF229FE-B220-46F1-8D23-6F268ADDB034}"/>
          </ac:spMkLst>
        </pc:spChg>
        <pc:spChg chg="mod">
          <ac:chgData name="Lei Wu" userId="f083b2a8aea23a2f" providerId="LiveId" clId="{D3C201D8-48B1-4AE4-9553-9040D20AF85A}" dt="2021-04-10T08:47:10.004" v="993"/>
          <ac:spMkLst>
            <pc:docMk/>
            <pc:sldMk cId="991153429" sldId="824"/>
            <ac:spMk id="181" creationId="{8543C89A-7B7C-4C38-A2FD-568DD7FF791F}"/>
          </ac:spMkLst>
        </pc:spChg>
        <pc:spChg chg="mod">
          <ac:chgData name="Lei Wu" userId="f083b2a8aea23a2f" providerId="LiveId" clId="{D3C201D8-48B1-4AE4-9553-9040D20AF85A}" dt="2021-04-10T08:47:10.004" v="993"/>
          <ac:spMkLst>
            <pc:docMk/>
            <pc:sldMk cId="991153429" sldId="824"/>
            <ac:spMk id="182" creationId="{D984A4BD-E95F-4019-B1C7-CC12D8409923}"/>
          </ac:spMkLst>
        </pc:spChg>
        <pc:spChg chg="mod">
          <ac:chgData name="Lei Wu" userId="f083b2a8aea23a2f" providerId="LiveId" clId="{D3C201D8-48B1-4AE4-9553-9040D20AF85A}" dt="2021-04-10T08:47:10.004" v="993"/>
          <ac:spMkLst>
            <pc:docMk/>
            <pc:sldMk cId="991153429" sldId="824"/>
            <ac:spMk id="183" creationId="{F2129B0F-F464-4060-A13F-50B338A8FD52}"/>
          </ac:spMkLst>
        </pc:spChg>
        <pc:spChg chg="mod">
          <ac:chgData name="Lei Wu" userId="f083b2a8aea23a2f" providerId="LiveId" clId="{D3C201D8-48B1-4AE4-9553-9040D20AF85A}" dt="2021-04-10T08:47:10.004" v="993"/>
          <ac:spMkLst>
            <pc:docMk/>
            <pc:sldMk cId="991153429" sldId="824"/>
            <ac:spMk id="184" creationId="{F0549627-5DF7-49EF-89A7-A27A86B4C5FB}"/>
          </ac:spMkLst>
        </pc:spChg>
        <pc:spChg chg="mod">
          <ac:chgData name="Lei Wu" userId="f083b2a8aea23a2f" providerId="LiveId" clId="{D3C201D8-48B1-4AE4-9553-9040D20AF85A}" dt="2021-04-10T08:47:10.004" v="993"/>
          <ac:spMkLst>
            <pc:docMk/>
            <pc:sldMk cId="991153429" sldId="824"/>
            <ac:spMk id="185" creationId="{47850B63-E6C6-4E34-8FD1-25B38DC04142}"/>
          </ac:spMkLst>
        </pc:spChg>
        <pc:spChg chg="mod">
          <ac:chgData name="Lei Wu" userId="f083b2a8aea23a2f" providerId="LiveId" clId="{D3C201D8-48B1-4AE4-9553-9040D20AF85A}" dt="2021-04-10T08:47:10.004" v="993"/>
          <ac:spMkLst>
            <pc:docMk/>
            <pc:sldMk cId="991153429" sldId="824"/>
            <ac:spMk id="186" creationId="{81435F2C-F693-4F97-B1E4-A9FCC01316A8}"/>
          </ac:spMkLst>
        </pc:spChg>
        <pc:spChg chg="mod">
          <ac:chgData name="Lei Wu" userId="f083b2a8aea23a2f" providerId="LiveId" clId="{D3C201D8-48B1-4AE4-9553-9040D20AF85A}" dt="2021-04-10T08:47:10.004" v="993"/>
          <ac:spMkLst>
            <pc:docMk/>
            <pc:sldMk cId="991153429" sldId="824"/>
            <ac:spMk id="187" creationId="{DC3D62AD-AFBB-4612-AD11-3A4EFBED9A4C}"/>
          </ac:spMkLst>
        </pc:spChg>
        <pc:spChg chg="mod">
          <ac:chgData name="Lei Wu" userId="f083b2a8aea23a2f" providerId="LiveId" clId="{D3C201D8-48B1-4AE4-9553-9040D20AF85A}" dt="2021-04-10T08:47:10.004" v="993"/>
          <ac:spMkLst>
            <pc:docMk/>
            <pc:sldMk cId="991153429" sldId="824"/>
            <ac:spMk id="188" creationId="{1A04B1C0-01AC-4395-9A06-126DF86BDE45}"/>
          </ac:spMkLst>
        </pc:spChg>
        <pc:spChg chg="mod">
          <ac:chgData name="Lei Wu" userId="f083b2a8aea23a2f" providerId="LiveId" clId="{D3C201D8-48B1-4AE4-9553-9040D20AF85A}" dt="2021-04-10T08:47:10.004" v="993"/>
          <ac:spMkLst>
            <pc:docMk/>
            <pc:sldMk cId="991153429" sldId="824"/>
            <ac:spMk id="189" creationId="{0E2A896C-B9B7-43DC-83E7-AADB95CC4EFA}"/>
          </ac:spMkLst>
        </pc:spChg>
        <pc:spChg chg="mod">
          <ac:chgData name="Lei Wu" userId="f083b2a8aea23a2f" providerId="LiveId" clId="{D3C201D8-48B1-4AE4-9553-9040D20AF85A}" dt="2021-04-10T08:47:10.004" v="993"/>
          <ac:spMkLst>
            <pc:docMk/>
            <pc:sldMk cId="991153429" sldId="824"/>
            <ac:spMk id="190" creationId="{BB0DBE9A-2809-46EB-A1A8-B8B533094513}"/>
          </ac:spMkLst>
        </pc:spChg>
        <pc:spChg chg="mod">
          <ac:chgData name="Lei Wu" userId="f083b2a8aea23a2f" providerId="LiveId" clId="{D3C201D8-48B1-4AE4-9553-9040D20AF85A}" dt="2021-04-10T08:47:10.004" v="993"/>
          <ac:spMkLst>
            <pc:docMk/>
            <pc:sldMk cId="991153429" sldId="824"/>
            <ac:spMk id="191" creationId="{8A2BDA5B-6A97-46B5-8B7D-596672A2BD4B}"/>
          </ac:spMkLst>
        </pc:spChg>
        <pc:spChg chg="mod">
          <ac:chgData name="Lei Wu" userId="f083b2a8aea23a2f" providerId="LiveId" clId="{D3C201D8-48B1-4AE4-9553-9040D20AF85A}" dt="2021-04-10T08:47:10.004" v="993"/>
          <ac:spMkLst>
            <pc:docMk/>
            <pc:sldMk cId="991153429" sldId="824"/>
            <ac:spMk id="192" creationId="{768C1F8B-3241-4E3D-BDC3-FDDB65882AD3}"/>
          </ac:spMkLst>
        </pc:spChg>
        <pc:spChg chg="mod">
          <ac:chgData name="Lei Wu" userId="f083b2a8aea23a2f" providerId="LiveId" clId="{D3C201D8-48B1-4AE4-9553-9040D20AF85A}" dt="2021-04-10T08:47:10.004" v="993"/>
          <ac:spMkLst>
            <pc:docMk/>
            <pc:sldMk cId="991153429" sldId="824"/>
            <ac:spMk id="193" creationId="{7DCEE6F7-3E70-46FB-B78C-F051094079F4}"/>
          </ac:spMkLst>
        </pc:spChg>
        <pc:spChg chg="mod">
          <ac:chgData name="Lei Wu" userId="f083b2a8aea23a2f" providerId="LiveId" clId="{D3C201D8-48B1-4AE4-9553-9040D20AF85A}" dt="2021-04-10T08:47:10.004" v="993"/>
          <ac:spMkLst>
            <pc:docMk/>
            <pc:sldMk cId="991153429" sldId="824"/>
            <ac:spMk id="194" creationId="{BC0DF334-98A4-4C29-894E-6B617A56BA54}"/>
          </ac:spMkLst>
        </pc:spChg>
        <pc:spChg chg="mod">
          <ac:chgData name="Lei Wu" userId="f083b2a8aea23a2f" providerId="LiveId" clId="{D3C201D8-48B1-4AE4-9553-9040D20AF85A}" dt="2021-04-10T08:47:10.004" v="993"/>
          <ac:spMkLst>
            <pc:docMk/>
            <pc:sldMk cId="991153429" sldId="824"/>
            <ac:spMk id="195" creationId="{EA0FB4C9-3386-48CA-B765-9DB6379D8D62}"/>
          </ac:spMkLst>
        </pc:spChg>
        <pc:spChg chg="mod">
          <ac:chgData name="Lei Wu" userId="f083b2a8aea23a2f" providerId="LiveId" clId="{D3C201D8-48B1-4AE4-9553-9040D20AF85A}" dt="2021-04-10T08:47:10.004" v="993"/>
          <ac:spMkLst>
            <pc:docMk/>
            <pc:sldMk cId="991153429" sldId="824"/>
            <ac:spMk id="196" creationId="{B57DB036-1A89-4504-B4DB-691D4E88657B}"/>
          </ac:spMkLst>
        </pc:spChg>
        <pc:spChg chg="add del mod">
          <ac:chgData name="Lei Wu" userId="f083b2a8aea23a2f" providerId="LiveId" clId="{D3C201D8-48B1-4AE4-9553-9040D20AF85A}" dt="2021-04-10T08:47:13.918" v="994"/>
          <ac:spMkLst>
            <pc:docMk/>
            <pc:sldMk cId="991153429" sldId="824"/>
            <ac:spMk id="197" creationId="{3C1895B9-3925-4935-9E98-3964590A7E36}"/>
          </ac:spMkLst>
        </pc:spChg>
        <pc:spChg chg="add del mod">
          <ac:chgData name="Lei Wu" userId="f083b2a8aea23a2f" providerId="LiveId" clId="{D3C201D8-48B1-4AE4-9553-9040D20AF85A}" dt="2021-04-10T08:47:13.918" v="994"/>
          <ac:spMkLst>
            <pc:docMk/>
            <pc:sldMk cId="991153429" sldId="824"/>
            <ac:spMk id="198" creationId="{04B72EB9-3AD9-4BBB-8BF9-10EDCE242A50}"/>
          </ac:spMkLst>
        </pc:spChg>
        <pc:spChg chg="add del mod">
          <ac:chgData name="Lei Wu" userId="f083b2a8aea23a2f" providerId="LiveId" clId="{D3C201D8-48B1-4AE4-9553-9040D20AF85A}" dt="2021-04-10T08:47:13.918" v="994"/>
          <ac:spMkLst>
            <pc:docMk/>
            <pc:sldMk cId="991153429" sldId="824"/>
            <ac:spMk id="199" creationId="{AE0B2887-B9BB-4D45-AB04-C26DEE01557F}"/>
          </ac:spMkLst>
        </pc:spChg>
        <pc:spChg chg="add del mod">
          <ac:chgData name="Lei Wu" userId="f083b2a8aea23a2f" providerId="LiveId" clId="{D3C201D8-48B1-4AE4-9553-9040D20AF85A}" dt="2021-04-10T08:47:13.918" v="994"/>
          <ac:spMkLst>
            <pc:docMk/>
            <pc:sldMk cId="991153429" sldId="824"/>
            <ac:spMk id="200" creationId="{72194200-518A-44D9-B862-0DB7B7D95785}"/>
          </ac:spMkLst>
        </pc:spChg>
        <pc:spChg chg="add del mod">
          <ac:chgData name="Lei Wu" userId="f083b2a8aea23a2f" providerId="LiveId" clId="{D3C201D8-48B1-4AE4-9553-9040D20AF85A}" dt="2021-04-10T08:47:13.918" v="994"/>
          <ac:spMkLst>
            <pc:docMk/>
            <pc:sldMk cId="991153429" sldId="824"/>
            <ac:spMk id="201" creationId="{4BBB9C6D-8290-4E57-9D5E-02C72E19AD15}"/>
          </ac:spMkLst>
        </pc:spChg>
        <pc:spChg chg="add del mod">
          <ac:chgData name="Lei Wu" userId="f083b2a8aea23a2f" providerId="LiveId" clId="{D3C201D8-48B1-4AE4-9553-9040D20AF85A}" dt="2021-04-10T08:47:13.918" v="994"/>
          <ac:spMkLst>
            <pc:docMk/>
            <pc:sldMk cId="991153429" sldId="824"/>
            <ac:spMk id="202" creationId="{FB19A16D-0C33-41D9-8C29-9FCCC3D887B8}"/>
          </ac:spMkLst>
        </pc:spChg>
        <pc:spChg chg="add del mod">
          <ac:chgData name="Lei Wu" userId="f083b2a8aea23a2f" providerId="LiveId" clId="{D3C201D8-48B1-4AE4-9553-9040D20AF85A}" dt="2021-04-10T08:47:13.918" v="994"/>
          <ac:spMkLst>
            <pc:docMk/>
            <pc:sldMk cId="991153429" sldId="824"/>
            <ac:spMk id="203" creationId="{A9C5D618-BCF6-4674-8D32-B8A143473ECC}"/>
          </ac:spMkLst>
        </pc:spChg>
        <pc:spChg chg="add del mod">
          <ac:chgData name="Lei Wu" userId="f083b2a8aea23a2f" providerId="LiveId" clId="{D3C201D8-48B1-4AE4-9553-9040D20AF85A}" dt="2021-04-10T08:47:13.918" v="994"/>
          <ac:spMkLst>
            <pc:docMk/>
            <pc:sldMk cId="991153429" sldId="824"/>
            <ac:spMk id="204" creationId="{69303E2E-902F-4122-A934-46103AB7DB45}"/>
          </ac:spMkLst>
        </pc:spChg>
        <pc:spChg chg="add del mod">
          <ac:chgData name="Lei Wu" userId="f083b2a8aea23a2f" providerId="LiveId" clId="{D3C201D8-48B1-4AE4-9553-9040D20AF85A}" dt="2021-04-10T08:47:13.918" v="994"/>
          <ac:spMkLst>
            <pc:docMk/>
            <pc:sldMk cId="991153429" sldId="824"/>
            <ac:spMk id="205" creationId="{428AB848-C1E3-49CC-9519-D549753F18CA}"/>
          </ac:spMkLst>
        </pc:spChg>
        <pc:spChg chg="add del mod">
          <ac:chgData name="Lei Wu" userId="f083b2a8aea23a2f" providerId="LiveId" clId="{D3C201D8-48B1-4AE4-9553-9040D20AF85A}" dt="2021-04-10T08:47:13.918" v="994"/>
          <ac:spMkLst>
            <pc:docMk/>
            <pc:sldMk cId="991153429" sldId="824"/>
            <ac:spMk id="206" creationId="{76F1545F-B858-4C2C-B127-F8C2FA855587}"/>
          </ac:spMkLst>
        </pc:spChg>
        <pc:spChg chg="mod">
          <ac:chgData name="Lei Wu" userId="f083b2a8aea23a2f" providerId="LiveId" clId="{D3C201D8-48B1-4AE4-9553-9040D20AF85A}" dt="2021-04-10T08:48:00.698" v="1001" actId="1076"/>
          <ac:spMkLst>
            <pc:docMk/>
            <pc:sldMk cId="991153429" sldId="824"/>
            <ac:spMk id="208" creationId="{76134289-3EB9-4056-B980-59CC6F91A458}"/>
          </ac:spMkLst>
        </pc:spChg>
        <pc:spChg chg="mod">
          <ac:chgData name="Lei Wu" userId="f083b2a8aea23a2f" providerId="LiveId" clId="{D3C201D8-48B1-4AE4-9553-9040D20AF85A}" dt="2021-04-10T08:48:00.698" v="1001" actId="1076"/>
          <ac:spMkLst>
            <pc:docMk/>
            <pc:sldMk cId="991153429" sldId="824"/>
            <ac:spMk id="209" creationId="{FA739A55-0B4C-486D-83E9-95E522FA9AA4}"/>
          </ac:spMkLst>
        </pc:spChg>
        <pc:spChg chg="mod">
          <ac:chgData name="Lei Wu" userId="f083b2a8aea23a2f" providerId="LiveId" clId="{D3C201D8-48B1-4AE4-9553-9040D20AF85A}" dt="2021-04-10T08:48:00.698" v="1001" actId="1076"/>
          <ac:spMkLst>
            <pc:docMk/>
            <pc:sldMk cId="991153429" sldId="824"/>
            <ac:spMk id="210" creationId="{F51D99A7-A70E-4A6F-8E46-6FB9E473DBA7}"/>
          </ac:spMkLst>
        </pc:spChg>
        <pc:spChg chg="mod">
          <ac:chgData name="Lei Wu" userId="f083b2a8aea23a2f" providerId="LiveId" clId="{D3C201D8-48B1-4AE4-9553-9040D20AF85A}" dt="2021-04-10T08:48:00.698" v="1001" actId="1076"/>
          <ac:spMkLst>
            <pc:docMk/>
            <pc:sldMk cId="991153429" sldId="824"/>
            <ac:spMk id="211" creationId="{DC36DD81-CD1A-4B12-9619-E5652416266D}"/>
          </ac:spMkLst>
        </pc:spChg>
        <pc:spChg chg="mod">
          <ac:chgData name="Lei Wu" userId="f083b2a8aea23a2f" providerId="LiveId" clId="{D3C201D8-48B1-4AE4-9553-9040D20AF85A}" dt="2021-04-10T08:48:00.698" v="1001" actId="1076"/>
          <ac:spMkLst>
            <pc:docMk/>
            <pc:sldMk cId="991153429" sldId="824"/>
            <ac:spMk id="212" creationId="{61E91A9C-3DF1-40EA-B8EA-135CE4E55C6B}"/>
          </ac:spMkLst>
        </pc:spChg>
        <pc:spChg chg="mod">
          <ac:chgData name="Lei Wu" userId="f083b2a8aea23a2f" providerId="LiveId" clId="{D3C201D8-48B1-4AE4-9553-9040D20AF85A}" dt="2021-04-10T08:48:00.698" v="1001" actId="1076"/>
          <ac:spMkLst>
            <pc:docMk/>
            <pc:sldMk cId="991153429" sldId="824"/>
            <ac:spMk id="213" creationId="{33A560DE-4058-44CC-B7A9-96DC00BFC1A2}"/>
          </ac:spMkLst>
        </pc:spChg>
        <pc:spChg chg="mod">
          <ac:chgData name="Lei Wu" userId="f083b2a8aea23a2f" providerId="LiveId" clId="{D3C201D8-48B1-4AE4-9553-9040D20AF85A}" dt="2021-04-10T08:48:00.698" v="1001" actId="1076"/>
          <ac:spMkLst>
            <pc:docMk/>
            <pc:sldMk cId="991153429" sldId="824"/>
            <ac:spMk id="214" creationId="{8043C907-4465-4DF9-B9EE-7C6C2ADDA3DC}"/>
          </ac:spMkLst>
        </pc:spChg>
        <pc:spChg chg="mod">
          <ac:chgData name="Lei Wu" userId="f083b2a8aea23a2f" providerId="LiveId" clId="{D3C201D8-48B1-4AE4-9553-9040D20AF85A}" dt="2021-04-10T08:48:00.698" v="1001" actId="1076"/>
          <ac:spMkLst>
            <pc:docMk/>
            <pc:sldMk cId="991153429" sldId="824"/>
            <ac:spMk id="215" creationId="{38AEC0A0-6E21-4118-98E6-BFEA746B3EE4}"/>
          </ac:spMkLst>
        </pc:spChg>
        <pc:spChg chg="mod">
          <ac:chgData name="Lei Wu" userId="f083b2a8aea23a2f" providerId="LiveId" clId="{D3C201D8-48B1-4AE4-9553-9040D20AF85A}" dt="2021-04-10T08:48:00.698" v="1001" actId="1076"/>
          <ac:spMkLst>
            <pc:docMk/>
            <pc:sldMk cId="991153429" sldId="824"/>
            <ac:spMk id="216" creationId="{F5F71122-110C-41BB-95E8-A7DD3643930F}"/>
          </ac:spMkLst>
        </pc:spChg>
        <pc:spChg chg="mod">
          <ac:chgData name="Lei Wu" userId="f083b2a8aea23a2f" providerId="LiveId" clId="{D3C201D8-48B1-4AE4-9553-9040D20AF85A}" dt="2021-04-10T08:48:00.698" v="1001" actId="1076"/>
          <ac:spMkLst>
            <pc:docMk/>
            <pc:sldMk cId="991153429" sldId="824"/>
            <ac:spMk id="217" creationId="{A9E3BB8B-EE8F-4AE8-AC7A-44FA9A20CEF9}"/>
          </ac:spMkLst>
        </pc:spChg>
        <pc:spChg chg="mod">
          <ac:chgData name="Lei Wu" userId="f083b2a8aea23a2f" providerId="LiveId" clId="{D3C201D8-48B1-4AE4-9553-9040D20AF85A}" dt="2021-04-10T08:48:00.698" v="1001" actId="1076"/>
          <ac:spMkLst>
            <pc:docMk/>
            <pc:sldMk cId="991153429" sldId="824"/>
            <ac:spMk id="218" creationId="{6F955618-6B06-4088-9E1B-D7031DD03508}"/>
          </ac:spMkLst>
        </pc:spChg>
        <pc:spChg chg="mod">
          <ac:chgData name="Lei Wu" userId="f083b2a8aea23a2f" providerId="LiveId" clId="{D3C201D8-48B1-4AE4-9553-9040D20AF85A}" dt="2021-04-10T08:48:00.698" v="1001" actId="1076"/>
          <ac:spMkLst>
            <pc:docMk/>
            <pc:sldMk cId="991153429" sldId="824"/>
            <ac:spMk id="219" creationId="{44824095-7476-4680-9419-FB2A878F2A21}"/>
          </ac:spMkLst>
        </pc:spChg>
        <pc:spChg chg="mod">
          <ac:chgData name="Lei Wu" userId="f083b2a8aea23a2f" providerId="LiveId" clId="{D3C201D8-48B1-4AE4-9553-9040D20AF85A}" dt="2021-04-10T08:48:00.698" v="1001" actId="1076"/>
          <ac:spMkLst>
            <pc:docMk/>
            <pc:sldMk cId="991153429" sldId="824"/>
            <ac:spMk id="220" creationId="{7FE15424-500C-4745-9BF6-56E700E8A0F8}"/>
          </ac:spMkLst>
        </pc:spChg>
        <pc:spChg chg="mod">
          <ac:chgData name="Lei Wu" userId="f083b2a8aea23a2f" providerId="LiveId" clId="{D3C201D8-48B1-4AE4-9553-9040D20AF85A}" dt="2021-04-10T08:48:00.698" v="1001" actId="1076"/>
          <ac:spMkLst>
            <pc:docMk/>
            <pc:sldMk cId="991153429" sldId="824"/>
            <ac:spMk id="221" creationId="{9013289D-BBAA-476C-946A-6BD2B8C89DEA}"/>
          </ac:spMkLst>
        </pc:spChg>
        <pc:spChg chg="mod">
          <ac:chgData name="Lei Wu" userId="f083b2a8aea23a2f" providerId="LiveId" clId="{D3C201D8-48B1-4AE4-9553-9040D20AF85A}" dt="2021-04-10T08:48:00.698" v="1001" actId="1076"/>
          <ac:spMkLst>
            <pc:docMk/>
            <pc:sldMk cId="991153429" sldId="824"/>
            <ac:spMk id="222" creationId="{A2A4D5C4-44AD-45A3-A8D7-F7CB8EC304B4}"/>
          </ac:spMkLst>
        </pc:spChg>
        <pc:spChg chg="add mod">
          <ac:chgData name="Lei Wu" userId="f083b2a8aea23a2f" providerId="LiveId" clId="{D3C201D8-48B1-4AE4-9553-9040D20AF85A}" dt="2021-04-10T08:48:00.698" v="1001" actId="1076"/>
          <ac:spMkLst>
            <pc:docMk/>
            <pc:sldMk cId="991153429" sldId="824"/>
            <ac:spMk id="223" creationId="{22810432-2170-4DC2-9D94-4A98F6B9143F}"/>
          </ac:spMkLst>
        </pc:spChg>
        <pc:spChg chg="add mod">
          <ac:chgData name="Lei Wu" userId="f083b2a8aea23a2f" providerId="LiveId" clId="{D3C201D8-48B1-4AE4-9553-9040D20AF85A}" dt="2021-04-12T08:07:34.231" v="1723" actId="58"/>
          <ac:spMkLst>
            <pc:docMk/>
            <pc:sldMk cId="991153429" sldId="824"/>
            <ac:spMk id="224" creationId="{72C22BF8-492F-4161-9C95-BD9D721D078C}"/>
          </ac:spMkLst>
        </pc:spChg>
        <pc:spChg chg="add mod">
          <ac:chgData name="Lei Wu" userId="f083b2a8aea23a2f" providerId="LiveId" clId="{D3C201D8-48B1-4AE4-9553-9040D20AF85A}" dt="2021-04-10T08:48:00.698" v="1001" actId="1076"/>
          <ac:spMkLst>
            <pc:docMk/>
            <pc:sldMk cId="991153429" sldId="824"/>
            <ac:spMk id="225" creationId="{7F4D442A-C706-430C-85BB-33ADC6093F62}"/>
          </ac:spMkLst>
        </pc:spChg>
        <pc:spChg chg="add mod">
          <ac:chgData name="Lei Wu" userId="f083b2a8aea23a2f" providerId="LiveId" clId="{D3C201D8-48B1-4AE4-9553-9040D20AF85A}" dt="2021-04-10T08:48:00.698" v="1001" actId="1076"/>
          <ac:spMkLst>
            <pc:docMk/>
            <pc:sldMk cId="991153429" sldId="824"/>
            <ac:spMk id="226" creationId="{55CB7178-3D7C-49A7-AFD9-9B7880BF654D}"/>
          </ac:spMkLst>
        </pc:spChg>
        <pc:spChg chg="mod">
          <ac:chgData name="Lei Wu" userId="f083b2a8aea23a2f" providerId="LiveId" clId="{D3C201D8-48B1-4AE4-9553-9040D20AF85A}" dt="2021-04-10T08:48:07.948" v="1002" actId="1076"/>
          <ac:spMkLst>
            <pc:docMk/>
            <pc:sldMk cId="991153429" sldId="824"/>
            <ac:spMk id="228" creationId="{81E545F5-9117-4701-9DFD-7F165BC394C2}"/>
          </ac:spMkLst>
        </pc:spChg>
        <pc:spChg chg="mod">
          <ac:chgData name="Lei Wu" userId="f083b2a8aea23a2f" providerId="LiveId" clId="{D3C201D8-48B1-4AE4-9553-9040D20AF85A}" dt="2021-04-10T08:48:07.948" v="1002" actId="1076"/>
          <ac:spMkLst>
            <pc:docMk/>
            <pc:sldMk cId="991153429" sldId="824"/>
            <ac:spMk id="231" creationId="{5DC8CEF6-0220-4E11-BCE0-DD32600A3AA7}"/>
          </ac:spMkLst>
        </pc:spChg>
        <pc:spChg chg="mod">
          <ac:chgData name="Lei Wu" userId="f083b2a8aea23a2f" providerId="LiveId" clId="{D3C201D8-48B1-4AE4-9553-9040D20AF85A}" dt="2021-04-10T08:48:07.948" v="1002" actId="1076"/>
          <ac:spMkLst>
            <pc:docMk/>
            <pc:sldMk cId="991153429" sldId="824"/>
            <ac:spMk id="232" creationId="{12ECE4C2-ECF6-45D6-885A-373EB6ABBB43}"/>
          </ac:spMkLst>
        </pc:spChg>
        <pc:spChg chg="mod">
          <ac:chgData name="Lei Wu" userId="f083b2a8aea23a2f" providerId="LiveId" clId="{D3C201D8-48B1-4AE4-9553-9040D20AF85A}" dt="2021-04-10T08:48:07.948" v="1002" actId="1076"/>
          <ac:spMkLst>
            <pc:docMk/>
            <pc:sldMk cId="991153429" sldId="824"/>
            <ac:spMk id="233" creationId="{DC98BDB4-4331-4EE2-BD0B-7DDEF698D156}"/>
          </ac:spMkLst>
        </pc:spChg>
        <pc:spChg chg="mod">
          <ac:chgData name="Lei Wu" userId="f083b2a8aea23a2f" providerId="LiveId" clId="{D3C201D8-48B1-4AE4-9553-9040D20AF85A}" dt="2021-04-10T08:48:07.948" v="1002" actId="1076"/>
          <ac:spMkLst>
            <pc:docMk/>
            <pc:sldMk cId="991153429" sldId="824"/>
            <ac:spMk id="234" creationId="{488353FC-4EB2-4EA2-B730-76A1E7D436CB}"/>
          </ac:spMkLst>
        </pc:spChg>
        <pc:spChg chg="mod">
          <ac:chgData name="Lei Wu" userId="f083b2a8aea23a2f" providerId="LiveId" clId="{D3C201D8-48B1-4AE4-9553-9040D20AF85A}" dt="2021-04-10T08:48:07.948" v="1002" actId="1076"/>
          <ac:spMkLst>
            <pc:docMk/>
            <pc:sldMk cId="991153429" sldId="824"/>
            <ac:spMk id="235" creationId="{A3CC7A01-43DC-4661-86A5-D46FC7D62175}"/>
          </ac:spMkLst>
        </pc:spChg>
        <pc:spChg chg="mod">
          <ac:chgData name="Lei Wu" userId="f083b2a8aea23a2f" providerId="LiveId" clId="{D3C201D8-48B1-4AE4-9553-9040D20AF85A}" dt="2021-04-10T08:48:07.948" v="1002" actId="1076"/>
          <ac:spMkLst>
            <pc:docMk/>
            <pc:sldMk cId="991153429" sldId="824"/>
            <ac:spMk id="236" creationId="{41A177BF-5DF5-48E2-B6C8-8B48D31136C3}"/>
          </ac:spMkLst>
        </pc:spChg>
        <pc:spChg chg="mod">
          <ac:chgData name="Lei Wu" userId="f083b2a8aea23a2f" providerId="LiveId" clId="{D3C201D8-48B1-4AE4-9553-9040D20AF85A}" dt="2021-04-10T08:48:07.948" v="1002" actId="1076"/>
          <ac:spMkLst>
            <pc:docMk/>
            <pc:sldMk cId="991153429" sldId="824"/>
            <ac:spMk id="237" creationId="{6111CC71-F914-4DE5-BE45-3D6559680614}"/>
          </ac:spMkLst>
        </pc:spChg>
        <pc:spChg chg="mod">
          <ac:chgData name="Lei Wu" userId="f083b2a8aea23a2f" providerId="LiveId" clId="{D3C201D8-48B1-4AE4-9553-9040D20AF85A}" dt="2021-04-12T08:07:38.971" v="1725" actId="58"/>
          <ac:spMkLst>
            <pc:docMk/>
            <pc:sldMk cId="991153429" sldId="824"/>
            <ac:spMk id="238" creationId="{9F80E65C-BB34-44A5-AAF5-3B4659FE4BEC}"/>
          </ac:spMkLst>
        </pc:spChg>
        <pc:spChg chg="mod">
          <ac:chgData name="Lei Wu" userId="f083b2a8aea23a2f" providerId="LiveId" clId="{D3C201D8-48B1-4AE4-9553-9040D20AF85A}" dt="2021-04-10T08:48:07.948" v="1002" actId="1076"/>
          <ac:spMkLst>
            <pc:docMk/>
            <pc:sldMk cId="991153429" sldId="824"/>
            <ac:spMk id="239" creationId="{D64C1E19-B159-495C-ACC8-D33F4B76E19D}"/>
          </ac:spMkLst>
        </pc:spChg>
        <pc:spChg chg="mod">
          <ac:chgData name="Lei Wu" userId="f083b2a8aea23a2f" providerId="LiveId" clId="{D3C201D8-48B1-4AE4-9553-9040D20AF85A}" dt="2021-04-10T08:48:07.948" v="1002" actId="1076"/>
          <ac:spMkLst>
            <pc:docMk/>
            <pc:sldMk cId="991153429" sldId="824"/>
            <ac:spMk id="240" creationId="{D0C3DF01-25C7-41B4-84A3-9C4C9E255538}"/>
          </ac:spMkLst>
        </pc:spChg>
        <pc:spChg chg="mod">
          <ac:chgData name="Lei Wu" userId="f083b2a8aea23a2f" providerId="LiveId" clId="{D3C201D8-48B1-4AE4-9553-9040D20AF85A}" dt="2021-04-10T08:48:07.948" v="1002" actId="1076"/>
          <ac:spMkLst>
            <pc:docMk/>
            <pc:sldMk cId="991153429" sldId="824"/>
            <ac:spMk id="241" creationId="{9602078A-78EB-4B0B-9173-E9C3D14E3319}"/>
          </ac:spMkLst>
        </pc:spChg>
        <pc:spChg chg="mod">
          <ac:chgData name="Lei Wu" userId="f083b2a8aea23a2f" providerId="LiveId" clId="{D3C201D8-48B1-4AE4-9553-9040D20AF85A}" dt="2021-04-10T08:48:07.948" v="1002" actId="1076"/>
          <ac:spMkLst>
            <pc:docMk/>
            <pc:sldMk cId="991153429" sldId="824"/>
            <ac:spMk id="242" creationId="{12C959DF-2FFD-4A4D-9C3A-C59606990FA2}"/>
          </ac:spMkLst>
        </pc:spChg>
        <pc:spChg chg="mod">
          <ac:chgData name="Lei Wu" userId="f083b2a8aea23a2f" providerId="LiveId" clId="{D3C201D8-48B1-4AE4-9553-9040D20AF85A}" dt="2021-04-10T08:48:07.948" v="1002" actId="1076"/>
          <ac:spMkLst>
            <pc:docMk/>
            <pc:sldMk cId="991153429" sldId="824"/>
            <ac:spMk id="243" creationId="{C9E60DBF-CD49-4EC8-9EFA-3640A7A5331A}"/>
          </ac:spMkLst>
        </pc:spChg>
        <pc:spChg chg="mod">
          <ac:chgData name="Lei Wu" userId="f083b2a8aea23a2f" providerId="LiveId" clId="{D3C201D8-48B1-4AE4-9553-9040D20AF85A}" dt="2021-04-10T08:48:07.948" v="1002" actId="1076"/>
          <ac:spMkLst>
            <pc:docMk/>
            <pc:sldMk cId="991153429" sldId="824"/>
            <ac:spMk id="244" creationId="{AEB43364-7184-467B-9F9F-E34512F535D1}"/>
          </ac:spMkLst>
        </pc:spChg>
        <pc:spChg chg="mod">
          <ac:chgData name="Lei Wu" userId="f083b2a8aea23a2f" providerId="LiveId" clId="{D3C201D8-48B1-4AE4-9553-9040D20AF85A}" dt="2021-04-10T08:48:07.948" v="1002" actId="1076"/>
          <ac:spMkLst>
            <pc:docMk/>
            <pc:sldMk cId="991153429" sldId="824"/>
            <ac:spMk id="245" creationId="{A68CFE7A-E6BD-4A4B-BA18-F9115AE96967}"/>
          </ac:spMkLst>
        </pc:spChg>
        <pc:spChg chg="mod">
          <ac:chgData name="Lei Wu" userId="f083b2a8aea23a2f" providerId="LiveId" clId="{D3C201D8-48B1-4AE4-9553-9040D20AF85A}" dt="2021-04-10T08:48:07.948" v="1002" actId="1076"/>
          <ac:spMkLst>
            <pc:docMk/>
            <pc:sldMk cId="991153429" sldId="824"/>
            <ac:spMk id="246" creationId="{CA3A0D82-3C1F-4203-8354-4F1C97150A34}"/>
          </ac:spMkLst>
        </pc:spChg>
        <pc:spChg chg="mod">
          <ac:chgData name="Lei Wu" userId="f083b2a8aea23a2f" providerId="LiveId" clId="{D3C201D8-48B1-4AE4-9553-9040D20AF85A}" dt="2021-04-10T08:48:07.948" v="1002" actId="1076"/>
          <ac:spMkLst>
            <pc:docMk/>
            <pc:sldMk cId="991153429" sldId="824"/>
            <ac:spMk id="247" creationId="{4A840C8F-D2E0-4992-A982-F213982EFD6F}"/>
          </ac:spMkLst>
        </pc:spChg>
        <pc:spChg chg="mod">
          <ac:chgData name="Lei Wu" userId="f083b2a8aea23a2f" providerId="LiveId" clId="{D3C201D8-48B1-4AE4-9553-9040D20AF85A}" dt="2021-04-10T08:48:07.948" v="1002" actId="1076"/>
          <ac:spMkLst>
            <pc:docMk/>
            <pc:sldMk cId="991153429" sldId="824"/>
            <ac:spMk id="248" creationId="{4B938E6C-C0D6-4F9A-BD21-B319ED2FFE79}"/>
          </ac:spMkLst>
        </pc:spChg>
        <pc:spChg chg="mod">
          <ac:chgData name="Lei Wu" userId="f083b2a8aea23a2f" providerId="LiveId" clId="{D3C201D8-48B1-4AE4-9553-9040D20AF85A}" dt="2021-04-12T08:07:43.277" v="1727" actId="58"/>
          <ac:spMkLst>
            <pc:docMk/>
            <pc:sldMk cId="991153429" sldId="824"/>
            <ac:spMk id="249" creationId="{2767FFD8-E67D-4553-88FC-76B2B4823359}"/>
          </ac:spMkLst>
        </pc:spChg>
        <pc:spChg chg="mod">
          <ac:chgData name="Lei Wu" userId="f083b2a8aea23a2f" providerId="LiveId" clId="{D3C201D8-48B1-4AE4-9553-9040D20AF85A}" dt="2021-04-10T08:48:07.948" v="1002" actId="1076"/>
          <ac:spMkLst>
            <pc:docMk/>
            <pc:sldMk cId="991153429" sldId="824"/>
            <ac:spMk id="250" creationId="{1A7AF7F4-8B41-455D-8305-1B4AA3EA9BE1}"/>
          </ac:spMkLst>
        </pc:spChg>
        <pc:spChg chg="mod">
          <ac:chgData name="Lei Wu" userId="f083b2a8aea23a2f" providerId="LiveId" clId="{D3C201D8-48B1-4AE4-9553-9040D20AF85A}" dt="2021-04-10T08:48:07.948" v="1002" actId="1076"/>
          <ac:spMkLst>
            <pc:docMk/>
            <pc:sldMk cId="991153429" sldId="824"/>
            <ac:spMk id="251" creationId="{5B9185B8-1CB0-4B34-B409-5C3CD823AD14}"/>
          </ac:spMkLst>
        </pc:spChg>
        <pc:spChg chg="mod">
          <ac:chgData name="Lei Wu" userId="f083b2a8aea23a2f" providerId="LiveId" clId="{D3C201D8-48B1-4AE4-9553-9040D20AF85A}" dt="2021-04-10T08:48:07.948" v="1002" actId="1076"/>
          <ac:spMkLst>
            <pc:docMk/>
            <pc:sldMk cId="991153429" sldId="824"/>
            <ac:spMk id="252" creationId="{1D4190E1-8CED-4CCE-817D-99E215740199}"/>
          </ac:spMkLst>
        </pc:spChg>
        <pc:spChg chg="mod">
          <ac:chgData name="Lei Wu" userId="f083b2a8aea23a2f" providerId="LiveId" clId="{D3C201D8-48B1-4AE4-9553-9040D20AF85A}" dt="2021-04-10T08:48:07.948" v="1002" actId="1076"/>
          <ac:spMkLst>
            <pc:docMk/>
            <pc:sldMk cId="991153429" sldId="824"/>
            <ac:spMk id="253" creationId="{0339FAA1-5BC6-4A15-B959-BA91FDF16D03}"/>
          </ac:spMkLst>
        </pc:spChg>
        <pc:spChg chg="mod">
          <ac:chgData name="Lei Wu" userId="f083b2a8aea23a2f" providerId="LiveId" clId="{D3C201D8-48B1-4AE4-9553-9040D20AF85A}" dt="2021-04-10T08:48:07.948" v="1002" actId="1076"/>
          <ac:spMkLst>
            <pc:docMk/>
            <pc:sldMk cId="991153429" sldId="824"/>
            <ac:spMk id="254" creationId="{F0C65B40-D074-42BB-A679-A8B8580E3630}"/>
          </ac:spMkLst>
        </pc:spChg>
        <pc:spChg chg="mod">
          <ac:chgData name="Lei Wu" userId="f083b2a8aea23a2f" providerId="LiveId" clId="{D3C201D8-48B1-4AE4-9553-9040D20AF85A}" dt="2021-04-10T08:48:07.948" v="1002" actId="1076"/>
          <ac:spMkLst>
            <pc:docMk/>
            <pc:sldMk cId="991153429" sldId="824"/>
            <ac:spMk id="255" creationId="{E9D5CA15-CAE0-40E8-B39E-12AC79616EAD}"/>
          </ac:spMkLst>
        </pc:spChg>
        <pc:spChg chg="mod">
          <ac:chgData name="Lei Wu" userId="f083b2a8aea23a2f" providerId="LiveId" clId="{D3C201D8-48B1-4AE4-9553-9040D20AF85A}" dt="2021-04-10T08:48:07.948" v="1002" actId="1076"/>
          <ac:spMkLst>
            <pc:docMk/>
            <pc:sldMk cId="991153429" sldId="824"/>
            <ac:spMk id="256" creationId="{EF9668C3-359D-46B1-842C-C582DD086033}"/>
          </ac:spMkLst>
        </pc:spChg>
        <pc:spChg chg="mod">
          <ac:chgData name="Lei Wu" userId="f083b2a8aea23a2f" providerId="LiveId" clId="{D3C201D8-48B1-4AE4-9553-9040D20AF85A}" dt="2021-04-10T08:48:07.948" v="1002" actId="1076"/>
          <ac:spMkLst>
            <pc:docMk/>
            <pc:sldMk cId="991153429" sldId="824"/>
            <ac:spMk id="257" creationId="{5099E708-8874-4ED0-B66B-AEDAFA135390}"/>
          </ac:spMkLst>
        </pc:spChg>
        <pc:spChg chg="mod">
          <ac:chgData name="Lei Wu" userId="f083b2a8aea23a2f" providerId="LiveId" clId="{D3C201D8-48B1-4AE4-9553-9040D20AF85A}" dt="2021-04-10T08:48:07.948" v="1002" actId="1076"/>
          <ac:spMkLst>
            <pc:docMk/>
            <pc:sldMk cId="991153429" sldId="824"/>
            <ac:spMk id="258" creationId="{9921E3DC-80B8-49C6-8788-68A48A667AAF}"/>
          </ac:spMkLst>
        </pc:spChg>
        <pc:spChg chg="mod">
          <ac:chgData name="Lei Wu" userId="f083b2a8aea23a2f" providerId="LiveId" clId="{D3C201D8-48B1-4AE4-9553-9040D20AF85A}" dt="2021-04-10T08:48:00.698" v="1001" actId="1076"/>
          <ac:spMkLst>
            <pc:docMk/>
            <pc:sldMk cId="991153429" sldId="824"/>
            <ac:spMk id="260" creationId="{253BFD02-CA28-4160-A700-71455C1C4EED}"/>
          </ac:spMkLst>
        </pc:spChg>
        <pc:spChg chg="mod">
          <ac:chgData name="Lei Wu" userId="f083b2a8aea23a2f" providerId="LiveId" clId="{D3C201D8-48B1-4AE4-9553-9040D20AF85A}" dt="2021-04-10T08:48:00.698" v="1001" actId="1076"/>
          <ac:spMkLst>
            <pc:docMk/>
            <pc:sldMk cId="991153429" sldId="824"/>
            <ac:spMk id="261" creationId="{9F9D5EC9-55EE-467A-B287-3DE088FE1082}"/>
          </ac:spMkLst>
        </pc:spChg>
        <pc:spChg chg="mod">
          <ac:chgData name="Lei Wu" userId="f083b2a8aea23a2f" providerId="LiveId" clId="{D3C201D8-48B1-4AE4-9553-9040D20AF85A}" dt="2021-04-10T08:48:00.698" v="1001" actId="1076"/>
          <ac:spMkLst>
            <pc:docMk/>
            <pc:sldMk cId="991153429" sldId="824"/>
            <ac:spMk id="262" creationId="{0EC2CC31-04AA-4828-89E9-7A518B72745A}"/>
          </ac:spMkLst>
        </pc:spChg>
        <pc:spChg chg="mod">
          <ac:chgData name="Lei Wu" userId="f083b2a8aea23a2f" providerId="LiveId" clId="{D3C201D8-48B1-4AE4-9553-9040D20AF85A}" dt="2021-04-12T08:08:12.997" v="1741" actId="58"/>
          <ac:spMkLst>
            <pc:docMk/>
            <pc:sldMk cId="991153429" sldId="824"/>
            <ac:spMk id="263" creationId="{0B22DBE7-C33C-42B7-BCE9-7B7FDBD9E7B4}"/>
          </ac:spMkLst>
        </pc:spChg>
        <pc:spChg chg="mod">
          <ac:chgData name="Lei Wu" userId="f083b2a8aea23a2f" providerId="LiveId" clId="{D3C201D8-48B1-4AE4-9553-9040D20AF85A}" dt="2021-04-10T08:48:00.698" v="1001" actId="1076"/>
          <ac:spMkLst>
            <pc:docMk/>
            <pc:sldMk cId="991153429" sldId="824"/>
            <ac:spMk id="264" creationId="{D5085631-908F-4B24-97EE-1043C8B51133}"/>
          </ac:spMkLst>
        </pc:spChg>
        <pc:spChg chg="mod">
          <ac:chgData name="Lei Wu" userId="f083b2a8aea23a2f" providerId="LiveId" clId="{D3C201D8-48B1-4AE4-9553-9040D20AF85A}" dt="2021-04-10T08:48:00.698" v="1001" actId="1076"/>
          <ac:spMkLst>
            <pc:docMk/>
            <pc:sldMk cId="991153429" sldId="824"/>
            <ac:spMk id="265" creationId="{58DC54EC-29D0-4064-B99F-92E470E67132}"/>
          </ac:spMkLst>
        </pc:spChg>
        <pc:spChg chg="mod">
          <ac:chgData name="Lei Wu" userId="f083b2a8aea23a2f" providerId="LiveId" clId="{D3C201D8-48B1-4AE4-9553-9040D20AF85A}" dt="2021-04-10T08:48:00.698" v="1001" actId="1076"/>
          <ac:spMkLst>
            <pc:docMk/>
            <pc:sldMk cId="991153429" sldId="824"/>
            <ac:spMk id="266" creationId="{F41AD533-DA74-40DE-BDF2-7629DEBCA3FA}"/>
          </ac:spMkLst>
        </pc:spChg>
        <pc:spChg chg="mod">
          <ac:chgData name="Lei Wu" userId="f083b2a8aea23a2f" providerId="LiveId" clId="{D3C201D8-48B1-4AE4-9553-9040D20AF85A}" dt="2021-04-10T08:48:00.698" v="1001" actId="1076"/>
          <ac:spMkLst>
            <pc:docMk/>
            <pc:sldMk cId="991153429" sldId="824"/>
            <ac:spMk id="267" creationId="{765FA3A2-0DA4-40DB-8E7D-CEAB063D41F7}"/>
          </ac:spMkLst>
        </pc:spChg>
        <pc:spChg chg="mod">
          <ac:chgData name="Lei Wu" userId="f083b2a8aea23a2f" providerId="LiveId" clId="{D3C201D8-48B1-4AE4-9553-9040D20AF85A}" dt="2021-04-10T08:48:00.698" v="1001" actId="1076"/>
          <ac:spMkLst>
            <pc:docMk/>
            <pc:sldMk cId="991153429" sldId="824"/>
            <ac:spMk id="268" creationId="{8C3E2D1C-B65C-4E78-BF7F-55F6D599A7CC}"/>
          </ac:spMkLst>
        </pc:spChg>
        <pc:spChg chg="mod">
          <ac:chgData name="Lei Wu" userId="f083b2a8aea23a2f" providerId="LiveId" clId="{D3C201D8-48B1-4AE4-9553-9040D20AF85A}" dt="2021-04-10T08:48:00.698" v="1001" actId="1076"/>
          <ac:spMkLst>
            <pc:docMk/>
            <pc:sldMk cId="991153429" sldId="824"/>
            <ac:spMk id="269" creationId="{4C096966-9AC3-4064-A9A4-F745BAC2ADC0}"/>
          </ac:spMkLst>
        </pc:spChg>
        <pc:spChg chg="mod">
          <ac:chgData name="Lei Wu" userId="f083b2a8aea23a2f" providerId="LiveId" clId="{D3C201D8-48B1-4AE4-9553-9040D20AF85A}" dt="2021-04-10T08:48:00.698" v="1001" actId="1076"/>
          <ac:spMkLst>
            <pc:docMk/>
            <pc:sldMk cId="991153429" sldId="824"/>
            <ac:spMk id="270" creationId="{624F2A26-D6E3-4B63-B26A-27FFC1045673}"/>
          </ac:spMkLst>
        </pc:spChg>
        <pc:spChg chg="mod">
          <ac:chgData name="Lei Wu" userId="f083b2a8aea23a2f" providerId="LiveId" clId="{D3C201D8-48B1-4AE4-9553-9040D20AF85A}" dt="2021-04-10T08:48:00.698" v="1001" actId="1076"/>
          <ac:spMkLst>
            <pc:docMk/>
            <pc:sldMk cId="991153429" sldId="824"/>
            <ac:spMk id="271" creationId="{A1837362-2BA6-405E-A42F-83A7605E88C4}"/>
          </ac:spMkLst>
        </pc:spChg>
        <pc:spChg chg="mod">
          <ac:chgData name="Lei Wu" userId="f083b2a8aea23a2f" providerId="LiveId" clId="{D3C201D8-48B1-4AE4-9553-9040D20AF85A}" dt="2021-04-10T08:48:00.698" v="1001" actId="1076"/>
          <ac:spMkLst>
            <pc:docMk/>
            <pc:sldMk cId="991153429" sldId="824"/>
            <ac:spMk id="272" creationId="{215F1F52-7930-4F06-80E8-3D5A1372E2C3}"/>
          </ac:spMkLst>
        </pc:spChg>
        <pc:spChg chg="mod">
          <ac:chgData name="Lei Wu" userId="f083b2a8aea23a2f" providerId="LiveId" clId="{D3C201D8-48B1-4AE4-9553-9040D20AF85A}" dt="2021-04-10T08:48:00.698" v="1001" actId="1076"/>
          <ac:spMkLst>
            <pc:docMk/>
            <pc:sldMk cId="991153429" sldId="824"/>
            <ac:spMk id="273" creationId="{C1838C4E-67C3-49E8-86BC-8631FA922EC2}"/>
          </ac:spMkLst>
        </pc:spChg>
        <pc:spChg chg="mod">
          <ac:chgData name="Lei Wu" userId="f083b2a8aea23a2f" providerId="LiveId" clId="{D3C201D8-48B1-4AE4-9553-9040D20AF85A}" dt="2021-04-12T08:08:42.244" v="1749" actId="58"/>
          <ac:spMkLst>
            <pc:docMk/>
            <pc:sldMk cId="991153429" sldId="824"/>
            <ac:spMk id="274" creationId="{0305B1F8-DA30-4D6A-9D74-42797A893828}"/>
          </ac:spMkLst>
        </pc:spChg>
        <pc:spChg chg="mod">
          <ac:chgData name="Lei Wu" userId="f083b2a8aea23a2f" providerId="LiveId" clId="{D3C201D8-48B1-4AE4-9553-9040D20AF85A}" dt="2021-04-10T08:48:00.698" v="1001" actId="1076"/>
          <ac:spMkLst>
            <pc:docMk/>
            <pc:sldMk cId="991153429" sldId="824"/>
            <ac:spMk id="275" creationId="{D3D7FDC3-115C-4791-8FD0-C41E772CD420}"/>
          </ac:spMkLst>
        </pc:spChg>
        <pc:spChg chg="mod">
          <ac:chgData name="Lei Wu" userId="f083b2a8aea23a2f" providerId="LiveId" clId="{D3C201D8-48B1-4AE4-9553-9040D20AF85A}" dt="2021-04-10T08:48:00.698" v="1001" actId="1076"/>
          <ac:spMkLst>
            <pc:docMk/>
            <pc:sldMk cId="991153429" sldId="824"/>
            <ac:spMk id="276" creationId="{6AE5A07D-3C73-4825-AD0B-F6A8BDBAA1D9}"/>
          </ac:spMkLst>
        </pc:spChg>
        <pc:spChg chg="mod">
          <ac:chgData name="Lei Wu" userId="f083b2a8aea23a2f" providerId="LiveId" clId="{D3C201D8-48B1-4AE4-9553-9040D20AF85A}" dt="2021-04-10T08:48:00.698" v="1001" actId="1076"/>
          <ac:spMkLst>
            <pc:docMk/>
            <pc:sldMk cId="991153429" sldId="824"/>
            <ac:spMk id="277" creationId="{CE076801-897D-44C0-B610-8354F465E839}"/>
          </ac:spMkLst>
        </pc:spChg>
        <pc:spChg chg="mod">
          <ac:chgData name="Lei Wu" userId="f083b2a8aea23a2f" providerId="LiveId" clId="{D3C201D8-48B1-4AE4-9553-9040D20AF85A}" dt="2021-04-10T08:48:00.698" v="1001" actId="1076"/>
          <ac:spMkLst>
            <pc:docMk/>
            <pc:sldMk cId="991153429" sldId="824"/>
            <ac:spMk id="278" creationId="{A0E61827-2354-4BB1-A451-789A8588B013}"/>
          </ac:spMkLst>
        </pc:spChg>
        <pc:spChg chg="mod">
          <ac:chgData name="Lei Wu" userId="f083b2a8aea23a2f" providerId="LiveId" clId="{D3C201D8-48B1-4AE4-9553-9040D20AF85A}" dt="2021-04-10T08:48:00.698" v="1001" actId="1076"/>
          <ac:spMkLst>
            <pc:docMk/>
            <pc:sldMk cId="991153429" sldId="824"/>
            <ac:spMk id="279" creationId="{7BA22B0C-D33B-4B79-ABF9-319D2A1D4413}"/>
          </ac:spMkLst>
        </pc:spChg>
        <pc:spChg chg="mod">
          <ac:chgData name="Lei Wu" userId="f083b2a8aea23a2f" providerId="LiveId" clId="{D3C201D8-48B1-4AE4-9553-9040D20AF85A}" dt="2021-04-10T08:48:00.698" v="1001" actId="1076"/>
          <ac:spMkLst>
            <pc:docMk/>
            <pc:sldMk cId="991153429" sldId="824"/>
            <ac:spMk id="280" creationId="{403EEFCC-3E74-4165-A3EF-AD31D1CC9757}"/>
          </ac:spMkLst>
        </pc:spChg>
        <pc:spChg chg="mod">
          <ac:chgData name="Lei Wu" userId="f083b2a8aea23a2f" providerId="LiveId" clId="{D3C201D8-48B1-4AE4-9553-9040D20AF85A}" dt="2021-04-10T08:48:00.698" v="1001" actId="1076"/>
          <ac:spMkLst>
            <pc:docMk/>
            <pc:sldMk cId="991153429" sldId="824"/>
            <ac:spMk id="281" creationId="{B9B03705-8B91-4E0A-A216-9F1E43EEAF3C}"/>
          </ac:spMkLst>
        </pc:spChg>
        <pc:spChg chg="mod">
          <ac:chgData name="Lei Wu" userId="f083b2a8aea23a2f" providerId="LiveId" clId="{D3C201D8-48B1-4AE4-9553-9040D20AF85A}" dt="2021-04-10T08:48:00.698" v="1001" actId="1076"/>
          <ac:spMkLst>
            <pc:docMk/>
            <pc:sldMk cId="991153429" sldId="824"/>
            <ac:spMk id="282" creationId="{9521DF83-1E7A-4D07-8162-B1DF11DF9FE8}"/>
          </ac:spMkLst>
        </pc:spChg>
        <pc:spChg chg="mod">
          <ac:chgData name="Lei Wu" userId="f083b2a8aea23a2f" providerId="LiveId" clId="{D3C201D8-48B1-4AE4-9553-9040D20AF85A}" dt="2021-04-10T08:48:00.698" v="1001" actId="1076"/>
          <ac:spMkLst>
            <pc:docMk/>
            <pc:sldMk cId="991153429" sldId="824"/>
            <ac:spMk id="283" creationId="{C6E0AFAB-1477-4428-9F14-FA63255F766F}"/>
          </ac:spMkLst>
        </pc:spChg>
        <pc:spChg chg="add mod">
          <ac:chgData name="Lei Wu" userId="f083b2a8aea23a2f" providerId="LiveId" clId="{D3C201D8-48B1-4AE4-9553-9040D20AF85A}" dt="2021-04-10T08:48:00.698" v="1001" actId="1076"/>
          <ac:spMkLst>
            <pc:docMk/>
            <pc:sldMk cId="991153429" sldId="824"/>
            <ac:spMk id="284" creationId="{5912F91D-4A71-4A55-B05F-927B77D6BFBD}"/>
          </ac:spMkLst>
        </pc:spChg>
        <pc:spChg chg="add mod">
          <ac:chgData name="Lei Wu" userId="f083b2a8aea23a2f" providerId="LiveId" clId="{D3C201D8-48B1-4AE4-9553-9040D20AF85A}" dt="2021-04-10T08:48:00.698" v="1001" actId="1076"/>
          <ac:spMkLst>
            <pc:docMk/>
            <pc:sldMk cId="991153429" sldId="824"/>
            <ac:spMk id="285" creationId="{D35E6E62-70DD-48D0-8632-B040906B725B}"/>
          </ac:spMkLst>
        </pc:spChg>
        <pc:spChg chg="add mod">
          <ac:chgData name="Lei Wu" userId="f083b2a8aea23a2f" providerId="LiveId" clId="{D3C201D8-48B1-4AE4-9553-9040D20AF85A}" dt="2021-04-10T08:48:00.698" v="1001" actId="1076"/>
          <ac:spMkLst>
            <pc:docMk/>
            <pc:sldMk cId="991153429" sldId="824"/>
            <ac:spMk id="286" creationId="{539B824E-A94F-49C8-B2C7-155FFA592799}"/>
          </ac:spMkLst>
        </pc:spChg>
        <pc:spChg chg="add mod">
          <ac:chgData name="Lei Wu" userId="f083b2a8aea23a2f" providerId="LiveId" clId="{D3C201D8-48B1-4AE4-9553-9040D20AF85A}" dt="2021-04-10T08:48:00.698" v="1001" actId="1076"/>
          <ac:spMkLst>
            <pc:docMk/>
            <pc:sldMk cId="991153429" sldId="824"/>
            <ac:spMk id="287" creationId="{EFD19498-28B1-4B0C-B1D2-EB5E19C64102}"/>
          </ac:spMkLst>
        </pc:spChg>
        <pc:spChg chg="add mod">
          <ac:chgData name="Lei Wu" userId="f083b2a8aea23a2f" providerId="LiveId" clId="{D3C201D8-48B1-4AE4-9553-9040D20AF85A}" dt="2021-04-12T08:08:08.472" v="1739" actId="58"/>
          <ac:spMkLst>
            <pc:docMk/>
            <pc:sldMk cId="991153429" sldId="824"/>
            <ac:spMk id="288" creationId="{B6A0582E-1832-4FB9-8911-C3AAEFA6A9C1}"/>
          </ac:spMkLst>
        </pc:spChg>
        <pc:spChg chg="add mod">
          <ac:chgData name="Lei Wu" userId="f083b2a8aea23a2f" providerId="LiveId" clId="{D3C201D8-48B1-4AE4-9553-9040D20AF85A}" dt="2021-04-12T08:08:02.974" v="1737" actId="58"/>
          <ac:spMkLst>
            <pc:docMk/>
            <pc:sldMk cId="991153429" sldId="824"/>
            <ac:spMk id="289" creationId="{80AC7C73-0EBA-4432-8E34-2AB26E25E473}"/>
          </ac:spMkLst>
        </pc:spChg>
        <pc:spChg chg="add mod">
          <ac:chgData name="Lei Wu" userId="f083b2a8aea23a2f" providerId="LiveId" clId="{D3C201D8-48B1-4AE4-9553-9040D20AF85A}" dt="2021-04-12T08:08:38.225" v="1747" actId="58"/>
          <ac:spMkLst>
            <pc:docMk/>
            <pc:sldMk cId="991153429" sldId="824"/>
            <ac:spMk id="290" creationId="{696E96DC-313A-486B-97C3-EE6576D69105}"/>
          </ac:spMkLst>
        </pc:spChg>
        <pc:spChg chg="add mod">
          <ac:chgData name="Lei Wu" userId="f083b2a8aea23a2f" providerId="LiveId" clId="{D3C201D8-48B1-4AE4-9553-9040D20AF85A}" dt="2021-04-10T08:48:00.698" v="1001" actId="1076"/>
          <ac:spMkLst>
            <pc:docMk/>
            <pc:sldMk cId="991153429" sldId="824"/>
            <ac:spMk id="291" creationId="{2435A942-4E07-421F-81E2-2913F5774F2D}"/>
          </ac:spMkLst>
        </pc:spChg>
        <pc:spChg chg="add mod">
          <ac:chgData name="Lei Wu" userId="f083b2a8aea23a2f" providerId="LiveId" clId="{D3C201D8-48B1-4AE4-9553-9040D20AF85A}" dt="2021-04-10T08:48:00.698" v="1001" actId="1076"/>
          <ac:spMkLst>
            <pc:docMk/>
            <pc:sldMk cId="991153429" sldId="824"/>
            <ac:spMk id="292" creationId="{5B448058-483B-42CE-B663-ABDF12A28A9D}"/>
          </ac:spMkLst>
        </pc:spChg>
        <pc:spChg chg="add mod">
          <ac:chgData name="Lei Wu" userId="f083b2a8aea23a2f" providerId="LiveId" clId="{D3C201D8-48B1-4AE4-9553-9040D20AF85A}" dt="2021-04-10T08:48:00.698" v="1001" actId="1076"/>
          <ac:spMkLst>
            <pc:docMk/>
            <pc:sldMk cId="991153429" sldId="824"/>
            <ac:spMk id="293" creationId="{7709210E-8CFC-44F5-B4FC-E0F4D49F9B6C}"/>
          </ac:spMkLst>
        </pc:spChg>
        <pc:spChg chg="mod">
          <ac:chgData name="Lei Wu" userId="f083b2a8aea23a2f" providerId="LiveId" clId="{D3C201D8-48B1-4AE4-9553-9040D20AF85A}" dt="2021-04-10T08:48:13.452" v="1003" actId="14100"/>
          <ac:spMkLst>
            <pc:docMk/>
            <pc:sldMk cId="991153429" sldId="824"/>
            <ac:spMk id="713" creationId="{12C1C569-4818-44C4-B4A2-83DE8B4AF0D0}"/>
          </ac:spMkLst>
        </pc:spChg>
        <pc:grpChg chg="add del mod">
          <ac:chgData name="Lei Wu" userId="f083b2a8aea23a2f" providerId="LiveId" clId="{D3C201D8-48B1-4AE4-9553-9040D20AF85A}" dt="2021-04-10T08:47:13.918" v="994"/>
          <ac:grpSpMkLst>
            <pc:docMk/>
            <pc:sldMk cId="991153429" sldId="824"/>
            <ac:grpSpMk id="62" creationId="{07A33007-2F84-4C9E-99DA-E91A3D8FCC8C}"/>
          </ac:grpSpMkLst>
        </pc:grpChg>
        <pc:grpChg chg="del">
          <ac:chgData name="Lei Wu" userId="f083b2a8aea23a2f" providerId="LiveId" clId="{D3C201D8-48B1-4AE4-9553-9040D20AF85A}" dt="2021-04-10T08:47:09.301" v="992" actId="478"/>
          <ac:grpSpMkLst>
            <pc:docMk/>
            <pc:sldMk cId="991153429" sldId="824"/>
            <ac:grpSpMk id="64" creationId="{A6640071-841F-4E9E-B5C1-E65D79D47836}"/>
          </ac:grpSpMkLst>
        </pc:grpChg>
        <pc:grpChg chg="del">
          <ac:chgData name="Lei Wu" userId="f083b2a8aea23a2f" providerId="LiveId" clId="{D3C201D8-48B1-4AE4-9553-9040D20AF85A}" dt="2021-04-10T08:47:09.301" v="992" actId="478"/>
          <ac:grpSpMkLst>
            <pc:docMk/>
            <pc:sldMk cId="991153429" sldId="824"/>
            <ac:grpSpMk id="80" creationId="{ED31FA5E-B1B9-493D-A018-DFCEB0FC1D4A}"/>
          </ac:grpSpMkLst>
        </pc:grpChg>
        <pc:grpChg chg="del">
          <ac:chgData name="Lei Wu" userId="f083b2a8aea23a2f" providerId="LiveId" clId="{D3C201D8-48B1-4AE4-9553-9040D20AF85A}" dt="2021-04-10T08:47:09.301" v="992" actId="478"/>
          <ac:grpSpMkLst>
            <pc:docMk/>
            <pc:sldMk cId="991153429" sldId="824"/>
            <ac:grpSpMk id="96" creationId="{2DCA6731-E6CB-4FEF-BEC8-3A21AF9BC944}"/>
          </ac:grpSpMkLst>
        </pc:grpChg>
        <pc:grpChg chg="del">
          <ac:chgData name="Lei Wu" userId="f083b2a8aea23a2f" providerId="LiveId" clId="{D3C201D8-48B1-4AE4-9553-9040D20AF85A}" dt="2021-04-10T08:47:09.301" v="992" actId="478"/>
          <ac:grpSpMkLst>
            <pc:docMk/>
            <pc:sldMk cId="991153429" sldId="824"/>
            <ac:grpSpMk id="111" creationId="{ADA336EA-7813-47FE-A6B9-4A8BE76B81DE}"/>
          </ac:grpSpMkLst>
        </pc:grpChg>
        <pc:grpChg chg="del">
          <ac:chgData name="Lei Wu" userId="f083b2a8aea23a2f" providerId="LiveId" clId="{D3C201D8-48B1-4AE4-9553-9040D20AF85A}" dt="2021-04-10T08:47:09.301" v="992" actId="478"/>
          <ac:grpSpMkLst>
            <pc:docMk/>
            <pc:sldMk cId="991153429" sldId="824"/>
            <ac:grpSpMk id="115" creationId="{725790BB-559E-45ED-916E-624D71E01912}"/>
          </ac:grpSpMkLst>
        </pc:grpChg>
        <pc:grpChg chg="add del mod">
          <ac:chgData name="Lei Wu" userId="f083b2a8aea23a2f" providerId="LiveId" clId="{D3C201D8-48B1-4AE4-9553-9040D20AF85A}" dt="2021-04-10T08:47:13.918" v="994"/>
          <ac:grpSpMkLst>
            <pc:docMk/>
            <pc:sldMk cId="991153429" sldId="824"/>
            <ac:grpSpMk id="140" creationId="{50E8C45D-50C1-40D4-8BB4-B7536731128B}"/>
          </ac:grpSpMkLst>
        </pc:grpChg>
        <pc:grpChg chg="mod">
          <ac:chgData name="Lei Wu" userId="f083b2a8aea23a2f" providerId="LiveId" clId="{D3C201D8-48B1-4AE4-9553-9040D20AF85A}" dt="2021-04-10T08:47:10.004" v="993"/>
          <ac:grpSpMkLst>
            <pc:docMk/>
            <pc:sldMk cId="991153429" sldId="824"/>
            <ac:grpSpMk id="142" creationId="{A8DAB6EB-FF89-4EE4-B4CD-43DCBDE24224}"/>
          </ac:grpSpMkLst>
        </pc:grpChg>
        <pc:grpChg chg="mod">
          <ac:chgData name="Lei Wu" userId="f083b2a8aea23a2f" providerId="LiveId" clId="{D3C201D8-48B1-4AE4-9553-9040D20AF85A}" dt="2021-04-10T08:47:10.004" v="993"/>
          <ac:grpSpMkLst>
            <pc:docMk/>
            <pc:sldMk cId="991153429" sldId="824"/>
            <ac:grpSpMk id="143" creationId="{35836966-92C2-4B04-BAB1-92F1AB627D82}"/>
          </ac:grpSpMkLst>
        </pc:grpChg>
        <pc:grpChg chg="add del mod">
          <ac:chgData name="Lei Wu" userId="f083b2a8aea23a2f" providerId="LiveId" clId="{D3C201D8-48B1-4AE4-9553-9040D20AF85A}" dt="2021-04-10T08:47:13.918" v="994"/>
          <ac:grpSpMkLst>
            <pc:docMk/>
            <pc:sldMk cId="991153429" sldId="824"/>
            <ac:grpSpMk id="172" creationId="{263E8C96-2621-4E7E-BFAE-CEB93106D546}"/>
          </ac:grpSpMkLst>
        </pc:grpChg>
        <pc:grpChg chg="add mod">
          <ac:chgData name="Lei Wu" userId="f083b2a8aea23a2f" providerId="LiveId" clId="{D3C201D8-48B1-4AE4-9553-9040D20AF85A}" dt="2021-04-10T08:48:00.698" v="1001" actId="1076"/>
          <ac:grpSpMkLst>
            <pc:docMk/>
            <pc:sldMk cId="991153429" sldId="824"/>
            <ac:grpSpMk id="207" creationId="{3E2A57A8-3B6A-456A-93E3-BF5D4D4B7D55}"/>
          </ac:grpSpMkLst>
        </pc:grpChg>
        <pc:grpChg chg="add mod">
          <ac:chgData name="Lei Wu" userId="f083b2a8aea23a2f" providerId="LiveId" clId="{D3C201D8-48B1-4AE4-9553-9040D20AF85A}" dt="2021-04-10T08:48:07.948" v="1002" actId="1076"/>
          <ac:grpSpMkLst>
            <pc:docMk/>
            <pc:sldMk cId="991153429" sldId="824"/>
            <ac:grpSpMk id="227" creationId="{1546A7BF-87D2-44C0-A6D2-D9843C9EC3F2}"/>
          </ac:grpSpMkLst>
        </pc:grpChg>
        <pc:grpChg chg="mod">
          <ac:chgData name="Lei Wu" userId="f083b2a8aea23a2f" providerId="LiveId" clId="{D3C201D8-48B1-4AE4-9553-9040D20AF85A}" dt="2021-04-10T08:48:07.948" v="1002" actId="1076"/>
          <ac:grpSpMkLst>
            <pc:docMk/>
            <pc:sldMk cId="991153429" sldId="824"/>
            <ac:grpSpMk id="229" creationId="{6C09F148-B63B-4DB3-9B6E-850AF8F5CDF2}"/>
          </ac:grpSpMkLst>
        </pc:grpChg>
        <pc:grpChg chg="mod">
          <ac:chgData name="Lei Wu" userId="f083b2a8aea23a2f" providerId="LiveId" clId="{D3C201D8-48B1-4AE4-9553-9040D20AF85A}" dt="2021-04-10T08:48:07.948" v="1002" actId="1076"/>
          <ac:grpSpMkLst>
            <pc:docMk/>
            <pc:sldMk cId="991153429" sldId="824"/>
            <ac:grpSpMk id="230" creationId="{BE05384F-6B1E-40E5-8C15-BD1DF79AD63A}"/>
          </ac:grpSpMkLst>
        </pc:grpChg>
        <pc:grpChg chg="add mod">
          <ac:chgData name="Lei Wu" userId="f083b2a8aea23a2f" providerId="LiveId" clId="{D3C201D8-48B1-4AE4-9553-9040D20AF85A}" dt="2021-04-10T08:48:00.698" v="1001" actId="1076"/>
          <ac:grpSpMkLst>
            <pc:docMk/>
            <pc:sldMk cId="991153429" sldId="824"/>
            <ac:grpSpMk id="259" creationId="{575D5F7B-7656-450E-A31D-D3762D883BE0}"/>
          </ac:grpSpMkLst>
        </pc:grpChg>
      </pc:sldChg>
      <pc:sldChg chg="addSp delSp modSp add mod modAnim modNotesTx">
        <pc:chgData name="Lei Wu" userId="f083b2a8aea23a2f" providerId="LiveId" clId="{D3C201D8-48B1-4AE4-9553-9040D20AF85A}" dt="2021-04-12T08:10:54.193" v="1773" actId="58"/>
        <pc:sldMkLst>
          <pc:docMk/>
          <pc:sldMk cId="1444065301" sldId="825"/>
        </pc:sldMkLst>
        <pc:spChg chg="mod">
          <ac:chgData name="Lei Wu" userId="f083b2a8aea23a2f" providerId="LiveId" clId="{D3C201D8-48B1-4AE4-9553-9040D20AF85A}" dt="2021-04-10T08:49:21.372" v="1014"/>
          <ac:spMkLst>
            <pc:docMk/>
            <pc:sldMk cId="1444065301" sldId="825"/>
            <ac:spMk id="2" creationId="{00000000-0000-0000-0000-000000000000}"/>
          </ac:spMkLst>
        </pc:spChg>
        <pc:spChg chg="mod">
          <ac:chgData name="Lei Wu" userId="f083b2a8aea23a2f" providerId="LiveId" clId="{D3C201D8-48B1-4AE4-9553-9040D20AF85A}" dt="2021-04-10T08:49:01.712" v="1007"/>
          <ac:spMkLst>
            <pc:docMk/>
            <pc:sldMk cId="1444065301" sldId="825"/>
            <ac:spMk id="17" creationId="{C2706CA5-ADCC-4FFA-BF3D-AB8591AA811C}"/>
          </ac:spMkLst>
        </pc:spChg>
        <pc:spChg chg="mod">
          <ac:chgData name="Lei Wu" userId="f083b2a8aea23a2f" providerId="LiveId" clId="{D3C201D8-48B1-4AE4-9553-9040D20AF85A}" dt="2021-04-10T08:49:01.712" v="1007"/>
          <ac:spMkLst>
            <pc:docMk/>
            <pc:sldMk cId="1444065301" sldId="825"/>
            <ac:spMk id="18" creationId="{9251903F-133A-4738-A107-4EC92949B9EC}"/>
          </ac:spMkLst>
        </pc:spChg>
        <pc:spChg chg="mod">
          <ac:chgData name="Lei Wu" userId="f083b2a8aea23a2f" providerId="LiveId" clId="{D3C201D8-48B1-4AE4-9553-9040D20AF85A}" dt="2021-04-10T08:49:01.712" v="1007"/>
          <ac:spMkLst>
            <pc:docMk/>
            <pc:sldMk cId="1444065301" sldId="825"/>
            <ac:spMk id="20" creationId="{392AA171-8BA3-4DD4-B657-5AFD4D74232A}"/>
          </ac:spMkLst>
        </pc:spChg>
        <pc:spChg chg="mod">
          <ac:chgData name="Lei Wu" userId="f083b2a8aea23a2f" providerId="LiveId" clId="{D3C201D8-48B1-4AE4-9553-9040D20AF85A}" dt="2021-04-10T08:49:01.712" v="1007"/>
          <ac:spMkLst>
            <pc:docMk/>
            <pc:sldMk cId="1444065301" sldId="825"/>
            <ac:spMk id="21" creationId="{7ECC2B7B-BB5F-4B58-8EE6-8ABD4E1A406B}"/>
          </ac:spMkLst>
        </pc:spChg>
        <pc:spChg chg="mod">
          <ac:chgData name="Lei Wu" userId="f083b2a8aea23a2f" providerId="LiveId" clId="{D3C201D8-48B1-4AE4-9553-9040D20AF85A}" dt="2021-04-10T08:49:01.712" v="1007"/>
          <ac:spMkLst>
            <pc:docMk/>
            <pc:sldMk cId="1444065301" sldId="825"/>
            <ac:spMk id="22" creationId="{6BC43EC4-96E9-41BF-8430-6719AA4ACE54}"/>
          </ac:spMkLst>
        </pc:spChg>
        <pc:spChg chg="mod">
          <ac:chgData name="Lei Wu" userId="f083b2a8aea23a2f" providerId="LiveId" clId="{D3C201D8-48B1-4AE4-9553-9040D20AF85A}" dt="2021-04-10T08:49:01.712" v="1007"/>
          <ac:spMkLst>
            <pc:docMk/>
            <pc:sldMk cId="1444065301" sldId="825"/>
            <ac:spMk id="24" creationId="{9030520B-C446-4D9E-AFDE-6A46BA4B9D91}"/>
          </ac:spMkLst>
        </pc:spChg>
        <pc:spChg chg="mod">
          <ac:chgData name="Lei Wu" userId="f083b2a8aea23a2f" providerId="LiveId" clId="{D3C201D8-48B1-4AE4-9553-9040D20AF85A}" dt="2021-04-10T08:49:01.712" v="1007"/>
          <ac:spMkLst>
            <pc:docMk/>
            <pc:sldMk cId="1444065301" sldId="825"/>
            <ac:spMk id="25" creationId="{90314A81-AE11-4DF4-93ED-0102F8F97EB0}"/>
          </ac:spMkLst>
        </pc:spChg>
        <pc:spChg chg="mod">
          <ac:chgData name="Lei Wu" userId="f083b2a8aea23a2f" providerId="LiveId" clId="{D3C201D8-48B1-4AE4-9553-9040D20AF85A}" dt="2021-04-10T08:49:01.712" v="1007"/>
          <ac:spMkLst>
            <pc:docMk/>
            <pc:sldMk cId="1444065301" sldId="825"/>
            <ac:spMk id="26" creationId="{31ABF5BF-CE08-4FE7-A874-29AB19BB21C6}"/>
          </ac:spMkLst>
        </pc:spChg>
        <pc:spChg chg="mod">
          <ac:chgData name="Lei Wu" userId="f083b2a8aea23a2f" providerId="LiveId" clId="{D3C201D8-48B1-4AE4-9553-9040D20AF85A}" dt="2021-04-10T08:49:01.712" v="1007"/>
          <ac:spMkLst>
            <pc:docMk/>
            <pc:sldMk cId="1444065301" sldId="825"/>
            <ac:spMk id="27" creationId="{F1DD32A8-1712-4A0F-A4D9-FC0AE6767801}"/>
          </ac:spMkLst>
        </pc:spChg>
        <pc:spChg chg="mod">
          <ac:chgData name="Lei Wu" userId="f083b2a8aea23a2f" providerId="LiveId" clId="{D3C201D8-48B1-4AE4-9553-9040D20AF85A}" dt="2021-04-10T08:49:01.712" v="1007"/>
          <ac:spMkLst>
            <pc:docMk/>
            <pc:sldMk cId="1444065301" sldId="825"/>
            <ac:spMk id="28" creationId="{7CE1F669-94CD-4DDB-8A68-537BC8989BBC}"/>
          </ac:spMkLst>
        </pc:spChg>
        <pc:spChg chg="mod">
          <ac:chgData name="Lei Wu" userId="f083b2a8aea23a2f" providerId="LiveId" clId="{D3C201D8-48B1-4AE4-9553-9040D20AF85A}" dt="2021-04-10T08:49:01.712" v="1007"/>
          <ac:spMkLst>
            <pc:docMk/>
            <pc:sldMk cId="1444065301" sldId="825"/>
            <ac:spMk id="29" creationId="{EAA9FBB0-BDE4-4CAF-B939-06AA8E17B603}"/>
          </ac:spMkLst>
        </pc:spChg>
        <pc:spChg chg="mod">
          <ac:chgData name="Lei Wu" userId="f083b2a8aea23a2f" providerId="LiveId" clId="{D3C201D8-48B1-4AE4-9553-9040D20AF85A}" dt="2021-04-10T08:49:01.712" v="1007"/>
          <ac:spMkLst>
            <pc:docMk/>
            <pc:sldMk cId="1444065301" sldId="825"/>
            <ac:spMk id="30" creationId="{D580FA7C-7378-4FDC-9278-B5A6BD382F91}"/>
          </ac:spMkLst>
        </pc:spChg>
        <pc:spChg chg="mod">
          <ac:chgData name="Lei Wu" userId="f083b2a8aea23a2f" providerId="LiveId" clId="{D3C201D8-48B1-4AE4-9553-9040D20AF85A}" dt="2021-04-10T08:49:01.712" v="1007"/>
          <ac:spMkLst>
            <pc:docMk/>
            <pc:sldMk cId="1444065301" sldId="825"/>
            <ac:spMk id="31" creationId="{50951BB5-B710-48B2-98A8-34098EB33881}"/>
          </ac:spMkLst>
        </pc:spChg>
        <pc:spChg chg="mod">
          <ac:chgData name="Lei Wu" userId="f083b2a8aea23a2f" providerId="LiveId" clId="{D3C201D8-48B1-4AE4-9553-9040D20AF85A}" dt="2021-04-10T08:49:01.712" v="1007"/>
          <ac:spMkLst>
            <pc:docMk/>
            <pc:sldMk cId="1444065301" sldId="825"/>
            <ac:spMk id="32" creationId="{8F01F32E-2BA5-466C-B386-540EE448DD1B}"/>
          </ac:spMkLst>
        </pc:spChg>
        <pc:spChg chg="mod">
          <ac:chgData name="Lei Wu" userId="f083b2a8aea23a2f" providerId="LiveId" clId="{D3C201D8-48B1-4AE4-9553-9040D20AF85A}" dt="2021-04-10T08:49:01.712" v="1007"/>
          <ac:spMkLst>
            <pc:docMk/>
            <pc:sldMk cId="1444065301" sldId="825"/>
            <ac:spMk id="33" creationId="{C3B167C8-F600-466D-8668-006A21D72582}"/>
          </ac:spMkLst>
        </pc:spChg>
        <pc:spChg chg="mod">
          <ac:chgData name="Lei Wu" userId="f083b2a8aea23a2f" providerId="LiveId" clId="{D3C201D8-48B1-4AE4-9553-9040D20AF85A}" dt="2021-04-10T08:49:01.712" v="1007"/>
          <ac:spMkLst>
            <pc:docMk/>
            <pc:sldMk cId="1444065301" sldId="825"/>
            <ac:spMk id="34" creationId="{630D0A62-C56B-4C6A-9DB1-141AFC5D009A}"/>
          </ac:spMkLst>
        </pc:spChg>
        <pc:spChg chg="mod">
          <ac:chgData name="Lei Wu" userId="f083b2a8aea23a2f" providerId="LiveId" clId="{D3C201D8-48B1-4AE4-9553-9040D20AF85A}" dt="2021-04-10T08:49:01.712" v="1007"/>
          <ac:spMkLst>
            <pc:docMk/>
            <pc:sldMk cId="1444065301" sldId="825"/>
            <ac:spMk id="35" creationId="{1B5E838D-A184-4DBB-A0E9-8D318DD23CB8}"/>
          </ac:spMkLst>
        </pc:spChg>
        <pc:spChg chg="mod">
          <ac:chgData name="Lei Wu" userId="f083b2a8aea23a2f" providerId="LiveId" clId="{D3C201D8-48B1-4AE4-9553-9040D20AF85A}" dt="2021-04-10T08:49:01.712" v="1007"/>
          <ac:spMkLst>
            <pc:docMk/>
            <pc:sldMk cId="1444065301" sldId="825"/>
            <ac:spMk id="36" creationId="{7517947B-2F74-40D7-B6AA-E1D1FAED2A7D}"/>
          </ac:spMkLst>
        </pc:spChg>
        <pc:spChg chg="del">
          <ac:chgData name="Lei Wu" userId="f083b2a8aea23a2f" providerId="LiveId" clId="{D3C201D8-48B1-4AE4-9553-9040D20AF85A}" dt="2021-04-10T08:49:00.806" v="1006" actId="478"/>
          <ac:spMkLst>
            <pc:docMk/>
            <pc:sldMk cId="1444065301" sldId="825"/>
            <ac:spMk id="37" creationId="{678C4E88-2BA1-4BB2-A771-BA1FDFEFBADD}"/>
          </ac:spMkLst>
        </pc:spChg>
        <pc:spChg chg="del">
          <ac:chgData name="Lei Wu" userId="f083b2a8aea23a2f" providerId="LiveId" clId="{D3C201D8-48B1-4AE4-9553-9040D20AF85A}" dt="2021-04-10T08:49:00.806" v="1006" actId="478"/>
          <ac:spMkLst>
            <pc:docMk/>
            <pc:sldMk cId="1444065301" sldId="825"/>
            <ac:spMk id="38" creationId="{7D22A15E-4E48-4955-9C1A-64F676E10D0E}"/>
          </ac:spMkLst>
        </pc:spChg>
        <pc:spChg chg="del">
          <ac:chgData name="Lei Wu" userId="f083b2a8aea23a2f" providerId="LiveId" clId="{D3C201D8-48B1-4AE4-9553-9040D20AF85A}" dt="2021-04-10T08:49:00.806" v="1006" actId="478"/>
          <ac:spMkLst>
            <pc:docMk/>
            <pc:sldMk cId="1444065301" sldId="825"/>
            <ac:spMk id="39" creationId="{05F260C7-44E2-4042-B4FE-B1EE569BC31A}"/>
          </ac:spMkLst>
        </pc:spChg>
        <pc:spChg chg="del">
          <ac:chgData name="Lei Wu" userId="f083b2a8aea23a2f" providerId="LiveId" clId="{D3C201D8-48B1-4AE4-9553-9040D20AF85A}" dt="2021-04-10T08:49:00.806" v="1006" actId="478"/>
          <ac:spMkLst>
            <pc:docMk/>
            <pc:sldMk cId="1444065301" sldId="825"/>
            <ac:spMk id="40" creationId="{7BA9C1BC-AE20-465B-AA56-AA8071187E59}"/>
          </ac:spMkLst>
        </pc:spChg>
        <pc:spChg chg="del">
          <ac:chgData name="Lei Wu" userId="f083b2a8aea23a2f" providerId="LiveId" clId="{D3C201D8-48B1-4AE4-9553-9040D20AF85A}" dt="2021-04-10T08:49:00.806" v="1006" actId="478"/>
          <ac:spMkLst>
            <pc:docMk/>
            <pc:sldMk cId="1444065301" sldId="825"/>
            <ac:spMk id="41" creationId="{82299E23-3927-495A-9189-02FBC78A0215}"/>
          </ac:spMkLst>
        </pc:spChg>
        <pc:spChg chg="del">
          <ac:chgData name="Lei Wu" userId="f083b2a8aea23a2f" providerId="LiveId" clId="{D3C201D8-48B1-4AE4-9553-9040D20AF85A}" dt="2021-04-10T08:49:00.806" v="1006" actId="478"/>
          <ac:spMkLst>
            <pc:docMk/>
            <pc:sldMk cId="1444065301" sldId="825"/>
            <ac:spMk id="42" creationId="{867483DF-4DE9-4DE7-817B-793CE64EDA8D}"/>
          </ac:spMkLst>
        </pc:spChg>
        <pc:spChg chg="del">
          <ac:chgData name="Lei Wu" userId="f083b2a8aea23a2f" providerId="LiveId" clId="{D3C201D8-48B1-4AE4-9553-9040D20AF85A}" dt="2021-04-10T08:49:00.806" v="1006" actId="478"/>
          <ac:spMkLst>
            <pc:docMk/>
            <pc:sldMk cId="1444065301" sldId="825"/>
            <ac:spMk id="43" creationId="{4F1132ED-04D3-4184-BF1A-ADCEC6D29F93}"/>
          </ac:spMkLst>
        </pc:spChg>
        <pc:spChg chg="del">
          <ac:chgData name="Lei Wu" userId="f083b2a8aea23a2f" providerId="LiveId" clId="{D3C201D8-48B1-4AE4-9553-9040D20AF85A}" dt="2021-04-10T08:49:00.806" v="1006" actId="478"/>
          <ac:spMkLst>
            <pc:docMk/>
            <pc:sldMk cId="1444065301" sldId="825"/>
            <ac:spMk id="44" creationId="{4B67DFF2-73F2-43AA-98DF-CAA59F97359A}"/>
          </ac:spMkLst>
        </pc:spChg>
        <pc:spChg chg="del">
          <ac:chgData name="Lei Wu" userId="f083b2a8aea23a2f" providerId="LiveId" clId="{D3C201D8-48B1-4AE4-9553-9040D20AF85A}" dt="2021-04-10T08:49:00.806" v="1006" actId="478"/>
          <ac:spMkLst>
            <pc:docMk/>
            <pc:sldMk cId="1444065301" sldId="825"/>
            <ac:spMk id="45" creationId="{F5794AF8-C3B4-4DB4-A6FF-AD36602772B7}"/>
          </ac:spMkLst>
        </pc:spChg>
        <pc:spChg chg="del">
          <ac:chgData name="Lei Wu" userId="f083b2a8aea23a2f" providerId="LiveId" clId="{D3C201D8-48B1-4AE4-9553-9040D20AF85A}" dt="2021-04-10T08:49:00.806" v="1006" actId="478"/>
          <ac:spMkLst>
            <pc:docMk/>
            <pc:sldMk cId="1444065301" sldId="825"/>
            <ac:spMk id="46" creationId="{E75813A0-B362-4AF9-A8BA-C49CA5F535DE}"/>
          </ac:spMkLst>
        </pc:spChg>
        <pc:spChg chg="mod">
          <ac:chgData name="Lei Wu" userId="f083b2a8aea23a2f" providerId="LiveId" clId="{D3C201D8-48B1-4AE4-9553-9040D20AF85A}" dt="2021-04-10T08:49:01.712" v="1007"/>
          <ac:spMkLst>
            <pc:docMk/>
            <pc:sldMk cId="1444065301" sldId="825"/>
            <ac:spMk id="47" creationId="{01B1A861-AC4A-438C-A39F-B72DFCB02068}"/>
          </ac:spMkLst>
        </pc:spChg>
        <pc:spChg chg="mod">
          <ac:chgData name="Lei Wu" userId="f083b2a8aea23a2f" providerId="LiveId" clId="{D3C201D8-48B1-4AE4-9553-9040D20AF85A}" dt="2021-04-10T08:49:01.712" v="1007"/>
          <ac:spMkLst>
            <pc:docMk/>
            <pc:sldMk cId="1444065301" sldId="825"/>
            <ac:spMk id="48" creationId="{D0034832-BF70-4AED-BCB6-4EFAED328825}"/>
          </ac:spMkLst>
        </pc:spChg>
        <pc:spChg chg="mod">
          <ac:chgData name="Lei Wu" userId="f083b2a8aea23a2f" providerId="LiveId" clId="{D3C201D8-48B1-4AE4-9553-9040D20AF85A}" dt="2021-04-10T08:49:01.712" v="1007"/>
          <ac:spMkLst>
            <pc:docMk/>
            <pc:sldMk cId="1444065301" sldId="825"/>
            <ac:spMk id="49" creationId="{1C9B8572-64EA-478B-AF78-E7789E513A59}"/>
          </ac:spMkLst>
        </pc:spChg>
        <pc:spChg chg="mod">
          <ac:chgData name="Lei Wu" userId="f083b2a8aea23a2f" providerId="LiveId" clId="{D3C201D8-48B1-4AE4-9553-9040D20AF85A}" dt="2021-04-10T08:49:01.712" v="1007"/>
          <ac:spMkLst>
            <pc:docMk/>
            <pc:sldMk cId="1444065301" sldId="825"/>
            <ac:spMk id="50" creationId="{74161F0A-031C-4CD7-82F1-36D7F8FE4E9D}"/>
          </ac:spMkLst>
        </pc:spChg>
        <pc:spChg chg="mod">
          <ac:chgData name="Lei Wu" userId="f083b2a8aea23a2f" providerId="LiveId" clId="{D3C201D8-48B1-4AE4-9553-9040D20AF85A}" dt="2021-04-10T08:49:01.712" v="1007"/>
          <ac:spMkLst>
            <pc:docMk/>
            <pc:sldMk cId="1444065301" sldId="825"/>
            <ac:spMk id="51" creationId="{6BD30161-81F9-4933-A16F-27555ACABFAA}"/>
          </ac:spMkLst>
        </pc:spChg>
        <pc:spChg chg="mod">
          <ac:chgData name="Lei Wu" userId="f083b2a8aea23a2f" providerId="LiveId" clId="{D3C201D8-48B1-4AE4-9553-9040D20AF85A}" dt="2021-04-10T08:49:01.712" v="1007"/>
          <ac:spMkLst>
            <pc:docMk/>
            <pc:sldMk cId="1444065301" sldId="825"/>
            <ac:spMk id="52" creationId="{556EB786-F1EA-4930-B859-3297B487B2AB}"/>
          </ac:spMkLst>
        </pc:spChg>
        <pc:spChg chg="mod">
          <ac:chgData name="Lei Wu" userId="f083b2a8aea23a2f" providerId="LiveId" clId="{D3C201D8-48B1-4AE4-9553-9040D20AF85A}" dt="2021-04-10T08:49:01.712" v="1007"/>
          <ac:spMkLst>
            <pc:docMk/>
            <pc:sldMk cId="1444065301" sldId="825"/>
            <ac:spMk id="53" creationId="{74FFF403-6978-4F2E-B844-278D5AD3C492}"/>
          </ac:spMkLst>
        </pc:spChg>
        <pc:spChg chg="mod">
          <ac:chgData name="Lei Wu" userId="f083b2a8aea23a2f" providerId="LiveId" clId="{D3C201D8-48B1-4AE4-9553-9040D20AF85A}" dt="2021-04-10T08:49:01.712" v="1007"/>
          <ac:spMkLst>
            <pc:docMk/>
            <pc:sldMk cId="1444065301" sldId="825"/>
            <ac:spMk id="54" creationId="{736B11BA-4698-427D-9879-32630477C5CA}"/>
          </ac:spMkLst>
        </pc:spChg>
        <pc:spChg chg="mod">
          <ac:chgData name="Lei Wu" userId="f083b2a8aea23a2f" providerId="LiveId" clId="{D3C201D8-48B1-4AE4-9553-9040D20AF85A}" dt="2021-04-10T08:49:01.712" v="1007"/>
          <ac:spMkLst>
            <pc:docMk/>
            <pc:sldMk cId="1444065301" sldId="825"/>
            <ac:spMk id="55" creationId="{323BBAD1-A37D-4641-BA1A-3FD1DD3E2CA5}"/>
          </ac:spMkLst>
        </pc:spChg>
        <pc:spChg chg="mod">
          <ac:chgData name="Lei Wu" userId="f083b2a8aea23a2f" providerId="LiveId" clId="{D3C201D8-48B1-4AE4-9553-9040D20AF85A}" dt="2021-04-10T08:49:01.712" v="1007"/>
          <ac:spMkLst>
            <pc:docMk/>
            <pc:sldMk cId="1444065301" sldId="825"/>
            <ac:spMk id="56" creationId="{084994B0-3528-4C3B-88CF-F9FF1B6EEF59}"/>
          </ac:spMkLst>
        </pc:spChg>
        <pc:spChg chg="mod">
          <ac:chgData name="Lei Wu" userId="f083b2a8aea23a2f" providerId="LiveId" clId="{D3C201D8-48B1-4AE4-9553-9040D20AF85A}" dt="2021-04-10T08:49:01.712" v="1007"/>
          <ac:spMkLst>
            <pc:docMk/>
            <pc:sldMk cId="1444065301" sldId="825"/>
            <ac:spMk id="58" creationId="{43A64ED8-B66B-4F39-8C56-590CC6F6DA16}"/>
          </ac:spMkLst>
        </pc:spChg>
        <pc:spChg chg="mod">
          <ac:chgData name="Lei Wu" userId="f083b2a8aea23a2f" providerId="LiveId" clId="{D3C201D8-48B1-4AE4-9553-9040D20AF85A}" dt="2021-04-10T08:49:01.712" v="1007"/>
          <ac:spMkLst>
            <pc:docMk/>
            <pc:sldMk cId="1444065301" sldId="825"/>
            <ac:spMk id="59" creationId="{3D9C530B-D30C-47F7-A1F0-E8D52D243046}"/>
          </ac:spMkLst>
        </pc:spChg>
        <pc:spChg chg="mod">
          <ac:chgData name="Lei Wu" userId="f083b2a8aea23a2f" providerId="LiveId" clId="{D3C201D8-48B1-4AE4-9553-9040D20AF85A}" dt="2021-04-10T08:49:01.712" v="1007"/>
          <ac:spMkLst>
            <pc:docMk/>
            <pc:sldMk cId="1444065301" sldId="825"/>
            <ac:spMk id="60" creationId="{4918BF2E-E44F-4D20-9FD0-B445DAB395E2}"/>
          </ac:spMkLst>
        </pc:spChg>
        <pc:spChg chg="mod">
          <ac:chgData name="Lei Wu" userId="f083b2a8aea23a2f" providerId="LiveId" clId="{D3C201D8-48B1-4AE4-9553-9040D20AF85A}" dt="2021-04-10T08:49:01.712" v="1007"/>
          <ac:spMkLst>
            <pc:docMk/>
            <pc:sldMk cId="1444065301" sldId="825"/>
            <ac:spMk id="61" creationId="{BA445032-E8B1-4BDD-95ED-EB780601ABB9}"/>
          </ac:spMkLst>
        </pc:spChg>
        <pc:spChg chg="mod">
          <ac:chgData name="Lei Wu" userId="f083b2a8aea23a2f" providerId="LiveId" clId="{D3C201D8-48B1-4AE4-9553-9040D20AF85A}" dt="2021-04-10T08:49:01.712" v="1007"/>
          <ac:spMkLst>
            <pc:docMk/>
            <pc:sldMk cId="1444065301" sldId="825"/>
            <ac:spMk id="62" creationId="{47384B99-C769-48D5-8FA0-01A99062A5FE}"/>
          </ac:spMkLst>
        </pc:spChg>
        <pc:spChg chg="mod">
          <ac:chgData name="Lei Wu" userId="f083b2a8aea23a2f" providerId="LiveId" clId="{D3C201D8-48B1-4AE4-9553-9040D20AF85A}" dt="2021-04-10T08:49:01.712" v="1007"/>
          <ac:spMkLst>
            <pc:docMk/>
            <pc:sldMk cId="1444065301" sldId="825"/>
            <ac:spMk id="64" creationId="{5B1AB69B-340B-48AB-BE20-DEDC9F10028D}"/>
          </ac:spMkLst>
        </pc:spChg>
        <pc:spChg chg="mod">
          <ac:chgData name="Lei Wu" userId="f083b2a8aea23a2f" providerId="LiveId" clId="{D3C201D8-48B1-4AE4-9553-9040D20AF85A}" dt="2021-04-10T08:49:01.712" v="1007"/>
          <ac:spMkLst>
            <pc:docMk/>
            <pc:sldMk cId="1444065301" sldId="825"/>
            <ac:spMk id="66" creationId="{339F052F-24E2-4E41-B6A0-167DD8F2089D}"/>
          </ac:spMkLst>
        </pc:spChg>
        <pc:spChg chg="mod">
          <ac:chgData name="Lei Wu" userId="f083b2a8aea23a2f" providerId="LiveId" clId="{D3C201D8-48B1-4AE4-9553-9040D20AF85A}" dt="2021-04-10T08:49:01.712" v="1007"/>
          <ac:spMkLst>
            <pc:docMk/>
            <pc:sldMk cId="1444065301" sldId="825"/>
            <ac:spMk id="67" creationId="{E9DA0566-AB45-443B-9774-9DFD62BCA6A2}"/>
          </ac:spMkLst>
        </pc:spChg>
        <pc:spChg chg="mod">
          <ac:chgData name="Lei Wu" userId="f083b2a8aea23a2f" providerId="LiveId" clId="{D3C201D8-48B1-4AE4-9553-9040D20AF85A}" dt="2021-04-10T08:49:01.712" v="1007"/>
          <ac:spMkLst>
            <pc:docMk/>
            <pc:sldMk cId="1444065301" sldId="825"/>
            <ac:spMk id="69" creationId="{A68AE39B-C8AF-4784-A882-81325D9A734C}"/>
          </ac:spMkLst>
        </pc:spChg>
        <pc:spChg chg="mod">
          <ac:chgData name="Lei Wu" userId="f083b2a8aea23a2f" providerId="LiveId" clId="{D3C201D8-48B1-4AE4-9553-9040D20AF85A}" dt="2021-04-10T08:49:01.712" v="1007"/>
          <ac:spMkLst>
            <pc:docMk/>
            <pc:sldMk cId="1444065301" sldId="825"/>
            <ac:spMk id="70" creationId="{E754A0F9-A1C5-4308-92B4-C0928EA17531}"/>
          </ac:spMkLst>
        </pc:spChg>
        <pc:spChg chg="mod">
          <ac:chgData name="Lei Wu" userId="f083b2a8aea23a2f" providerId="LiveId" clId="{D3C201D8-48B1-4AE4-9553-9040D20AF85A}" dt="2021-04-10T08:49:01.712" v="1007"/>
          <ac:spMkLst>
            <pc:docMk/>
            <pc:sldMk cId="1444065301" sldId="825"/>
            <ac:spMk id="71" creationId="{9EBBCB49-DE83-4865-B0C3-B6A64415BC4E}"/>
          </ac:spMkLst>
        </pc:spChg>
        <pc:spChg chg="mod">
          <ac:chgData name="Lei Wu" userId="f083b2a8aea23a2f" providerId="LiveId" clId="{D3C201D8-48B1-4AE4-9553-9040D20AF85A}" dt="2021-04-10T08:49:01.712" v="1007"/>
          <ac:spMkLst>
            <pc:docMk/>
            <pc:sldMk cId="1444065301" sldId="825"/>
            <ac:spMk id="72" creationId="{7C429C89-10CE-437B-9AA0-AF82F9FD61A0}"/>
          </ac:spMkLst>
        </pc:spChg>
        <pc:spChg chg="mod">
          <ac:chgData name="Lei Wu" userId="f083b2a8aea23a2f" providerId="LiveId" clId="{D3C201D8-48B1-4AE4-9553-9040D20AF85A}" dt="2021-04-10T08:49:01.712" v="1007"/>
          <ac:spMkLst>
            <pc:docMk/>
            <pc:sldMk cId="1444065301" sldId="825"/>
            <ac:spMk id="73" creationId="{AEB99B79-50FD-4333-9F6C-8820972A86FD}"/>
          </ac:spMkLst>
        </pc:spChg>
        <pc:spChg chg="mod">
          <ac:chgData name="Lei Wu" userId="f083b2a8aea23a2f" providerId="LiveId" clId="{D3C201D8-48B1-4AE4-9553-9040D20AF85A}" dt="2021-04-10T08:49:01.712" v="1007"/>
          <ac:spMkLst>
            <pc:docMk/>
            <pc:sldMk cId="1444065301" sldId="825"/>
            <ac:spMk id="74" creationId="{E8E3CC3F-5C08-4791-B594-9B8178C21135}"/>
          </ac:spMkLst>
        </pc:spChg>
        <pc:spChg chg="mod">
          <ac:chgData name="Lei Wu" userId="f083b2a8aea23a2f" providerId="LiveId" clId="{D3C201D8-48B1-4AE4-9553-9040D20AF85A}" dt="2021-04-10T08:49:01.712" v="1007"/>
          <ac:spMkLst>
            <pc:docMk/>
            <pc:sldMk cId="1444065301" sldId="825"/>
            <ac:spMk id="76" creationId="{F528C96A-46A8-4434-8699-E609195209FC}"/>
          </ac:spMkLst>
        </pc:spChg>
        <pc:spChg chg="mod">
          <ac:chgData name="Lei Wu" userId="f083b2a8aea23a2f" providerId="LiveId" clId="{D3C201D8-48B1-4AE4-9553-9040D20AF85A}" dt="2021-04-10T08:49:01.712" v="1007"/>
          <ac:spMkLst>
            <pc:docMk/>
            <pc:sldMk cId="1444065301" sldId="825"/>
            <ac:spMk id="78" creationId="{D4AF77A3-B324-4B0D-AD60-9D5BFC565C27}"/>
          </ac:spMkLst>
        </pc:spChg>
        <pc:spChg chg="mod">
          <ac:chgData name="Lei Wu" userId="f083b2a8aea23a2f" providerId="LiveId" clId="{D3C201D8-48B1-4AE4-9553-9040D20AF85A}" dt="2021-04-10T08:49:01.712" v="1007"/>
          <ac:spMkLst>
            <pc:docMk/>
            <pc:sldMk cId="1444065301" sldId="825"/>
            <ac:spMk id="79" creationId="{FFD34B29-5459-4366-BF96-FEC0BAFAB4DA}"/>
          </ac:spMkLst>
        </pc:spChg>
        <pc:spChg chg="mod">
          <ac:chgData name="Lei Wu" userId="f083b2a8aea23a2f" providerId="LiveId" clId="{D3C201D8-48B1-4AE4-9553-9040D20AF85A}" dt="2021-04-10T08:49:01.712" v="1007"/>
          <ac:spMkLst>
            <pc:docMk/>
            <pc:sldMk cId="1444065301" sldId="825"/>
            <ac:spMk id="81" creationId="{F817D43C-7173-433E-A51B-5D20399914D6}"/>
          </ac:spMkLst>
        </pc:spChg>
        <pc:spChg chg="mod">
          <ac:chgData name="Lei Wu" userId="f083b2a8aea23a2f" providerId="LiveId" clId="{D3C201D8-48B1-4AE4-9553-9040D20AF85A}" dt="2021-04-10T08:49:01.712" v="1007"/>
          <ac:spMkLst>
            <pc:docMk/>
            <pc:sldMk cId="1444065301" sldId="825"/>
            <ac:spMk id="82" creationId="{26ED096F-93B4-4FFA-BD48-5A0AF3067A27}"/>
          </ac:spMkLst>
        </pc:spChg>
        <pc:spChg chg="mod">
          <ac:chgData name="Lei Wu" userId="f083b2a8aea23a2f" providerId="LiveId" clId="{D3C201D8-48B1-4AE4-9553-9040D20AF85A}" dt="2021-04-10T08:49:01.712" v="1007"/>
          <ac:spMkLst>
            <pc:docMk/>
            <pc:sldMk cId="1444065301" sldId="825"/>
            <ac:spMk id="83" creationId="{7504FE67-C6AD-4484-8BF8-51025F65EEB9}"/>
          </ac:spMkLst>
        </pc:spChg>
        <pc:spChg chg="mod">
          <ac:chgData name="Lei Wu" userId="f083b2a8aea23a2f" providerId="LiveId" clId="{D3C201D8-48B1-4AE4-9553-9040D20AF85A}" dt="2021-04-10T08:49:01.712" v="1007"/>
          <ac:spMkLst>
            <pc:docMk/>
            <pc:sldMk cId="1444065301" sldId="825"/>
            <ac:spMk id="84" creationId="{E8EB58BB-86AC-4C17-97CD-A4E3933F757A}"/>
          </ac:spMkLst>
        </pc:spChg>
        <pc:spChg chg="mod">
          <ac:chgData name="Lei Wu" userId="f083b2a8aea23a2f" providerId="LiveId" clId="{D3C201D8-48B1-4AE4-9553-9040D20AF85A}" dt="2021-04-10T08:49:01.712" v="1007"/>
          <ac:spMkLst>
            <pc:docMk/>
            <pc:sldMk cId="1444065301" sldId="825"/>
            <ac:spMk id="85" creationId="{D802C8C0-DB37-454F-A661-39B36673A779}"/>
          </ac:spMkLst>
        </pc:spChg>
        <pc:spChg chg="mod">
          <ac:chgData name="Lei Wu" userId="f083b2a8aea23a2f" providerId="LiveId" clId="{D3C201D8-48B1-4AE4-9553-9040D20AF85A}" dt="2021-04-10T08:49:01.712" v="1007"/>
          <ac:spMkLst>
            <pc:docMk/>
            <pc:sldMk cId="1444065301" sldId="825"/>
            <ac:spMk id="86" creationId="{BAFA0D31-9B82-475A-8219-2ECC2D48906E}"/>
          </ac:spMkLst>
        </pc:spChg>
        <pc:spChg chg="mod">
          <ac:chgData name="Lei Wu" userId="f083b2a8aea23a2f" providerId="LiveId" clId="{D3C201D8-48B1-4AE4-9553-9040D20AF85A}" dt="2021-04-10T08:49:01.712" v="1007"/>
          <ac:spMkLst>
            <pc:docMk/>
            <pc:sldMk cId="1444065301" sldId="825"/>
            <ac:spMk id="88" creationId="{0E6181A2-948C-457A-A2F9-1ABFD3126690}"/>
          </ac:spMkLst>
        </pc:spChg>
        <pc:spChg chg="mod">
          <ac:chgData name="Lei Wu" userId="f083b2a8aea23a2f" providerId="LiveId" clId="{D3C201D8-48B1-4AE4-9553-9040D20AF85A}" dt="2021-04-10T08:49:01.712" v="1007"/>
          <ac:spMkLst>
            <pc:docMk/>
            <pc:sldMk cId="1444065301" sldId="825"/>
            <ac:spMk id="91" creationId="{81FF62C0-0306-4D70-B901-6F93655FF35D}"/>
          </ac:spMkLst>
        </pc:spChg>
        <pc:spChg chg="mod">
          <ac:chgData name="Lei Wu" userId="f083b2a8aea23a2f" providerId="LiveId" clId="{D3C201D8-48B1-4AE4-9553-9040D20AF85A}" dt="2021-04-10T08:49:01.712" v="1007"/>
          <ac:spMkLst>
            <pc:docMk/>
            <pc:sldMk cId="1444065301" sldId="825"/>
            <ac:spMk id="92" creationId="{8484F98B-97BF-4E6A-8A1D-A61495E7B3D0}"/>
          </ac:spMkLst>
        </pc:spChg>
        <pc:spChg chg="mod">
          <ac:chgData name="Lei Wu" userId="f083b2a8aea23a2f" providerId="LiveId" clId="{D3C201D8-48B1-4AE4-9553-9040D20AF85A}" dt="2021-04-10T08:49:01.712" v="1007"/>
          <ac:spMkLst>
            <pc:docMk/>
            <pc:sldMk cId="1444065301" sldId="825"/>
            <ac:spMk id="94" creationId="{9456AEB5-0FAC-45EB-8B4F-89283F8C62CA}"/>
          </ac:spMkLst>
        </pc:spChg>
        <pc:spChg chg="mod">
          <ac:chgData name="Lei Wu" userId="f083b2a8aea23a2f" providerId="LiveId" clId="{D3C201D8-48B1-4AE4-9553-9040D20AF85A}" dt="2021-04-10T08:49:01.712" v="1007"/>
          <ac:spMkLst>
            <pc:docMk/>
            <pc:sldMk cId="1444065301" sldId="825"/>
            <ac:spMk id="95" creationId="{612D1C33-9FAB-4753-A236-73428CE0EDE1}"/>
          </ac:spMkLst>
        </pc:spChg>
        <pc:spChg chg="mod">
          <ac:chgData name="Lei Wu" userId="f083b2a8aea23a2f" providerId="LiveId" clId="{D3C201D8-48B1-4AE4-9553-9040D20AF85A}" dt="2021-04-10T08:49:01.712" v="1007"/>
          <ac:spMkLst>
            <pc:docMk/>
            <pc:sldMk cId="1444065301" sldId="825"/>
            <ac:spMk id="96" creationId="{ABDB57EB-BF0B-4B3D-B13C-CC738CD93E66}"/>
          </ac:spMkLst>
        </pc:spChg>
        <pc:spChg chg="mod">
          <ac:chgData name="Lei Wu" userId="f083b2a8aea23a2f" providerId="LiveId" clId="{D3C201D8-48B1-4AE4-9553-9040D20AF85A}" dt="2021-04-10T08:49:01.712" v="1007"/>
          <ac:spMkLst>
            <pc:docMk/>
            <pc:sldMk cId="1444065301" sldId="825"/>
            <ac:spMk id="97" creationId="{77D96142-2930-448D-9E6E-42A514212B8E}"/>
          </ac:spMkLst>
        </pc:spChg>
        <pc:spChg chg="mod">
          <ac:chgData name="Lei Wu" userId="f083b2a8aea23a2f" providerId="LiveId" clId="{D3C201D8-48B1-4AE4-9553-9040D20AF85A}" dt="2021-04-10T08:49:01.712" v="1007"/>
          <ac:spMkLst>
            <pc:docMk/>
            <pc:sldMk cId="1444065301" sldId="825"/>
            <ac:spMk id="98" creationId="{661FB791-7383-447B-86E4-AE6DAFCCEBFE}"/>
          </ac:spMkLst>
        </pc:spChg>
        <pc:spChg chg="mod">
          <ac:chgData name="Lei Wu" userId="f083b2a8aea23a2f" providerId="LiveId" clId="{D3C201D8-48B1-4AE4-9553-9040D20AF85A}" dt="2021-04-10T08:49:01.712" v="1007"/>
          <ac:spMkLst>
            <pc:docMk/>
            <pc:sldMk cId="1444065301" sldId="825"/>
            <ac:spMk id="99" creationId="{2078605C-AC3D-4344-9AD8-5C216335722D}"/>
          </ac:spMkLst>
        </pc:spChg>
        <pc:spChg chg="mod">
          <ac:chgData name="Lei Wu" userId="f083b2a8aea23a2f" providerId="LiveId" clId="{D3C201D8-48B1-4AE4-9553-9040D20AF85A}" dt="2021-04-10T08:49:01.712" v="1007"/>
          <ac:spMkLst>
            <pc:docMk/>
            <pc:sldMk cId="1444065301" sldId="825"/>
            <ac:spMk id="101" creationId="{C053CBAE-C0D1-4230-9C48-7C4744774DF9}"/>
          </ac:spMkLst>
        </pc:spChg>
        <pc:spChg chg="mod">
          <ac:chgData name="Lei Wu" userId="f083b2a8aea23a2f" providerId="LiveId" clId="{D3C201D8-48B1-4AE4-9553-9040D20AF85A}" dt="2021-04-10T08:49:01.712" v="1007"/>
          <ac:spMkLst>
            <pc:docMk/>
            <pc:sldMk cId="1444065301" sldId="825"/>
            <ac:spMk id="102" creationId="{F3549212-A79C-4EE1-BD89-C453359B46DD}"/>
          </ac:spMkLst>
        </pc:spChg>
        <pc:spChg chg="mod">
          <ac:chgData name="Lei Wu" userId="f083b2a8aea23a2f" providerId="LiveId" clId="{D3C201D8-48B1-4AE4-9553-9040D20AF85A}" dt="2021-04-10T08:49:01.712" v="1007"/>
          <ac:spMkLst>
            <pc:docMk/>
            <pc:sldMk cId="1444065301" sldId="825"/>
            <ac:spMk id="103" creationId="{384A8610-B3EC-48DE-9D63-E2513760D83D}"/>
          </ac:spMkLst>
        </pc:spChg>
        <pc:spChg chg="mod">
          <ac:chgData name="Lei Wu" userId="f083b2a8aea23a2f" providerId="LiveId" clId="{D3C201D8-48B1-4AE4-9553-9040D20AF85A}" dt="2021-04-10T08:49:01.712" v="1007"/>
          <ac:spMkLst>
            <pc:docMk/>
            <pc:sldMk cId="1444065301" sldId="825"/>
            <ac:spMk id="104" creationId="{FB30A775-69D7-450F-BB07-DBDCE9850389}"/>
          </ac:spMkLst>
        </pc:spChg>
        <pc:spChg chg="mod">
          <ac:chgData name="Lei Wu" userId="f083b2a8aea23a2f" providerId="LiveId" clId="{D3C201D8-48B1-4AE4-9553-9040D20AF85A}" dt="2021-04-10T08:49:01.712" v="1007"/>
          <ac:spMkLst>
            <pc:docMk/>
            <pc:sldMk cId="1444065301" sldId="825"/>
            <ac:spMk id="105" creationId="{51595204-2EF7-499D-A913-C51CCF5C7BDB}"/>
          </ac:spMkLst>
        </pc:spChg>
        <pc:spChg chg="mod">
          <ac:chgData name="Lei Wu" userId="f083b2a8aea23a2f" providerId="LiveId" clId="{D3C201D8-48B1-4AE4-9553-9040D20AF85A}" dt="2021-04-10T08:49:01.712" v="1007"/>
          <ac:spMkLst>
            <pc:docMk/>
            <pc:sldMk cId="1444065301" sldId="825"/>
            <ac:spMk id="106" creationId="{CDB721BE-D825-4093-8CBD-C832BF4E76FE}"/>
          </ac:spMkLst>
        </pc:spChg>
        <pc:spChg chg="mod">
          <ac:chgData name="Lei Wu" userId="f083b2a8aea23a2f" providerId="LiveId" clId="{D3C201D8-48B1-4AE4-9553-9040D20AF85A}" dt="2021-04-10T08:49:01.712" v="1007"/>
          <ac:spMkLst>
            <pc:docMk/>
            <pc:sldMk cId="1444065301" sldId="825"/>
            <ac:spMk id="107" creationId="{8D23A1AD-41D5-435C-9D58-9AA93C7CB0F5}"/>
          </ac:spMkLst>
        </pc:spChg>
        <pc:spChg chg="mod">
          <ac:chgData name="Lei Wu" userId="f083b2a8aea23a2f" providerId="LiveId" clId="{D3C201D8-48B1-4AE4-9553-9040D20AF85A}" dt="2021-04-10T08:49:01.712" v="1007"/>
          <ac:spMkLst>
            <pc:docMk/>
            <pc:sldMk cId="1444065301" sldId="825"/>
            <ac:spMk id="108" creationId="{C8E9E0E1-956A-4F72-A174-F7C38484105E}"/>
          </ac:spMkLst>
        </pc:spChg>
        <pc:spChg chg="mod">
          <ac:chgData name="Lei Wu" userId="f083b2a8aea23a2f" providerId="LiveId" clId="{D3C201D8-48B1-4AE4-9553-9040D20AF85A}" dt="2021-04-10T08:49:01.712" v="1007"/>
          <ac:spMkLst>
            <pc:docMk/>
            <pc:sldMk cId="1444065301" sldId="825"/>
            <ac:spMk id="110" creationId="{3EAE8183-66FB-47DC-BAB4-E7C46BFB62BC}"/>
          </ac:spMkLst>
        </pc:spChg>
        <pc:spChg chg="mod">
          <ac:chgData name="Lei Wu" userId="f083b2a8aea23a2f" providerId="LiveId" clId="{D3C201D8-48B1-4AE4-9553-9040D20AF85A}" dt="2021-04-10T08:49:01.712" v="1007"/>
          <ac:spMkLst>
            <pc:docMk/>
            <pc:sldMk cId="1444065301" sldId="825"/>
            <ac:spMk id="111" creationId="{75911F94-17A0-447B-87CC-6E11DCA0EFDC}"/>
          </ac:spMkLst>
        </pc:spChg>
        <pc:spChg chg="mod">
          <ac:chgData name="Lei Wu" userId="f083b2a8aea23a2f" providerId="LiveId" clId="{D3C201D8-48B1-4AE4-9553-9040D20AF85A}" dt="2021-04-10T08:49:01.712" v="1007"/>
          <ac:spMkLst>
            <pc:docMk/>
            <pc:sldMk cId="1444065301" sldId="825"/>
            <ac:spMk id="114" creationId="{A0B3710D-EDC0-4F93-91BE-6DA6A4CE8981}"/>
          </ac:spMkLst>
        </pc:spChg>
        <pc:spChg chg="mod">
          <ac:chgData name="Lei Wu" userId="f083b2a8aea23a2f" providerId="LiveId" clId="{D3C201D8-48B1-4AE4-9553-9040D20AF85A}" dt="2021-04-10T08:49:01.712" v="1007"/>
          <ac:spMkLst>
            <pc:docMk/>
            <pc:sldMk cId="1444065301" sldId="825"/>
            <ac:spMk id="115" creationId="{CB333D55-8210-454F-BA75-C850F2DE33C3}"/>
          </ac:spMkLst>
        </pc:spChg>
        <pc:spChg chg="mod">
          <ac:chgData name="Lei Wu" userId="f083b2a8aea23a2f" providerId="LiveId" clId="{D3C201D8-48B1-4AE4-9553-9040D20AF85A}" dt="2021-04-10T08:49:01.712" v="1007"/>
          <ac:spMkLst>
            <pc:docMk/>
            <pc:sldMk cId="1444065301" sldId="825"/>
            <ac:spMk id="118" creationId="{247E29F4-B4B7-47E1-A3C7-4C6AB9C02EEB}"/>
          </ac:spMkLst>
        </pc:spChg>
        <pc:spChg chg="mod">
          <ac:chgData name="Lei Wu" userId="f083b2a8aea23a2f" providerId="LiveId" clId="{D3C201D8-48B1-4AE4-9553-9040D20AF85A}" dt="2021-04-10T08:49:01.712" v="1007"/>
          <ac:spMkLst>
            <pc:docMk/>
            <pc:sldMk cId="1444065301" sldId="825"/>
            <ac:spMk id="119" creationId="{C5384420-088A-45DF-8C1A-1CAE4E551EC5}"/>
          </ac:spMkLst>
        </pc:spChg>
        <pc:spChg chg="mod">
          <ac:chgData name="Lei Wu" userId="f083b2a8aea23a2f" providerId="LiveId" clId="{D3C201D8-48B1-4AE4-9553-9040D20AF85A}" dt="2021-04-10T08:49:01.712" v="1007"/>
          <ac:spMkLst>
            <pc:docMk/>
            <pc:sldMk cId="1444065301" sldId="825"/>
            <ac:spMk id="120" creationId="{2EEC4C5B-2FBD-4377-BED0-E47C6A6072D7}"/>
          </ac:spMkLst>
        </pc:spChg>
        <pc:spChg chg="mod">
          <ac:chgData name="Lei Wu" userId="f083b2a8aea23a2f" providerId="LiveId" clId="{D3C201D8-48B1-4AE4-9553-9040D20AF85A}" dt="2021-04-10T08:49:01.712" v="1007"/>
          <ac:spMkLst>
            <pc:docMk/>
            <pc:sldMk cId="1444065301" sldId="825"/>
            <ac:spMk id="121" creationId="{13745DD7-7C61-4BFA-89BD-C9436C015F5E}"/>
          </ac:spMkLst>
        </pc:spChg>
        <pc:spChg chg="mod">
          <ac:chgData name="Lei Wu" userId="f083b2a8aea23a2f" providerId="LiveId" clId="{D3C201D8-48B1-4AE4-9553-9040D20AF85A}" dt="2021-04-10T08:49:01.712" v="1007"/>
          <ac:spMkLst>
            <pc:docMk/>
            <pc:sldMk cId="1444065301" sldId="825"/>
            <ac:spMk id="122" creationId="{7D6EC170-B5FC-4C7B-AEFA-F22E0AD907FF}"/>
          </ac:spMkLst>
        </pc:spChg>
        <pc:spChg chg="mod">
          <ac:chgData name="Lei Wu" userId="f083b2a8aea23a2f" providerId="LiveId" clId="{D3C201D8-48B1-4AE4-9553-9040D20AF85A}" dt="2021-04-10T08:49:01.712" v="1007"/>
          <ac:spMkLst>
            <pc:docMk/>
            <pc:sldMk cId="1444065301" sldId="825"/>
            <ac:spMk id="123" creationId="{DD56F6E8-D0BA-4E79-B3DE-EC5B304FCB26}"/>
          </ac:spMkLst>
        </pc:spChg>
        <pc:spChg chg="mod">
          <ac:chgData name="Lei Wu" userId="f083b2a8aea23a2f" providerId="LiveId" clId="{D3C201D8-48B1-4AE4-9553-9040D20AF85A}" dt="2021-04-10T08:49:01.712" v="1007"/>
          <ac:spMkLst>
            <pc:docMk/>
            <pc:sldMk cId="1444065301" sldId="825"/>
            <ac:spMk id="124" creationId="{926A2A64-22AB-4502-8093-2EF0EC4C0452}"/>
          </ac:spMkLst>
        </pc:spChg>
        <pc:spChg chg="mod">
          <ac:chgData name="Lei Wu" userId="f083b2a8aea23a2f" providerId="LiveId" clId="{D3C201D8-48B1-4AE4-9553-9040D20AF85A}" dt="2021-04-10T08:49:01.712" v="1007"/>
          <ac:spMkLst>
            <pc:docMk/>
            <pc:sldMk cId="1444065301" sldId="825"/>
            <ac:spMk id="125" creationId="{05523D61-BC79-4725-86B2-39E38D16E04E}"/>
          </ac:spMkLst>
        </pc:spChg>
        <pc:spChg chg="mod">
          <ac:chgData name="Lei Wu" userId="f083b2a8aea23a2f" providerId="LiveId" clId="{D3C201D8-48B1-4AE4-9553-9040D20AF85A}" dt="2021-04-10T08:49:01.712" v="1007"/>
          <ac:spMkLst>
            <pc:docMk/>
            <pc:sldMk cId="1444065301" sldId="825"/>
            <ac:spMk id="126" creationId="{FC00125C-B978-4D5E-8426-E1F2A026D836}"/>
          </ac:spMkLst>
        </pc:spChg>
        <pc:spChg chg="mod">
          <ac:chgData name="Lei Wu" userId="f083b2a8aea23a2f" providerId="LiveId" clId="{D3C201D8-48B1-4AE4-9553-9040D20AF85A}" dt="2021-04-10T08:49:01.712" v="1007"/>
          <ac:spMkLst>
            <pc:docMk/>
            <pc:sldMk cId="1444065301" sldId="825"/>
            <ac:spMk id="127" creationId="{78D6DA83-22E1-41FC-B01C-7A677A36F840}"/>
          </ac:spMkLst>
        </pc:spChg>
        <pc:spChg chg="mod">
          <ac:chgData name="Lei Wu" userId="f083b2a8aea23a2f" providerId="LiveId" clId="{D3C201D8-48B1-4AE4-9553-9040D20AF85A}" dt="2021-04-10T08:49:01.712" v="1007"/>
          <ac:spMkLst>
            <pc:docMk/>
            <pc:sldMk cId="1444065301" sldId="825"/>
            <ac:spMk id="128" creationId="{959E0766-753E-470D-83F2-83658F5B4EFB}"/>
          </ac:spMkLst>
        </pc:spChg>
        <pc:spChg chg="mod">
          <ac:chgData name="Lei Wu" userId="f083b2a8aea23a2f" providerId="LiveId" clId="{D3C201D8-48B1-4AE4-9553-9040D20AF85A}" dt="2021-04-10T08:49:01.712" v="1007"/>
          <ac:spMkLst>
            <pc:docMk/>
            <pc:sldMk cId="1444065301" sldId="825"/>
            <ac:spMk id="129" creationId="{DADA0B93-BE13-4130-B323-BEFA9F99CAD0}"/>
          </ac:spMkLst>
        </pc:spChg>
        <pc:spChg chg="mod">
          <ac:chgData name="Lei Wu" userId="f083b2a8aea23a2f" providerId="LiveId" clId="{D3C201D8-48B1-4AE4-9553-9040D20AF85A}" dt="2021-04-10T08:49:01.712" v="1007"/>
          <ac:spMkLst>
            <pc:docMk/>
            <pc:sldMk cId="1444065301" sldId="825"/>
            <ac:spMk id="130" creationId="{AAC7C658-BDAC-475D-9E17-E47EBF7B7CD1}"/>
          </ac:spMkLst>
        </pc:spChg>
        <pc:spChg chg="mod">
          <ac:chgData name="Lei Wu" userId="f083b2a8aea23a2f" providerId="LiveId" clId="{D3C201D8-48B1-4AE4-9553-9040D20AF85A}" dt="2021-04-10T08:49:01.712" v="1007"/>
          <ac:spMkLst>
            <pc:docMk/>
            <pc:sldMk cId="1444065301" sldId="825"/>
            <ac:spMk id="131" creationId="{E836EB6B-391A-4861-951C-B2C81D243718}"/>
          </ac:spMkLst>
        </pc:spChg>
        <pc:spChg chg="mod">
          <ac:chgData name="Lei Wu" userId="f083b2a8aea23a2f" providerId="LiveId" clId="{D3C201D8-48B1-4AE4-9553-9040D20AF85A}" dt="2021-04-10T08:49:01.712" v="1007"/>
          <ac:spMkLst>
            <pc:docMk/>
            <pc:sldMk cId="1444065301" sldId="825"/>
            <ac:spMk id="132" creationId="{31DF2336-981C-483A-A1B6-3C05E8BB8A18}"/>
          </ac:spMkLst>
        </pc:spChg>
        <pc:spChg chg="mod">
          <ac:chgData name="Lei Wu" userId="f083b2a8aea23a2f" providerId="LiveId" clId="{D3C201D8-48B1-4AE4-9553-9040D20AF85A}" dt="2021-04-10T08:49:01.712" v="1007"/>
          <ac:spMkLst>
            <pc:docMk/>
            <pc:sldMk cId="1444065301" sldId="825"/>
            <ac:spMk id="133" creationId="{65DB0DF3-F0EE-45A3-998A-9382F1DC7A47}"/>
          </ac:spMkLst>
        </pc:spChg>
        <pc:spChg chg="mod">
          <ac:chgData name="Lei Wu" userId="f083b2a8aea23a2f" providerId="LiveId" clId="{D3C201D8-48B1-4AE4-9553-9040D20AF85A}" dt="2021-04-10T08:49:01.712" v="1007"/>
          <ac:spMkLst>
            <pc:docMk/>
            <pc:sldMk cId="1444065301" sldId="825"/>
            <ac:spMk id="134" creationId="{D67C568F-2C21-41DD-A44D-6907C76FE1CC}"/>
          </ac:spMkLst>
        </pc:spChg>
        <pc:spChg chg="mod">
          <ac:chgData name="Lei Wu" userId="f083b2a8aea23a2f" providerId="LiveId" clId="{D3C201D8-48B1-4AE4-9553-9040D20AF85A}" dt="2021-04-10T08:49:01.712" v="1007"/>
          <ac:spMkLst>
            <pc:docMk/>
            <pc:sldMk cId="1444065301" sldId="825"/>
            <ac:spMk id="135" creationId="{BB474BDA-AF24-41A4-A626-E938CD6A8741}"/>
          </ac:spMkLst>
        </pc:spChg>
        <pc:spChg chg="mod">
          <ac:chgData name="Lei Wu" userId="f083b2a8aea23a2f" providerId="LiveId" clId="{D3C201D8-48B1-4AE4-9553-9040D20AF85A}" dt="2021-04-10T08:49:01.712" v="1007"/>
          <ac:spMkLst>
            <pc:docMk/>
            <pc:sldMk cId="1444065301" sldId="825"/>
            <ac:spMk id="136" creationId="{A39CDA66-CFFC-480A-9F46-4751929492AA}"/>
          </ac:spMkLst>
        </pc:spChg>
        <pc:spChg chg="mod">
          <ac:chgData name="Lei Wu" userId="f083b2a8aea23a2f" providerId="LiveId" clId="{D3C201D8-48B1-4AE4-9553-9040D20AF85A}" dt="2021-04-10T08:49:01.712" v="1007"/>
          <ac:spMkLst>
            <pc:docMk/>
            <pc:sldMk cId="1444065301" sldId="825"/>
            <ac:spMk id="137" creationId="{8FB50219-511E-4838-AF42-215CBC3ADD96}"/>
          </ac:spMkLst>
        </pc:spChg>
        <pc:spChg chg="mod">
          <ac:chgData name="Lei Wu" userId="f083b2a8aea23a2f" providerId="LiveId" clId="{D3C201D8-48B1-4AE4-9553-9040D20AF85A}" dt="2021-04-10T08:49:01.712" v="1007"/>
          <ac:spMkLst>
            <pc:docMk/>
            <pc:sldMk cId="1444065301" sldId="825"/>
            <ac:spMk id="138" creationId="{71BFBC7B-842D-421B-87D4-7F87872F7F73}"/>
          </ac:spMkLst>
        </pc:spChg>
        <pc:spChg chg="mod">
          <ac:chgData name="Lei Wu" userId="f083b2a8aea23a2f" providerId="LiveId" clId="{D3C201D8-48B1-4AE4-9553-9040D20AF85A}" dt="2021-04-10T08:49:01.712" v="1007"/>
          <ac:spMkLst>
            <pc:docMk/>
            <pc:sldMk cId="1444065301" sldId="825"/>
            <ac:spMk id="139" creationId="{28B39B0C-B582-41AA-876A-1D78419C744C}"/>
          </ac:spMkLst>
        </pc:spChg>
        <pc:spChg chg="mod">
          <ac:chgData name="Lei Wu" userId="f083b2a8aea23a2f" providerId="LiveId" clId="{D3C201D8-48B1-4AE4-9553-9040D20AF85A}" dt="2021-04-10T08:49:01.712" v="1007"/>
          <ac:spMkLst>
            <pc:docMk/>
            <pc:sldMk cId="1444065301" sldId="825"/>
            <ac:spMk id="140" creationId="{96B57573-994F-4A2D-8F5D-9263ED0BD1AB}"/>
          </ac:spMkLst>
        </pc:spChg>
        <pc:spChg chg="mod">
          <ac:chgData name="Lei Wu" userId="f083b2a8aea23a2f" providerId="LiveId" clId="{D3C201D8-48B1-4AE4-9553-9040D20AF85A}" dt="2021-04-10T08:49:01.712" v="1007"/>
          <ac:spMkLst>
            <pc:docMk/>
            <pc:sldMk cId="1444065301" sldId="825"/>
            <ac:spMk id="141" creationId="{35B3CFF0-F955-4017-AFA2-8B15871B4304}"/>
          </ac:spMkLst>
        </pc:spChg>
        <pc:spChg chg="mod">
          <ac:chgData name="Lei Wu" userId="f083b2a8aea23a2f" providerId="LiveId" clId="{D3C201D8-48B1-4AE4-9553-9040D20AF85A}" dt="2021-04-10T08:49:01.712" v="1007"/>
          <ac:spMkLst>
            <pc:docMk/>
            <pc:sldMk cId="1444065301" sldId="825"/>
            <ac:spMk id="142" creationId="{31093379-C95B-45A5-98F9-1414ED60E2C7}"/>
          </ac:spMkLst>
        </pc:spChg>
        <pc:spChg chg="mod">
          <ac:chgData name="Lei Wu" userId="f083b2a8aea23a2f" providerId="LiveId" clId="{D3C201D8-48B1-4AE4-9553-9040D20AF85A}" dt="2021-04-10T08:49:01.712" v="1007"/>
          <ac:spMkLst>
            <pc:docMk/>
            <pc:sldMk cId="1444065301" sldId="825"/>
            <ac:spMk id="143" creationId="{98165BC7-C8E9-4972-8431-CCF2840E47A7}"/>
          </ac:spMkLst>
        </pc:spChg>
        <pc:spChg chg="mod">
          <ac:chgData name="Lei Wu" userId="f083b2a8aea23a2f" providerId="LiveId" clId="{D3C201D8-48B1-4AE4-9553-9040D20AF85A}" dt="2021-04-10T08:49:01.712" v="1007"/>
          <ac:spMkLst>
            <pc:docMk/>
            <pc:sldMk cId="1444065301" sldId="825"/>
            <ac:spMk id="144" creationId="{02B59CCA-1C3E-4D8E-8BD4-CE56AB253A0B}"/>
          </ac:spMkLst>
        </pc:spChg>
        <pc:spChg chg="mod">
          <ac:chgData name="Lei Wu" userId="f083b2a8aea23a2f" providerId="LiveId" clId="{D3C201D8-48B1-4AE4-9553-9040D20AF85A}" dt="2021-04-10T08:49:01.712" v="1007"/>
          <ac:spMkLst>
            <pc:docMk/>
            <pc:sldMk cId="1444065301" sldId="825"/>
            <ac:spMk id="145" creationId="{3552526C-7A61-41D2-BF9F-888DF4D9A375}"/>
          </ac:spMkLst>
        </pc:spChg>
        <pc:spChg chg="mod">
          <ac:chgData name="Lei Wu" userId="f083b2a8aea23a2f" providerId="LiveId" clId="{D3C201D8-48B1-4AE4-9553-9040D20AF85A}" dt="2021-04-10T08:49:01.712" v="1007"/>
          <ac:spMkLst>
            <pc:docMk/>
            <pc:sldMk cId="1444065301" sldId="825"/>
            <ac:spMk id="146" creationId="{48D78756-9DA3-4FB2-A820-DDA9484EFE14}"/>
          </ac:spMkLst>
        </pc:spChg>
        <pc:spChg chg="mod">
          <ac:chgData name="Lei Wu" userId="f083b2a8aea23a2f" providerId="LiveId" clId="{D3C201D8-48B1-4AE4-9553-9040D20AF85A}" dt="2021-04-10T08:49:01.712" v="1007"/>
          <ac:spMkLst>
            <pc:docMk/>
            <pc:sldMk cId="1444065301" sldId="825"/>
            <ac:spMk id="147" creationId="{DBD0CB73-F209-4666-BA4A-13B113F81FD0}"/>
          </ac:spMkLst>
        </pc:spChg>
        <pc:spChg chg="mod">
          <ac:chgData name="Lei Wu" userId="f083b2a8aea23a2f" providerId="LiveId" clId="{D3C201D8-48B1-4AE4-9553-9040D20AF85A}" dt="2021-04-10T08:49:01.712" v="1007"/>
          <ac:spMkLst>
            <pc:docMk/>
            <pc:sldMk cId="1444065301" sldId="825"/>
            <ac:spMk id="148" creationId="{F0B0C481-AF18-408F-925D-A79F6E12B2FF}"/>
          </ac:spMkLst>
        </pc:spChg>
        <pc:spChg chg="mod">
          <ac:chgData name="Lei Wu" userId="f083b2a8aea23a2f" providerId="LiveId" clId="{D3C201D8-48B1-4AE4-9553-9040D20AF85A}" dt="2021-04-10T08:49:01.712" v="1007"/>
          <ac:spMkLst>
            <pc:docMk/>
            <pc:sldMk cId="1444065301" sldId="825"/>
            <ac:spMk id="150" creationId="{8B0E7A4E-2471-467A-9C57-6610390D22AA}"/>
          </ac:spMkLst>
        </pc:spChg>
        <pc:spChg chg="mod">
          <ac:chgData name="Lei Wu" userId="f083b2a8aea23a2f" providerId="LiveId" clId="{D3C201D8-48B1-4AE4-9553-9040D20AF85A}" dt="2021-04-10T08:49:01.712" v="1007"/>
          <ac:spMkLst>
            <pc:docMk/>
            <pc:sldMk cId="1444065301" sldId="825"/>
            <ac:spMk id="151" creationId="{CA38D071-5B10-4012-86CB-35D2EDA2AC49}"/>
          </ac:spMkLst>
        </pc:spChg>
        <pc:spChg chg="mod">
          <ac:chgData name="Lei Wu" userId="f083b2a8aea23a2f" providerId="LiveId" clId="{D3C201D8-48B1-4AE4-9553-9040D20AF85A}" dt="2021-04-10T08:49:01.712" v="1007"/>
          <ac:spMkLst>
            <pc:docMk/>
            <pc:sldMk cId="1444065301" sldId="825"/>
            <ac:spMk id="152" creationId="{8ED11DC6-0530-40BC-A673-A8B0DE77BA70}"/>
          </ac:spMkLst>
        </pc:spChg>
        <pc:spChg chg="mod">
          <ac:chgData name="Lei Wu" userId="f083b2a8aea23a2f" providerId="LiveId" clId="{D3C201D8-48B1-4AE4-9553-9040D20AF85A}" dt="2021-04-10T08:49:01.712" v="1007"/>
          <ac:spMkLst>
            <pc:docMk/>
            <pc:sldMk cId="1444065301" sldId="825"/>
            <ac:spMk id="153" creationId="{10D17533-FF9E-42D7-A2DE-C3213459E3DC}"/>
          </ac:spMkLst>
        </pc:spChg>
        <pc:spChg chg="mod">
          <ac:chgData name="Lei Wu" userId="f083b2a8aea23a2f" providerId="LiveId" clId="{D3C201D8-48B1-4AE4-9553-9040D20AF85A}" dt="2021-04-10T08:49:01.712" v="1007"/>
          <ac:spMkLst>
            <pc:docMk/>
            <pc:sldMk cId="1444065301" sldId="825"/>
            <ac:spMk id="154" creationId="{1960A33C-16D8-486C-B44F-AD90E93A1411}"/>
          </ac:spMkLst>
        </pc:spChg>
        <pc:spChg chg="mod">
          <ac:chgData name="Lei Wu" userId="f083b2a8aea23a2f" providerId="LiveId" clId="{D3C201D8-48B1-4AE4-9553-9040D20AF85A}" dt="2021-04-10T08:49:01.712" v="1007"/>
          <ac:spMkLst>
            <pc:docMk/>
            <pc:sldMk cId="1444065301" sldId="825"/>
            <ac:spMk id="155" creationId="{1E92D8E8-F0A5-486C-90FD-8880A297D886}"/>
          </ac:spMkLst>
        </pc:spChg>
        <pc:spChg chg="mod">
          <ac:chgData name="Lei Wu" userId="f083b2a8aea23a2f" providerId="LiveId" clId="{D3C201D8-48B1-4AE4-9553-9040D20AF85A}" dt="2021-04-10T08:49:01.712" v="1007"/>
          <ac:spMkLst>
            <pc:docMk/>
            <pc:sldMk cId="1444065301" sldId="825"/>
            <ac:spMk id="156" creationId="{A1E6258E-694E-45D5-88BF-6AFA30C4A1AA}"/>
          </ac:spMkLst>
        </pc:spChg>
        <pc:spChg chg="mod">
          <ac:chgData name="Lei Wu" userId="f083b2a8aea23a2f" providerId="LiveId" clId="{D3C201D8-48B1-4AE4-9553-9040D20AF85A}" dt="2021-04-10T08:49:01.712" v="1007"/>
          <ac:spMkLst>
            <pc:docMk/>
            <pc:sldMk cId="1444065301" sldId="825"/>
            <ac:spMk id="157" creationId="{4613B30C-583F-4515-BD65-C0274378F448}"/>
          </ac:spMkLst>
        </pc:spChg>
        <pc:spChg chg="mod">
          <ac:chgData name="Lei Wu" userId="f083b2a8aea23a2f" providerId="LiveId" clId="{D3C201D8-48B1-4AE4-9553-9040D20AF85A}" dt="2021-04-10T08:49:01.712" v="1007"/>
          <ac:spMkLst>
            <pc:docMk/>
            <pc:sldMk cId="1444065301" sldId="825"/>
            <ac:spMk id="158" creationId="{BA5B1B09-979A-4801-911D-45187F97AEEE}"/>
          </ac:spMkLst>
        </pc:spChg>
        <pc:spChg chg="mod">
          <ac:chgData name="Lei Wu" userId="f083b2a8aea23a2f" providerId="LiveId" clId="{D3C201D8-48B1-4AE4-9553-9040D20AF85A}" dt="2021-04-10T08:49:01.712" v="1007"/>
          <ac:spMkLst>
            <pc:docMk/>
            <pc:sldMk cId="1444065301" sldId="825"/>
            <ac:spMk id="159" creationId="{8BA6B7DA-8023-42F2-A851-6B84D18A0E91}"/>
          </ac:spMkLst>
        </pc:spChg>
        <pc:spChg chg="mod">
          <ac:chgData name="Lei Wu" userId="f083b2a8aea23a2f" providerId="LiveId" clId="{D3C201D8-48B1-4AE4-9553-9040D20AF85A}" dt="2021-04-10T08:49:01.712" v="1007"/>
          <ac:spMkLst>
            <pc:docMk/>
            <pc:sldMk cId="1444065301" sldId="825"/>
            <ac:spMk id="161" creationId="{0CBAB5EC-91EC-4090-9833-B7A08D99F6D1}"/>
          </ac:spMkLst>
        </pc:spChg>
        <pc:spChg chg="mod">
          <ac:chgData name="Lei Wu" userId="f083b2a8aea23a2f" providerId="LiveId" clId="{D3C201D8-48B1-4AE4-9553-9040D20AF85A}" dt="2021-04-10T08:49:01.712" v="1007"/>
          <ac:spMkLst>
            <pc:docMk/>
            <pc:sldMk cId="1444065301" sldId="825"/>
            <ac:spMk id="162" creationId="{6D22AC3D-E165-4332-A1A2-6BB3215175EE}"/>
          </ac:spMkLst>
        </pc:spChg>
        <pc:spChg chg="mod">
          <ac:chgData name="Lei Wu" userId="f083b2a8aea23a2f" providerId="LiveId" clId="{D3C201D8-48B1-4AE4-9553-9040D20AF85A}" dt="2021-04-10T08:49:01.712" v="1007"/>
          <ac:spMkLst>
            <pc:docMk/>
            <pc:sldMk cId="1444065301" sldId="825"/>
            <ac:spMk id="163" creationId="{CCC22C26-BBA5-4617-867C-9481B73492A3}"/>
          </ac:spMkLst>
        </pc:spChg>
        <pc:spChg chg="mod">
          <ac:chgData name="Lei Wu" userId="f083b2a8aea23a2f" providerId="LiveId" clId="{D3C201D8-48B1-4AE4-9553-9040D20AF85A}" dt="2021-04-10T08:49:01.712" v="1007"/>
          <ac:spMkLst>
            <pc:docMk/>
            <pc:sldMk cId="1444065301" sldId="825"/>
            <ac:spMk id="164" creationId="{23E9D050-37D6-4477-BA53-DA5860C32928}"/>
          </ac:spMkLst>
        </pc:spChg>
        <pc:spChg chg="mod">
          <ac:chgData name="Lei Wu" userId="f083b2a8aea23a2f" providerId="LiveId" clId="{D3C201D8-48B1-4AE4-9553-9040D20AF85A}" dt="2021-04-10T08:49:01.712" v="1007"/>
          <ac:spMkLst>
            <pc:docMk/>
            <pc:sldMk cId="1444065301" sldId="825"/>
            <ac:spMk id="165" creationId="{B45C87D4-0CF8-4863-B9F4-D2BFEA798EC1}"/>
          </ac:spMkLst>
        </pc:spChg>
        <pc:spChg chg="mod">
          <ac:chgData name="Lei Wu" userId="f083b2a8aea23a2f" providerId="LiveId" clId="{D3C201D8-48B1-4AE4-9553-9040D20AF85A}" dt="2021-04-10T08:49:01.712" v="1007"/>
          <ac:spMkLst>
            <pc:docMk/>
            <pc:sldMk cId="1444065301" sldId="825"/>
            <ac:spMk id="166" creationId="{DDB6F4C4-9896-4525-A199-6A5F31953619}"/>
          </ac:spMkLst>
        </pc:spChg>
        <pc:spChg chg="mod">
          <ac:chgData name="Lei Wu" userId="f083b2a8aea23a2f" providerId="LiveId" clId="{D3C201D8-48B1-4AE4-9553-9040D20AF85A}" dt="2021-04-10T08:49:01.712" v="1007"/>
          <ac:spMkLst>
            <pc:docMk/>
            <pc:sldMk cId="1444065301" sldId="825"/>
            <ac:spMk id="167" creationId="{C03FA4E9-1FE9-46CF-88B0-4145B48F6B9F}"/>
          </ac:spMkLst>
        </pc:spChg>
        <pc:spChg chg="mod">
          <ac:chgData name="Lei Wu" userId="f083b2a8aea23a2f" providerId="LiveId" clId="{D3C201D8-48B1-4AE4-9553-9040D20AF85A}" dt="2021-04-10T08:49:01.712" v="1007"/>
          <ac:spMkLst>
            <pc:docMk/>
            <pc:sldMk cId="1444065301" sldId="825"/>
            <ac:spMk id="168" creationId="{F3AC7BD6-4BB9-4AF8-BBAA-BBB792462BC6}"/>
          </ac:spMkLst>
        </pc:spChg>
        <pc:spChg chg="mod">
          <ac:chgData name="Lei Wu" userId="f083b2a8aea23a2f" providerId="LiveId" clId="{D3C201D8-48B1-4AE4-9553-9040D20AF85A}" dt="2021-04-10T08:49:01.712" v="1007"/>
          <ac:spMkLst>
            <pc:docMk/>
            <pc:sldMk cId="1444065301" sldId="825"/>
            <ac:spMk id="169" creationId="{D5DC456A-5C2C-4466-BD3C-63DC8DDBE1FD}"/>
          </ac:spMkLst>
        </pc:spChg>
        <pc:spChg chg="mod">
          <ac:chgData name="Lei Wu" userId="f083b2a8aea23a2f" providerId="LiveId" clId="{D3C201D8-48B1-4AE4-9553-9040D20AF85A}" dt="2021-04-10T08:49:01.712" v="1007"/>
          <ac:spMkLst>
            <pc:docMk/>
            <pc:sldMk cId="1444065301" sldId="825"/>
            <ac:spMk id="170" creationId="{83844855-01F6-4F1A-A8BA-C422A2859880}"/>
          </ac:spMkLst>
        </pc:spChg>
        <pc:spChg chg="mod">
          <ac:chgData name="Lei Wu" userId="f083b2a8aea23a2f" providerId="LiveId" clId="{D3C201D8-48B1-4AE4-9553-9040D20AF85A}" dt="2021-04-10T08:49:01.712" v="1007"/>
          <ac:spMkLst>
            <pc:docMk/>
            <pc:sldMk cId="1444065301" sldId="825"/>
            <ac:spMk id="171" creationId="{631EFDC4-FEB5-42E9-BD59-E27F89179840}"/>
          </ac:spMkLst>
        </pc:spChg>
        <pc:spChg chg="mod">
          <ac:chgData name="Lei Wu" userId="f083b2a8aea23a2f" providerId="LiveId" clId="{D3C201D8-48B1-4AE4-9553-9040D20AF85A}" dt="2021-04-10T08:49:01.712" v="1007"/>
          <ac:spMkLst>
            <pc:docMk/>
            <pc:sldMk cId="1444065301" sldId="825"/>
            <ac:spMk id="172" creationId="{2FB67531-A9BC-4AAF-A1C8-C115845ACE7E}"/>
          </ac:spMkLst>
        </pc:spChg>
        <pc:spChg chg="mod">
          <ac:chgData name="Lei Wu" userId="f083b2a8aea23a2f" providerId="LiveId" clId="{D3C201D8-48B1-4AE4-9553-9040D20AF85A}" dt="2021-04-10T08:49:14.068" v="1012" actId="1076"/>
          <ac:spMkLst>
            <pc:docMk/>
            <pc:sldMk cId="1444065301" sldId="825"/>
            <ac:spMk id="176" creationId="{10FD886D-1689-4A51-AB8A-0DC3152AF4EC}"/>
          </ac:spMkLst>
        </pc:spChg>
        <pc:spChg chg="mod">
          <ac:chgData name="Lei Wu" userId="f083b2a8aea23a2f" providerId="LiveId" clId="{D3C201D8-48B1-4AE4-9553-9040D20AF85A}" dt="2021-04-10T08:49:14.068" v="1012" actId="1076"/>
          <ac:spMkLst>
            <pc:docMk/>
            <pc:sldMk cId="1444065301" sldId="825"/>
            <ac:spMk id="177" creationId="{0E06C79F-D173-41DE-BF72-029C3BC33C5E}"/>
          </ac:spMkLst>
        </pc:spChg>
        <pc:spChg chg="mod">
          <ac:chgData name="Lei Wu" userId="f083b2a8aea23a2f" providerId="LiveId" clId="{D3C201D8-48B1-4AE4-9553-9040D20AF85A}" dt="2021-04-10T08:49:14.068" v="1012" actId="1076"/>
          <ac:spMkLst>
            <pc:docMk/>
            <pc:sldMk cId="1444065301" sldId="825"/>
            <ac:spMk id="179" creationId="{B49C593B-D63C-4BCB-9823-116A6A0F48E4}"/>
          </ac:spMkLst>
        </pc:spChg>
        <pc:spChg chg="mod">
          <ac:chgData name="Lei Wu" userId="f083b2a8aea23a2f" providerId="LiveId" clId="{D3C201D8-48B1-4AE4-9553-9040D20AF85A}" dt="2021-04-12T08:10:54.193" v="1773" actId="58"/>
          <ac:spMkLst>
            <pc:docMk/>
            <pc:sldMk cId="1444065301" sldId="825"/>
            <ac:spMk id="180" creationId="{F618FA9F-727A-4C01-9807-368181AB2649}"/>
          </ac:spMkLst>
        </pc:spChg>
        <pc:spChg chg="mod">
          <ac:chgData name="Lei Wu" userId="f083b2a8aea23a2f" providerId="LiveId" clId="{D3C201D8-48B1-4AE4-9553-9040D20AF85A}" dt="2021-04-12T08:10:50.949" v="1771" actId="58"/>
          <ac:spMkLst>
            <pc:docMk/>
            <pc:sldMk cId="1444065301" sldId="825"/>
            <ac:spMk id="181" creationId="{B6954967-6E91-42FD-A953-E9CBB3CCBD1D}"/>
          </ac:spMkLst>
        </pc:spChg>
        <pc:spChg chg="mod">
          <ac:chgData name="Lei Wu" userId="f083b2a8aea23a2f" providerId="LiveId" clId="{D3C201D8-48B1-4AE4-9553-9040D20AF85A}" dt="2021-04-10T08:49:14.068" v="1012" actId="1076"/>
          <ac:spMkLst>
            <pc:docMk/>
            <pc:sldMk cId="1444065301" sldId="825"/>
            <ac:spMk id="183" creationId="{0C88FBDC-0229-4056-BC67-709CB747E678}"/>
          </ac:spMkLst>
        </pc:spChg>
        <pc:spChg chg="mod">
          <ac:chgData name="Lei Wu" userId="f083b2a8aea23a2f" providerId="LiveId" clId="{D3C201D8-48B1-4AE4-9553-9040D20AF85A}" dt="2021-04-12T08:10:46.354" v="1769" actId="58"/>
          <ac:spMkLst>
            <pc:docMk/>
            <pc:sldMk cId="1444065301" sldId="825"/>
            <ac:spMk id="184" creationId="{A5DE64BC-BA07-4E59-8102-5AB258F566B5}"/>
          </ac:spMkLst>
        </pc:spChg>
        <pc:spChg chg="mod">
          <ac:chgData name="Lei Wu" userId="f083b2a8aea23a2f" providerId="LiveId" clId="{D3C201D8-48B1-4AE4-9553-9040D20AF85A}" dt="2021-04-10T08:49:14.068" v="1012" actId="1076"/>
          <ac:spMkLst>
            <pc:docMk/>
            <pc:sldMk cId="1444065301" sldId="825"/>
            <ac:spMk id="185" creationId="{BEE95A73-C006-452E-AA8F-EA7C4947D6CF}"/>
          </ac:spMkLst>
        </pc:spChg>
        <pc:spChg chg="mod">
          <ac:chgData name="Lei Wu" userId="f083b2a8aea23a2f" providerId="LiveId" clId="{D3C201D8-48B1-4AE4-9553-9040D20AF85A}" dt="2021-04-10T08:49:14.068" v="1012" actId="1076"/>
          <ac:spMkLst>
            <pc:docMk/>
            <pc:sldMk cId="1444065301" sldId="825"/>
            <ac:spMk id="186" creationId="{B03530B9-B57F-49C4-AF80-7612CCC629CB}"/>
          </ac:spMkLst>
        </pc:spChg>
        <pc:spChg chg="mod">
          <ac:chgData name="Lei Wu" userId="f083b2a8aea23a2f" providerId="LiveId" clId="{D3C201D8-48B1-4AE4-9553-9040D20AF85A}" dt="2021-04-10T08:49:14.068" v="1012" actId="1076"/>
          <ac:spMkLst>
            <pc:docMk/>
            <pc:sldMk cId="1444065301" sldId="825"/>
            <ac:spMk id="187" creationId="{6D0176EB-B308-4E4B-8545-FE12F41F00AB}"/>
          </ac:spMkLst>
        </pc:spChg>
        <pc:spChg chg="mod">
          <ac:chgData name="Lei Wu" userId="f083b2a8aea23a2f" providerId="LiveId" clId="{D3C201D8-48B1-4AE4-9553-9040D20AF85A}" dt="2021-04-10T08:49:14.068" v="1012" actId="1076"/>
          <ac:spMkLst>
            <pc:docMk/>
            <pc:sldMk cId="1444065301" sldId="825"/>
            <ac:spMk id="188" creationId="{0DE65FD2-983E-4E79-BC70-DAFEA80FFF23}"/>
          </ac:spMkLst>
        </pc:spChg>
        <pc:spChg chg="mod">
          <ac:chgData name="Lei Wu" userId="f083b2a8aea23a2f" providerId="LiveId" clId="{D3C201D8-48B1-4AE4-9553-9040D20AF85A}" dt="2021-04-10T08:49:14.068" v="1012" actId="1076"/>
          <ac:spMkLst>
            <pc:docMk/>
            <pc:sldMk cId="1444065301" sldId="825"/>
            <ac:spMk id="189" creationId="{B0FC0D50-25AC-47AE-B132-DF00A26C7A17}"/>
          </ac:spMkLst>
        </pc:spChg>
        <pc:spChg chg="mod">
          <ac:chgData name="Lei Wu" userId="f083b2a8aea23a2f" providerId="LiveId" clId="{D3C201D8-48B1-4AE4-9553-9040D20AF85A}" dt="2021-04-10T08:49:14.068" v="1012" actId="1076"/>
          <ac:spMkLst>
            <pc:docMk/>
            <pc:sldMk cId="1444065301" sldId="825"/>
            <ac:spMk id="190" creationId="{9FA31127-425C-4DFA-B7C1-9CEC41A645CE}"/>
          </ac:spMkLst>
        </pc:spChg>
        <pc:spChg chg="mod">
          <ac:chgData name="Lei Wu" userId="f083b2a8aea23a2f" providerId="LiveId" clId="{D3C201D8-48B1-4AE4-9553-9040D20AF85A}" dt="2021-04-10T08:49:14.068" v="1012" actId="1076"/>
          <ac:spMkLst>
            <pc:docMk/>
            <pc:sldMk cId="1444065301" sldId="825"/>
            <ac:spMk id="191" creationId="{0A93E1AF-910F-4CE7-B2C4-31F162FC1E38}"/>
          </ac:spMkLst>
        </pc:spChg>
        <pc:spChg chg="mod">
          <ac:chgData name="Lei Wu" userId="f083b2a8aea23a2f" providerId="LiveId" clId="{D3C201D8-48B1-4AE4-9553-9040D20AF85A}" dt="2021-04-10T08:49:14.068" v="1012" actId="1076"/>
          <ac:spMkLst>
            <pc:docMk/>
            <pc:sldMk cId="1444065301" sldId="825"/>
            <ac:spMk id="192" creationId="{07F8482A-19C8-4BE4-B978-4C69A11E2C97}"/>
          </ac:spMkLst>
        </pc:spChg>
        <pc:spChg chg="mod">
          <ac:chgData name="Lei Wu" userId="f083b2a8aea23a2f" providerId="LiveId" clId="{D3C201D8-48B1-4AE4-9553-9040D20AF85A}" dt="2021-04-10T08:49:14.068" v="1012" actId="1076"/>
          <ac:spMkLst>
            <pc:docMk/>
            <pc:sldMk cId="1444065301" sldId="825"/>
            <ac:spMk id="193" creationId="{537BDF6E-598F-486F-B572-BE1D8826684B}"/>
          </ac:spMkLst>
        </pc:spChg>
        <pc:spChg chg="mod">
          <ac:chgData name="Lei Wu" userId="f083b2a8aea23a2f" providerId="LiveId" clId="{D3C201D8-48B1-4AE4-9553-9040D20AF85A}" dt="2021-04-10T08:49:14.068" v="1012" actId="1076"/>
          <ac:spMkLst>
            <pc:docMk/>
            <pc:sldMk cId="1444065301" sldId="825"/>
            <ac:spMk id="194" creationId="{FF47981A-C70D-4157-880D-DB4B135744C5}"/>
          </ac:spMkLst>
        </pc:spChg>
        <pc:spChg chg="mod">
          <ac:chgData name="Lei Wu" userId="f083b2a8aea23a2f" providerId="LiveId" clId="{D3C201D8-48B1-4AE4-9553-9040D20AF85A}" dt="2021-04-10T08:49:14.068" v="1012" actId="1076"/>
          <ac:spMkLst>
            <pc:docMk/>
            <pc:sldMk cId="1444065301" sldId="825"/>
            <ac:spMk id="195" creationId="{D395733C-A20E-40FF-8186-AEB4B50C2B39}"/>
          </ac:spMkLst>
        </pc:spChg>
        <pc:spChg chg="mod">
          <ac:chgData name="Lei Wu" userId="f083b2a8aea23a2f" providerId="LiveId" clId="{D3C201D8-48B1-4AE4-9553-9040D20AF85A}" dt="2021-04-10T08:49:14.068" v="1012" actId="1076"/>
          <ac:spMkLst>
            <pc:docMk/>
            <pc:sldMk cId="1444065301" sldId="825"/>
            <ac:spMk id="196" creationId="{F8A10162-FC0B-480A-B320-6F474C24BC8D}"/>
          </ac:spMkLst>
        </pc:spChg>
        <pc:spChg chg="mod">
          <ac:chgData name="Lei Wu" userId="f083b2a8aea23a2f" providerId="LiveId" clId="{D3C201D8-48B1-4AE4-9553-9040D20AF85A}" dt="2021-04-10T08:49:14.068" v="1012" actId="1076"/>
          <ac:spMkLst>
            <pc:docMk/>
            <pc:sldMk cId="1444065301" sldId="825"/>
            <ac:spMk id="197" creationId="{E9A129D4-25DD-4C9B-9CA8-6B19CD53A623}"/>
          </ac:spMkLst>
        </pc:spChg>
        <pc:spChg chg="mod">
          <ac:chgData name="Lei Wu" userId="f083b2a8aea23a2f" providerId="LiveId" clId="{D3C201D8-48B1-4AE4-9553-9040D20AF85A}" dt="2021-04-10T08:49:14.068" v="1012" actId="1076"/>
          <ac:spMkLst>
            <pc:docMk/>
            <pc:sldMk cId="1444065301" sldId="825"/>
            <ac:spMk id="198" creationId="{486DC992-D380-46CD-8AEE-FEFFAD6ACD80}"/>
          </ac:spMkLst>
        </pc:spChg>
        <pc:spChg chg="mod">
          <ac:chgData name="Lei Wu" userId="f083b2a8aea23a2f" providerId="LiveId" clId="{D3C201D8-48B1-4AE4-9553-9040D20AF85A}" dt="2021-04-10T08:49:14.068" v="1012" actId="1076"/>
          <ac:spMkLst>
            <pc:docMk/>
            <pc:sldMk cId="1444065301" sldId="825"/>
            <ac:spMk id="199" creationId="{90906EA4-DA3F-49F3-9BD2-590906BFB227}"/>
          </ac:spMkLst>
        </pc:spChg>
        <pc:spChg chg="mod">
          <ac:chgData name="Lei Wu" userId="f083b2a8aea23a2f" providerId="LiveId" clId="{D3C201D8-48B1-4AE4-9553-9040D20AF85A}" dt="2021-04-10T08:49:14.068" v="1012" actId="1076"/>
          <ac:spMkLst>
            <pc:docMk/>
            <pc:sldMk cId="1444065301" sldId="825"/>
            <ac:spMk id="200" creationId="{22075800-5102-4D1A-A004-41A04C6C3E72}"/>
          </ac:spMkLst>
        </pc:spChg>
        <pc:spChg chg="mod">
          <ac:chgData name="Lei Wu" userId="f083b2a8aea23a2f" providerId="LiveId" clId="{D3C201D8-48B1-4AE4-9553-9040D20AF85A}" dt="2021-04-10T08:49:14.068" v="1012" actId="1076"/>
          <ac:spMkLst>
            <pc:docMk/>
            <pc:sldMk cId="1444065301" sldId="825"/>
            <ac:spMk id="201" creationId="{D108F077-CFD8-415B-B406-75FC7C3CDAAB}"/>
          </ac:spMkLst>
        </pc:spChg>
        <pc:spChg chg="mod">
          <ac:chgData name="Lei Wu" userId="f083b2a8aea23a2f" providerId="LiveId" clId="{D3C201D8-48B1-4AE4-9553-9040D20AF85A}" dt="2021-04-10T08:49:14.068" v="1012" actId="1076"/>
          <ac:spMkLst>
            <pc:docMk/>
            <pc:sldMk cId="1444065301" sldId="825"/>
            <ac:spMk id="202" creationId="{269A305F-7EB1-41ED-8165-8FD68796674A}"/>
          </ac:spMkLst>
        </pc:spChg>
        <pc:spChg chg="mod">
          <ac:chgData name="Lei Wu" userId="f083b2a8aea23a2f" providerId="LiveId" clId="{D3C201D8-48B1-4AE4-9553-9040D20AF85A}" dt="2021-04-10T08:49:14.068" v="1012" actId="1076"/>
          <ac:spMkLst>
            <pc:docMk/>
            <pc:sldMk cId="1444065301" sldId="825"/>
            <ac:spMk id="203" creationId="{127684E5-B74D-4CA5-BC8F-FC38D6D09F23}"/>
          </ac:spMkLst>
        </pc:spChg>
        <pc:spChg chg="mod">
          <ac:chgData name="Lei Wu" userId="f083b2a8aea23a2f" providerId="LiveId" clId="{D3C201D8-48B1-4AE4-9553-9040D20AF85A}" dt="2021-04-10T08:49:14.068" v="1012" actId="1076"/>
          <ac:spMkLst>
            <pc:docMk/>
            <pc:sldMk cId="1444065301" sldId="825"/>
            <ac:spMk id="204" creationId="{77AB12ED-15FA-4844-9850-99C4CE3E8445}"/>
          </ac:spMkLst>
        </pc:spChg>
        <pc:spChg chg="mod">
          <ac:chgData name="Lei Wu" userId="f083b2a8aea23a2f" providerId="LiveId" clId="{D3C201D8-48B1-4AE4-9553-9040D20AF85A}" dt="2021-04-10T08:49:14.068" v="1012" actId="1076"/>
          <ac:spMkLst>
            <pc:docMk/>
            <pc:sldMk cId="1444065301" sldId="825"/>
            <ac:spMk id="205" creationId="{99EF1F7B-3D95-4610-80DC-FCD94FE307D3}"/>
          </ac:spMkLst>
        </pc:spChg>
        <pc:spChg chg="mod">
          <ac:chgData name="Lei Wu" userId="f083b2a8aea23a2f" providerId="LiveId" clId="{D3C201D8-48B1-4AE4-9553-9040D20AF85A}" dt="2021-04-10T08:49:14.068" v="1012" actId="1076"/>
          <ac:spMkLst>
            <pc:docMk/>
            <pc:sldMk cId="1444065301" sldId="825"/>
            <ac:spMk id="207" creationId="{9E5D049F-FCCE-4AAA-B1D6-6EDBDB6A1777}"/>
          </ac:spMkLst>
        </pc:spChg>
        <pc:spChg chg="mod">
          <ac:chgData name="Lei Wu" userId="f083b2a8aea23a2f" providerId="LiveId" clId="{D3C201D8-48B1-4AE4-9553-9040D20AF85A}" dt="2021-04-10T08:49:14.068" v="1012" actId="1076"/>
          <ac:spMkLst>
            <pc:docMk/>
            <pc:sldMk cId="1444065301" sldId="825"/>
            <ac:spMk id="208" creationId="{65AC0701-7FA9-418B-96D2-A2C5CE9EEE88}"/>
          </ac:spMkLst>
        </pc:spChg>
        <pc:spChg chg="mod">
          <ac:chgData name="Lei Wu" userId="f083b2a8aea23a2f" providerId="LiveId" clId="{D3C201D8-48B1-4AE4-9553-9040D20AF85A}" dt="2021-04-10T08:49:14.068" v="1012" actId="1076"/>
          <ac:spMkLst>
            <pc:docMk/>
            <pc:sldMk cId="1444065301" sldId="825"/>
            <ac:spMk id="209" creationId="{BBCBB76F-DA43-4BEF-84EC-60BC7C9807C0}"/>
          </ac:spMkLst>
        </pc:spChg>
        <pc:spChg chg="mod">
          <ac:chgData name="Lei Wu" userId="f083b2a8aea23a2f" providerId="LiveId" clId="{D3C201D8-48B1-4AE4-9553-9040D20AF85A}" dt="2021-04-10T08:49:14.068" v="1012" actId="1076"/>
          <ac:spMkLst>
            <pc:docMk/>
            <pc:sldMk cId="1444065301" sldId="825"/>
            <ac:spMk id="210" creationId="{FE192EFA-9CDB-439B-B1E6-D3FD4D99FE91}"/>
          </ac:spMkLst>
        </pc:spChg>
        <pc:spChg chg="mod">
          <ac:chgData name="Lei Wu" userId="f083b2a8aea23a2f" providerId="LiveId" clId="{D3C201D8-48B1-4AE4-9553-9040D20AF85A}" dt="2021-04-10T08:49:14.068" v="1012" actId="1076"/>
          <ac:spMkLst>
            <pc:docMk/>
            <pc:sldMk cId="1444065301" sldId="825"/>
            <ac:spMk id="211" creationId="{C4C001A8-7C72-427B-8958-24FC933C62EE}"/>
          </ac:spMkLst>
        </pc:spChg>
        <pc:spChg chg="mod">
          <ac:chgData name="Lei Wu" userId="f083b2a8aea23a2f" providerId="LiveId" clId="{D3C201D8-48B1-4AE4-9553-9040D20AF85A}" dt="2021-04-10T08:49:14.068" v="1012" actId="1076"/>
          <ac:spMkLst>
            <pc:docMk/>
            <pc:sldMk cId="1444065301" sldId="825"/>
            <ac:spMk id="213" creationId="{8D46DB5A-A404-4B34-B996-4A96AA08BE8D}"/>
          </ac:spMkLst>
        </pc:spChg>
        <pc:spChg chg="mod">
          <ac:chgData name="Lei Wu" userId="f083b2a8aea23a2f" providerId="LiveId" clId="{D3C201D8-48B1-4AE4-9553-9040D20AF85A}" dt="2021-04-10T08:49:14.068" v="1012" actId="1076"/>
          <ac:spMkLst>
            <pc:docMk/>
            <pc:sldMk cId="1444065301" sldId="825"/>
            <ac:spMk id="215" creationId="{18D5DE38-6AD2-422E-9C0C-1A84106D044E}"/>
          </ac:spMkLst>
        </pc:spChg>
        <pc:spChg chg="mod">
          <ac:chgData name="Lei Wu" userId="f083b2a8aea23a2f" providerId="LiveId" clId="{D3C201D8-48B1-4AE4-9553-9040D20AF85A}" dt="2021-04-10T08:49:14.068" v="1012" actId="1076"/>
          <ac:spMkLst>
            <pc:docMk/>
            <pc:sldMk cId="1444065301" sldId="825"/>
            <ac:spMk id="216" creationId="{E2DB59C1-F6C7-4A9C-8CBD-B2849A5044A6}"/>
          </ac:spMkLst>
        </pc:spChg>
        <pc:spChg chg="mod">
          <ac:chgData name="Lei Wu" userId="f083b2a8aea23a2f" providerId="LiveId" clId="{D3C201D8-48B1-4AE4-9553-9040D20AF85A}" dt="2021-04-10T08:49:14.068" v="1012" actId="1076"/>
          <ac:spMkLst>
            <pc:docMk/>
            <pc:sldMk cId="1444065301" sldId="825"/>
            <ac:spMk id="218" creationId="{9EF72A4B-16EF-44D3-BE09-495CD1459591}"/>
          </ac:spMkLst>
        </pc:spChg>
        <pc:spChg chg="mod">
          <ac:chgData name="Lei Wu" userId="f083b2a8aea23a2f" providerId="LiveId" clId="{D3C201D8-48B1-4AE4-9553-9040D20AF85A}" dt="2021-04-10T08:49:14.068" v="1012" actId="1076"/>
          <ac:spMkLst>
            <pc:docMk/>
            <pc:sldMk cId="1444065301" sldId="825"/>
            <ac:spMk id="219" creationId="{370608DE-FE6C-486F-B4BA-1C20CF511CE0}"/>
          </ac:spMkLst>
        </pc:spChg>
        <pc:spChg chg="mod">
          <ac:chgData name="Lei Wu" userId="f083b2a8aea23a2f" providerId="LiveId" clId="{D3C201D8-48B1-4AE4-9553-9040D20AF85A}" dt="2021-04-10T08:49:14.068" v="1012" actId="1076"/>
          <ac:spMkLst>
            <pc:docMk/>
            <pc:sldMk cId="1444065301" sldId="825"/>
            <ac:spMk id="220" creationId="{1B06E1B4-0346-462B-97EA-EFAC3B2F8C8C}"/>
          </ac:spMkLst>
        </pc:spChg>
        <pc:spChg chg="mod">
          <ac:chgData name="Lei Wu" userId="f083b2a8aea23a2f" providerId="LiveId" clId="{D3C201D8-48B1-4AE4-9553-9040D20AF85A}" dt="2021-04-10T08:49:14.068" v="1012" actId="1076"/>
          <ac:spMkLst>
            <pc:docMk/>
            <pc:sldMk cId="1444065301" sldId="825"/>
            <ac:spMk id="221" creationId="{4F96D808-B078-46F1-8A77-B650BC6D3A26}"/>
          </ac:spMkLst>
        </pc:spChg>
        <pc:spChg chg="mod">
          <ac:chgData name="Lei Wu" userId="f083b2a8aea23a2f" providerId="LiveId" clId="{D3C201D8-48B1-4AE4-9553-9040D20AF85A}" dt="2021-04-10T08:49:14.068" v="1012" actId="1076"/>
          <ac:spMkLst>
            <pc:docMk/>
            <pc:sldMk cId="1444065301" sldId="825"/>
            <ac:spMk id="222" creationId="{1EFCFB77-4BDE-4B3B-8C8A-072E3D24CBA8}"/>
          </ac:spMkLst>
        </pc:spChg>
        <pc:spChg chg="mod">
          <ac:chgData name="Lei Wu" userId="f083b2a8aea23a2f" providerId="LiveId" clId="{D3C201D8-48B1-4AE4-9553-9040D20AF85A}" dt="2021-04-10T08:49:14.068" v="1012" actId="1076"/>
          <ac:spMkLst>
            <pc:docMk/>
            <pc:sldMk cId="1444065301" sldId="825"/>
            <ac:spMk id="223" creationId="{F2132F2A-0EBA-4E9C-8617-630737628031}"/>
          </ac:spMkLst>
        </pc:spChg>
        <pc:spChg chg="mod">
          <ac:chgData name="Lei Wu" userId="f083b2a8aea23a2f" providerId="LiveId" clId="{D3C201D8-48B1-4AE4-9553-9040D20AF85A}" dt="2021-04-10T08:49:14.068" v="1012" actId="1076"/>
          <ac:spMkLst>
            <pc:docMk/>
            <pc:sldMk cId="1444065301" sldId="825"/>
            <ac:spMk id="225" creationId="{259AC34E-E604-4F73-B50E-555794B38C0E}"/>
          </ac:spMkLst>
        </pc:spChg>
        <pc:spChg chg="mod">
          <ac:chgData name="Lei Wu" userId="f083b2a8aea23a2f" providerId="LiveId" clId="{D3C201D8-48B1-4AE4-9553-9040D20AF85A}" dt="2021-04-10T08:49:14.068" v="1012" actId="1076"/>
          <ac:spMkLst>
            <pc:docMk/>
            <pc:sldMk cId="1444065301" sldId="825"/>
            <ac:spMk id="227" creationId="{E0B96CE1-3A08-4301-BD35-C968F9E5728D}"/>
          </ac:spMkLst>
        </pc:spChg>
        <pc:spChg chg="mod">
          <ac:chgData name="Lei Wu" userId="f083b2a8aea23a2f" providerId="LiveId" clId="{D3C201D8-48B1-4AE4-9553-9040D20AF85A}" dt="2021-04-10T08:49:14.068" v="1012" actId="1076"/>
          <ac:spMkLst>
            <pc:docMk/>
            <pc:sldMk cId="1444065301" sldId="825"/>
            <ac:spMk id="228" creationId="{B83AA78E-FF7B-48CC-9FC3-30385C1B1034}"/>
          </ac:spMkLst>
        </pc:spChg>
        <pc:spChg chg="mod">
          <ac:chgData name="Lei Wu" userId="f083b2a8aea23a2f" providerId="LiveId" clId="{D3C201D8-48B1-4AE4-9553-9040D20AF85A}" dt="2021-04-10T08:49:14.068" v="1012" actId="1076"/>
          <ac:spMkLst>
            <pc:docMk/>
            <pc:sldMk cId="1444065301" sldId="825"/>
            <ac:spMk id="230" creationId="{C522FDB3-765F-4DF3-8C78-2084C1AA0573}"/>
          </ac:spMkLst>
        </pc:spChg>
        <pc:spChg chg="mod">
          <ac:chgData name="Lei Wu" userId="f083b2a8aea23a2f" providerId="LiveId" clId="{D3C201D8-48B1-4AE4-9553-9040D20AF85A}" dt="2021-04-10T08:49:14.068" v="1012" actId="1076"/>
          <ac:spMkLst>
            <pc:docMk/>
            <pc:sldMk cId="1444065301" sldId="825"/>
            <ac:spMk id="231" creationId="{1BAFB002-FB06-48C4-BA2A-BE4803C7031E}"/>
          </ac:spMkLst>
        </pc:spChg>
        <pc:spChg chg="mod">
          <ac:chgData name="Lei Wu" userId="f083b2a8aea23a2f" providerId="LiveId" clId="{D3C201D8-48B1-4AE4-9553-9040D20AF85A}" dt="2021-04-10T08:49:14.068" v="1012" actId="1076"/>
          <ac:spMkLst>
            <pc:docMk/>
            <pc:sldMk cId="1444065301" sldId="825"/>
            <ac:spMk id="232" creationId="{7BF24B3F-9197-4EE2-B505-D7E28FFB9E53}"/>
          </ac:spMkLst>
        </pc:spChg>
        <pc:spChg chg="mod">
          <ac:chgData name="Lei Wu" userId="f083b2a8aea23a2f" providerId="LiveId" clId="{D3C201D8-48B1-4AE4-9553-9040D20AF85A}" dt="2021-04-10T08:49:14.068" v="1012" actId="1076"/>
          <ac:spMkLst>
            <pc:docMk/>
            <pc:sldMk cId="1444065301" sldId="825"/>
            <ac:spMk id="233" creationId="{3C9C931B-FB53-4833-870C-413ABD5B86D5}"/>
          </ac:spMkLst>
        </pc:spChg>
        <pc:spChg chg="mod">
          <ac:chgData name="Lei Wu" userId="f083b2a8aea23a2f" providerId="LiveId" clId="{D3C201D8-48B1-4AE4-9553-9040D20AF85A}" dt="2021-04-10T08:49:14.068" v="1012" actId="1076"/>
          <ac:spMkLst>
            <pc:docMk/>
            <pc:sldMk cId="1444065301" sldId="825"/>
            <ac:spMk id="234" creationId="{29D043FF-3AAB-4846-921B-2717AD1DC52A}"/>
          </ac:spMkLst>
        </pc:spChg>
        <pc:spChg chg="mod">
          <ac:chgData name="Lei Wu" userId="f083b2a8aea23a2f" providerId="LiveId" clId="{D3C201D8-48B1-4AE4-9553-9040D20AF85A}" dt="2021-04-10T08:49:14.068" v="1012" actId="1076"/>
          <ac:spMkLst>
            <pc:docMk/>
            <pc:sldMk cId="1444065301" sldId="825"/>
            <ac:spMk id="235" creationId="{D517CD77-2543-428F-A156-34A20B3A662D}"/>
          </ac:spMkLst>
        </pc:spChg>
        <pc:spChg chg="mod">
          <ac:chgData name="Lei Wu" userId="f083b2a8aea23a2f" providerId="LiveId" clId="{D3C201D8-48B1-4AE4-9553-9040D20AF85A}" dt="2021-04-12T08:10:16.426" v="1755" actId="58"/>
          <ac:spMkLst>
            <pc:docMk/>
            <pc:sldMk cId="1444065301" sldId="825"/>
            <ac:spMk id="237" creationId="{6EF5B525-C0DB-46D6-AD07-8E507C542C6C}"/>
          </ac:spMkLst>
        </pc:spChg>
        <pc:spChg chg="mod">
          <ac:chgData name="Lei Wu" userId="f083b2a8aea23a2f" providerId="LiveId" clId="{D3C201D8-48B1-4AE4-9553-9040D20AF85A}" dt="2021-04-12T08:10:12.918" v="1753" actId="58"/>
          <ac:spMkLst>
            <pc:docMk/>
            <pc:sldMk cId="1444065301" sldId="825"/>
            <ac:spMk id="240" creationId="{2473F157-47F3-4A3D-B21C-2D4342633F15}"/>
          </ac:spMkLst>
        </pc:spChg>
        <pc:spChg chg="mod">
          <ac:chgData name="Lei Wu" userId="f083b2a8aea23a2f" providerId="LiveId" clId="{D3C201D8-48B1-4AE4-9553-9040D20AF85A}" dt="2021-04-12T08:10:07.293" v="1751" actId="58"/>
          <ac:spMkLst>
            <pc:docMk/>
            <pc:sldMk cId="1444065301" sldId="825"/>
            <ac:spMk id="241" creationId="{529F31D0-DEAE-419E-BE8C-B2D3E96490C5}"/>
          </ac:spMkLst>
        </pc:spChg>
        <pc:spChg chg="mod">
          <ac:chgData name="Lei Wu" userId="f083b2a8aea23a2f" providerId="LiveId" clId="{D3C201D8-48B1-4AE4-9553-9040D20AF85A}" dt="2021-04-10T08:49:14.068" v="1012" actId="1076"/>
          <ac:spMkLst>
            <pc:docMk/>
            <pc:sldMk cId="1444065301" sldId="825"/>
            <ac:spMk id="243" creationId="{514826A4-C7C4-4DD1-908D-4565FD4A3E6A}"/>
          </ac:spMkLst>
        </pc:spChg>
        <pc:spChg chg="mod">
          <ac:chgData name="Lei Wu" userId="f083b2a8aea23a2f" providerId="LiveId" clId="{D3C201D8-48B1-4AE4-9553-9040D20AF85A}" dt="2021-04-10T08:49:14.068" v="1012" actId="1076"/>
          <ac:spMkLst>
            <pc:docMk/>
            <pc:sldMk cId="1444065301" sldId="825"/>
            <ac:spMk id="244" creationId="{03BA0C9D-8AAA-4DB0-B4E5-0ADA2BEFA891}"/>
          </ac:spMkLst>
        </pc:spChg>
        <pc:spChg chg="mod">
          <ac:chgData name="Lei Wu" userId="f083b2a8aea23a2f" providerId="LiveId" clId="{D3C201D8-48B1-4AE4-9553-9040D20AF85A}" dt="2021-04-10T08:49:14.068" v="1012" actId="1076"/>
          <ac:spMkLst>
            <pc:docMk/>
            <pc:sldMk cId="1444065301" sldId="825"/>
            <ac:spMk id="245" creationId="{A09A6BDA-C424-4BC6-9E2C-601ECDBDB80B}"/>
          </ac:spMkLst>
        </pc:spChg>
        <pc:spChg chg="mod">
          <ac:chgData name="Lei Wu" userId="f083b2a8aea23a2f" providerId="LiveId" clId="{D3C201D8-48B1-4AE4-9553-9040D20AF85A}" dt="2021-04-10T08:49:14.068" v="1012" actId="1076"/>
          <ac:spMkLst>
            <pc:docMk/>
            <pc:sldMk cId="1444065301" sldId="825"/>
            <ac:spMk id="246" creationId="{0FFE1291-BB2F-43B0-B0FA-660F38D84791}"/>
          </ac:spMkLst>
        </pc:spChg>
        <pc:spChg chg="mod">
          <ac:chgData name="Lei Wu" userId="f083b2a8aea23a2f" providerId="LiveId" clId="{D3C201D8-48B1-4AE4-9553-9040D20AF85A}" dt="2021-04-10T08:49:14.068" v="1012" actId="1076"/>
          <ac:spMkLst>
            <pc:docMk/>
            <pc:sldMk cId="1444065301" sldId="825"/>
            <ac:spMk id="247" creationId="{5AD1AC68-CB72-4213-8614-4C1E799B2716}"/>
          </ac:spMkLst>
        </pc:spChg>
        <pc:spChg chg="mod">
          <ac:chgData name="Lei Wu" userId="f083b2a8aea23a2f" providerId="LiveId" clId="{D3C201D8-48B1-4AE4-9553-9040D20AF85A}" dt="2021-04-10T08:49:14.068" v="1012" actId="1076"/>
          <ac:spMkLst>
            <pc:docMk/>
            <pc:sldMk cId="1444065301" sldId="825"/>
            <ac:spMk id="248" creationId="{5C5F987F-035C-43A8-8245-18A8DA36B6E8}"/>
          </ac:spMkLst>
        </pc:spChg>
        <pc:spChg chg="mod">
          <ac:chgData name="Lei Wu" userId="f083b2a8aea23a2f" providerId="LiveId" clId="{D3C201D8-48B1-4AE4-9553-9040D20AF85A}" dt="2021-04-10T08:49:14.068" v="1012" actId="1076"/>
          <ac:spMkLst>
            <pc:docMk/>
            <pc:sldMk cId="1444065301" sldId="825"/>
            <ac:spMk id="250" creationId="{0266E48A-950E-4A7F-8789-006A16653F24}"/>
          </ac:spMkLst>
        </pc:spChg>
        <pc:spChg chg="mod">
          <ac:chgData name="Lei Wu" userId="f083b2a8aea23a2f" providerId="LiveId" clId="{D3C201D8-48B1-4AE4-9553-9040D20AF85A}" dt="2021-04-10T08:49:14.068" v="1012" actId="1076"/>
          <ac:spMkLst>
            <pc:docMk/>
            <pc:sldMk cId="1444065301" sldId="825"/>
            <ac:spMk id="251" creationId="{2980A64E-3E89-48B5-8E93-88B7D556C979}"/>
          </ac:spMkLst>
        </pc:spChg>
        <pc:spChg chg="mod">
          <ac:chgData name="Lei Wu" userId="f083b2a8aea23a2f" providerId="LiveId" clId="{D3C201D8-48B1-4AE4-9553-9040D20AF85A}" dt="2021-04-10T08:49:14.068" v="1012" actId="1076"/>
          <ac:spMkLst>
            <pc:docMk/>
            <pc:sldMk cId="1444065301" sldId="825"/>
            <ac:spMk id="252" creationId="{DA25B225-1A65-4F5C-8AE3-5573768F1CDF}"/>
          </ac:spMkLst>
        </pc:spChg>
        <pc:spChg chg="mod">
          <ac:chgData name="Lei Wu" userId="f083b2a8aea23a2f" providerId="LiveId" clId="{D3C201D8-48B1-4AE4-9553-9040D20AF85A}" dt="2021-04-10T08:49:14.068" v="1012" actId="1076"/>
          <ac:spMkLst>
            <pc:docMk/>
            <pc:sldMk cId="1444065301" sldId="825"/>
            <ac:spMk id="253" creationId="{4B724D7F-B611-4509-B5A5-90CA753DB3D8}"/>
          </ac:spMkLst>
        </pc:spChg>
        <pc:spChg chg="mod">
          <ac:chgData name="Lei Wu" userId="f083b2a8aea23a2f" providerId="LiveId" clId="{D3C201D8-48B1-4AE4-9553-9040D20AF85A}" dt="2021-04-10T08:49:14.068" v="1012" actId="1076"/>
          <ac:spMkLst>
            <pc:docMk/>
            <pc:sldMk cId="1444065301" sldId="825"/>
            <ac:spMk id="254" creationId="{26468C7D-FD45-48FB-B90C-BF2031601EB7}"/>
          </ac:spMkLst>
        </pc:spChg>
        <pc:spChg chg="mod">
          <ac:chgData name="Lei Wu" userId="f083b2a8aea23a2f" providerId="LiveId" clId="{D3C201D8-48B1-4AE4-9553-9040D20AF85A}" dt="2021-04-10T08:49:14.068" v="1012" actId="1076"/>
          <ac:spMkLst>
            <pc:docMk/>
            <pc:sldMk cId="1444065301" sldId="825"/>
            <ac:spMk id="255" creationId="{BC310FE7-59B7-442B-A23D-3B56B9FE3260}"/>
          </ac:spMkLst>
        </pc:spChg>
        <pc:spChg chg="mod">
          <ac:chgData name="Lei Wu" userId="f083b2a8aea23a2f" providerId="LiveId" clId="{D3C201D8-48B1-4AE4-9553-9040D20AF85A}" dt="2021-04-10T08:49:14.068" v="1012" actId="1076"/>
          <ac:spMkLst>
            <pc:docMk/>
            <pc:sldMk cId="1444065301" sldId="825"/>
            <ac:spMk id="256" creationId="{80D6DD20-7069-4869-A493-DDEB5F677CF2}"/>
          </ac:spMkLst>
        </pc:spChg>
        <pc:spChg chg="mod">
          <ac:chgData name="Lei Wu" userId="f083b2a8aea23a2f" providerId="LiveId" clId="{D3C201D8-48B1-4AE4-9553-9040D20AF85A}" dt="2021-04-10T08:49:14.068" v="1012" actId="1076"/>
          <ac:spMkLst>
            <pc:docMk/>
            <pc:sldMk cId="1444065301" sldId="825"/>
            <ac:spMk id="257" creationId="{6EBA0659-F370-43AF-8F3B-7E4F074643B3}"/>
          </ac:spMkLst>
        </pc:spChg>
        <pc:spChg chg="mod">
          <ac:chgData name="Lei Wu" userId="f083b2a8aea23a2f" providerId="LiveId" clId="{D3C201D8-48B1-4AE4-9553-9040D20AF85A}" dt="2021-04-12T08:10:28.709" v="1761" actId="58"/>
          <ac:spMkLst>
            <pc:docMk/>
            <pc:sldMk cId="1444065301" sldId="825"/>
            <ac:spMk id="259" creationId="{3ED37A4E-7628-4ECC-B63B-72C5021EC8C9}"/>
          </ac:spMkLst>
        </pc:spChg>
        <pc:spChg chg="mod">
          <ac:chgData name="Lei Wu" userId="f083b2a8aea23a2f" providerId="LiveId" clId="{D3C201D8-48B1-4AE4-9553-9040D20AF85A}" dt="2021-04-12T08:10:38.731" v="1765" actId="58"/>
          <ac:spMkLst>
            <pc:docMk/>
            <pc:sldMk cId="1444065301" sldId="825"/>
            <ac:spMk id="260" creationId="{FCD944EF-C359-4D82-B8CC-61F059C7DA19}"/>
          </ac:spMkLst>
        </pc:spChg>
        <pc:spChg chg="mod">
          <ac:chgData name="Lei Wu" userId="f083b2a8aea23a2f" providerId="LiveId" clId="{D3C201D8-48B1-4AE4-9553-9040D20AF85A}" dt="2021-04-10T08:49:14.068" v="1012" actId="1076"/>
          <ac:spMkLst>
            <pc:docMk/>
            <pc:sldMk cId="1444065301" sldId="825"/>
            <ac:spMk id="263" creationId="{B0250D6C-E78D-4C78-8588-C92EBA7B8976}"/>
          </ac:spMkLst>
        </pc:spChg>
        <pc:spChg chg="mod">
          <ac:chgData name="Lei Wu" userId="f083b2a8aea23a2f" providerId="LiveId" clId="{D3C201D8-48B1-4AE4-9553-9040D20AF85A}" dt="2021-04-12T08:10:33.956" v="1763" actId="58"/>
          <ac:spMkLst>
            <pc:docMk/>
            <pc:sldMk cId="1444065301" sldId="825"/>
            <ac:spMk id="264" creationId="{45E91A37-A637-4DF1-8069-632544E3C1CD}"/>
          </ac:spMkLst>
        </pc:spChg>
        <pc:spChg chg="mod">
          <ac:chgData name="Lei Wu" userId="f083b2a8aea23a2f" providerId="LiveId" clId="{D3C201D8-48B1-4AE4-9553-9040D20AF85A}" dt="2021-04-10T08:49:14.068" v="1012" actId="1076"/>
          <ac:spMkLst>
            <pc:docMk/>
            <pc:sldMk cId="1444065301" sldId="825"/>
            <ac:spMk id="266" creationId="{A0D4D5AB-C3C7-43D4-984D-801C13394E45}"/>
          </ac:spMkLst>
        </pc:spChg>
        <pc:spChg chg="mod">
          <ac:chgData name="Lei Wu" userId="f083b2a8aea23a2f" providerId="LiveId" clId="{D3C201D8-48B1-4AE4-9553-9040D20AF85A}" dt="2021-04-10T08:49:14.068" v="1012" actId="1076"/>
          <ac:spMkLst>
            <pc:docMk/>
            <pc:sldMk cId="1444065301" sldId="825"/>
            <ac:spMk id="267" creationId="{2120E6C7-B369-4B6B-8550-D816EF56EB38}"/>
          </ac:spMkLst>
        </pc:spChg>
        <pc:spChg chg="mod">
          <ac:chgData name="Lei Wu" userId="f083b2a8aea23a2f" providerId="LiveId" clId="{D3C201D8-48B1-4AE4-9553-9040D20AF85A}" dt="2021-04-10T08:49:14.068" v="1012" actId="1076"/>
          <ac:spMkLst>
            <pc:docMk/>
            <pc:sldMk cId="1444065301" sldId="825"/>
            <ac:spMk id="268" creationId="{069792B0-993E-4E87-96FE-99A8D19CACBA}"/>
          </ac:spMkLst>
        </pc:spChg>
        <pc:spChg chg="mod">
          <ac:chgData name="Lei Wu" userId="f083b2a8aea23a2f" providerId="LiveId" clId="{D3C201D8-48B1-4AE4-9553-9040D20AF85A}" dt="2021-04-10T08:49:14.068" v="1012" actId="1076"/>
          <ac:spMkLst>
            <pc:docMk/>
            <pc:sldMk cId="1444065301" sldId="825"/>
            <ac:spMk id="269" creationId="{E740532B-A81E-4CC4-9D07-1EB87CB300D5}"/>
          </ac:spMkLst>
        </pc:spChg>
        <pc:spChg chg="mod">
          <ac:chgData name="Lei Wu" userId="f083b2a8aea23a2f" providerId="LiveId" clId="{D3C201D8-48B1-4AE4-9553-9040D20AF85A}" dt="2021-04-10T08:49:14.068" v="1012" actId="1076"/>
          <ac:spMkLst>
            <pc:docMk/>
            <pc:sldMk cId="1444065301" sldId="825"/>
            <ac:spMk id="270" creationId="{4962C1BD-D363-43B1-AED6-81267D098C2C}"/>
          </ac:spMkLst>
        </pc:spChg>
        <pc:spChg chg="mod">
          <ac:chgData name="Lei Wu" userId="f083b2a8aea23a2f" providerId="LiveId" clId="{D3C201D8-48B1-4AE4-9553-9040D20AF85A}" dt="2021-04-10T08:49:14.068" v="1012" actId="1076"/>
          <ac:spMkLst>
            <pc:docMk/>
            <pc:sldMk cId="1444065301" sldId="825"/>
            <ac:spMk id="271" creationId="{783CD59D-F20E-4E4A-9C12-D22E13C49715}"/>
          </ac:spMkLst>
        </pc:spChg>
        <pc:spChg chg="mod">
          <ac:chgData name="Lei Wu" userId="f083b2a8aea23a2f" providerId="LiveId" clId="{D3C201D8-48B1-4AE4-9553-9040D20AF85A}" dt="2021-04-10T08:49:14.068" v="1012" actId="1076"/>
          <ac:spMkLst>
            <pc:docMk/>
            <pc:sldMk cId="1444065301" sldId="825"/>
            <ac:spMk id="272" creationId="{CA2129A3-B7F6-4619-AD51-046AAFAD4C37}"/>
          </ac:spMkLst>
        </pc:spChg>
        <pc:spChg chg="mod">
          <ac:chgData name="Lei Wu" userId="f083b2a8aea23a2f" providerId="LiveId" clId="{D3C201D8-48B1-4AE4-9553-9040D20AF85A}" dt="2021-04-10T08:49:14.068" v="1012" actId="1076"/>
          <ac:spMkLst>
            <pc:docMk/>
            <pc:sldMk cId="1444065301" sldId="825"/>
            <ac:spMk id="273" creationId="{6047422E-C2EE-44BD-9330-9534DFB405B6}"/>
          </ac:spMkLst>
        </pc:spChg>
        <pc:spChg chg="mod">
          <ac:chgData name="Lei Wu" userId="f083b2a8aea23a2f" providerId="LiveId" clId="{D3C201D8-48B1-4AE4-9553-9040D20AF85A}" dt="2021-04-10T08:49:14.068" v="1012" actId="1076"/>
          <ac:spMkLst>
            <pc:docMk/>
            <pc:sldMk cId="1444065301" sldId="825"/>
            <ac:spMk id="274" creationId="{979E7894-268C-492B-AEFF-33B05E75B08B}"/>
          </ac:spMkLst>
        </pc:spChg>
        <pc:spChg chg="mod">
          <ac:chgData name="Lei Wu" userId="f083b2a8aea23a2f" providerId="LiveId" clId="{D3C201D8-48B1-4AE4-9553-9040D20AF85A}" dt="2021-04-12T08:10:42.472" v="1767" actId="58"/>
          <ac:spMkLst>
            <pc:docMk/>
            <pc:sldMk cId="1444065301" sldId="825"/>
            <ac:spMk id="275" creationId="{5A0B780A-592B-4E57-BCA8-39B41FA9588C}"/>
          </ac:spMkLst>
        </pc:spChg>
        <pc:spChg chg="mod">
          <ac:chgData name="Lei Wu" userId="f083b2a8aea23a2f" providerId="LiveId" clId="{D3C201D8-48B1-4AE4-9553-9040D20AF85A}" dt="2021-04-10T08:49:14.068" v="1012" actId="1076"/>
          <ac:spMkLst>
            <pc:docMk/>
            <pc:sldMk cId="1444065301" sldId="825"/>
            <ac:spMk id="276" creationId="{07B742B4-666C-4773-8036-F4D0148D3C5F}"/>
          </ac:spMkLst>
        </pc:spChg>
        <pc:spChg chg="mod">
          <ac:chgData name="Lei Wu" userId="f083b2a8aea23a2f" providerId="LiveId" clId="{D3C201D8-48B1-4AE4-9553-9040D20AF85A}" dt="2021-04-10T08:49:14.068" v="1012" actId="1076"/>
          <ac:spMkLst>
            <pc:docMk/>
            <pc:sldMk cId="1444065301" sldId="825"/>
            <ac:spMk id="277" creationId="{C941872F-2622-4689-8136-C3ADFDC0B378}"/>
          </ac:spMkLst>
        </pc:spChg>
        <pc:spChg chg="mod">
          <ac:chgData name="Lei Wu" userId="f083b2a8aea23a2f" providerId="LiveId" clId="{D3C201D8-48B1-4AE4-9553-9040D20AF85A}" dt="2021-04-10T08:49:14.068" v="1012" actId="1076"/>
          <ac:spMkLst>
            <pc:docMk/>
            <pc:sldMk cId="1444065301" sldId="825"/>
            <ac:spMk id="278" creationId="{D07A522F-A562-4938-88BD-60D433792A43}"/>
          </ac:spMkLst>
        </pc:spChg>
        <pc:spChg chg="mod">
          <ac:chgData name="Lei Wu" userId="f083b2a8aea23a2f" providerId="LiveId" clId="{D3C201D8-48B1-4AE4-9553-9040D20AF85A}" dt="2021-04-10T08:49:14.068" v="1012" actId="1076"/>
          <ac:spMkLst>
            <pc:docMk/>
            <pc:sldMk cId="1444065301" sldId="825"/>
            <ac:spMk id="279" creationId="{4BB83CA3-2CCD-4638-A814-2047CA76B07C}"/>
          </ac:spMkLst>
        </pc:spChg>
        <pc:spChg chg="mod">
          <ac:chgData name="Lei Wu" userId="f083b2a8aea23a2f" providerId="LiveId" clId="{D3C201D8-48B1-4AE4-9553-9040D20AF85A}" dt="2021-04-10T08:49:14.068" v="1012" actId="1076"/>
          <ac:spMkLst>
            <pc:docMk/>
            <pc:sldMk cId="1444065301" sldId="825"/>
            <ac:spMk id="280" creationId="{DD782D47-9010-4F86-A44B-903E858A0C0D}"/>
          </ac:spMkLst>
        </pc:spChg>
        <pc:spChg chg="mod">
          <ac:chgData name="Lei Wu" userId="f083b2a8aea23a2f" providerId="LiveId" clId="{D3C201D8-48B1-4AE4-9553-9040D20AF85A}" dt="2021-04-10T08:49:14.068" v="1012" actId="1076"/>
          <ac:spMkLst>
            <pc:docMk/>
            <pc:sldMk cId="1444065301" sldId="825"/>
            <ac:spMk id="281" creationId="{17D16D52-3554-4544-BE4A-A63D606A25D0}"/>
          </ac:spMkLst>
        </pc:spChg>
        <pc:spChg chg="mod">
          <ac:chgData name="Lei Wu" userId="f083b2a8aea23a2f" providerId="LiveId" clId="{D3C201D8-48B1-4AE4-9553-9040D20AF85A}" dt="2021-04-10T08:49:14.068" v="1012" actId="1076"/>
          <ac:spMkLst>
            <pc:docMk/>
            <pc:sldMk cId="1444065301" sldId="825"/>
            <ac:spMk id="282" creationId="{83C7B2D4-AA3B-46C9-9358-0DEA1C949975}"/>
          </ac:spMkLst>
        </pc:spChg>
        <pc:spChg chg="mod">
          <ac:chgData name="Lei Wu" userId="f083b2a8aea23a2f" providerId="LiveId" clId="{D3C201D8-48B1-4AE4-9553-9040D20AF85A}" dt="2021-04-10T08:49:14.068" v="1012" actId="1076"/>
          <ac:spMkLst>
            <pc:docMk/>
            <pc:sldMk cId="1444065301" sldId="825"/>
            <ac:spMk id="283" creationId="{D4DF0455-74FB-4BA9-878A-167B71C6BEC1}"/>
          </ac:spMkLst>
        </pc:spChg>
        <pc:spChg chg="mod">
          <ac:chgData name="Lei Wu" userId="f083b2a8aea23a2f" providerId="LiveId" clId="{D3C201D8-48B1-4AE4-9553-9040D20AF85A}" dt="2021-04-10T08:49:14.068" v="1012" actId="1076"/>
          <ac:spMkLst>
            <pc:docMk/>
            <pc:sldMk cId="1444065301" sldId="825"/>
            <ac:spMk id="284" creationId="{1A7E78CC-CB06-4A08-9EB4-1E890B889755}"/>
          </ac:spMkLst>
        </pc:spChg>
        <pc:spChg chg="mod">
          <ac:chgData name="Lei Wu" userId="f083b2a8aea23a2f" providerId="LiveId" clId="{D3C201D8-48B1-4AE4-9553-9040D20AF85A}" dt="2021-04-10T08:49:14.068" v="1012" actId="1076"/>
          <ac:spMkLst>
            <pc:docMk/>
            <pc:sldMk cId="1444065301" sldId="825"/>
            <ac:spMk id="285" creationId="{0F40D15E-FBD0-4CC5-A63F-2B1996EF1B40}"/>
          </ac:spMkLst>
        </pc:spChg>
        <pc:spChg chg="mod">
          <ac:chgData name="Lei Wu" userId="f083b2a8aea23a2f" providerId="LiveId" clId="{D3C201D8-48B1-4AE4-9553-9040D20AF85A}" dt="2021-04-10T08:49:14.068" v="1012" actId="1076"/>
          <ac:spMkLst>
            <pc:docMk/>
            <pc:sldMk cId="1444065301" sldId="825"/>
            <ac:spMk id="286" creationId="{D3F54F90-46F3-43CF-9ACC-38523AB2FD6F}"/>
          </ac:spMkLst>
        </pc:spChg>
        <pc:spChg chg="mod">
          <ac:chgData name="Lei Wu" userId="f083b2a8aea23a2f" providerId="LiveId" clId="{D3C201D8-48B1-4AE4-9553-9040D20AF85A}" dt="2021-04-10T08:49:14.068" v="1012" actId="1076"/>
          <ac:spMkLst>
            <pc:docMk/>
            <pc:sldMk cId="1444065301" sldId="825"/>
            <ac:spMk id="287" creationId="{2BD3A0B7-7E1F-495A-9EC0-A56E9AAA2CF2}"/>
          </ac:spMkLst>
        </pc:spChg>
        <pc:spChg chg="mod">
          <ac:chgData name="Lei Wu" userId="f083b2a8aea23a2f" providerId="LiveId" clId="{D3C201D8-48B1-4AE4-9553-9040D20AF85A}" dt="2021-04-10T08:49:14.068" v="1012" actId="1076"/>
          <ac:spMkLst>
            <pc:docMk/>
            <pc:sldMk cId="1444065301" sldId="825"/>
            <ac:spMk id="288" creationId="{B9990DA7-3137-4F91-8D1E-346975166CF0}"/>
          </ac:spMkLst>
        </pc:spChg>
        <pc:spChg chg="mod">
          <ac:chgData name="Lei Wu" userId="f083b2a8aea23a2f" providerId="LiveId" clId="{D3C201D8-48B1-4AE4-9553-9040D20AF85A}" dt="2021-04-10T08:49:14.068" v="1012" actId="1076"/>
          <ac:spMkLst>
            <pc:docMk/>
            <pc:sldMk cId="1444065301" sldId="825"/>
            <ac:spMk id="289" creationId="{018E00E1-6759-4B49-BADD-096552377610}"/>
          </ac:spMkLst>
        </pc:spChg>
        <pc:spChg chg="mod">
          <ac:chgData name="Lei Wu" userId="f083b2a8aea23a2f" providerId="LiveId" clId="{D3C201D8-48B1-4AE4-9553-9040D20AF85A}" dt="2021-04-10T08:49:14.068" v="1012" actId="1076"/>
          <ac:spMkLst>
            <pc:docMk/>
            <pc:sldMk cId="1444065301" sldId="825"/>
            <ac:spMk id="290" creationId="{352600F0-C4B3-4AA8-9CB2-A96001B6FF5D}"/>
          </ac:spMkLst>
        </pc:spChg>
        <pc:spChg chg="mod">
          <ac:chgData name="Lei Wu" userId="f083b2a8aea23a2f" providerId="LiveId" clId="{D3C201D8-48B1-4AE4-9553-9040D20AF85A}" dt="2021-04-10T08:49:14.068" v="1012" actId="1076"/>
          <ac:spMkLst>
            <pc:docMk/>
            <pc:sldMk cId="1444065301" sldId="825"/>
            <ac:spMk id="291" creationId="{009DC75E-7386-4586-ADFF-78E38574DF7D}"/>
          </ac:spMkLst>
        </pc:spChg>
        <pc:spChg chg="mod">
          <ac:chgData name="Lei Wu" userId="f083b2a8aea23a2f" providerId="LiveId" clId="{D3C201D8-48B1-4AE4-9553-9040D20AF85A}" dt="2021-04-10T08:49:14.068" v="1012" actId="1076"/>
          <ac:spMkLst>
            <pc:docMk/>
            <pc:sldMk cId="1444065301" sldId="825"/>
            <ac:spMk id="292" creationId="{E38947C7-4147-4C22-9EEB-7B5090E8ABAC}"/>
          </ac:spMkLst>
        </pc:spChg>
        <pc:spChg chg="mod">
          <ac:chgData name="Lei Wu" userId="f083b2a8aea23a2f" providerId="LiveId" clId="{D3C201D8-48B1-4AE4-9553-9040D20AF85A}" dt="2021-04-10T08:49:14.068" v="1012" actId="1076"/>
          <ac:spMkLst>
            <pc:docMk/>
            <pc:sldMk cId="1444065301" sldId="825"/>
            <ac:spMk id="293" creationId="{7775E04D-04A5-4445-B09F-68995C3E5B99}"/>
          </ac:spMkLst>
        </pc:spChg>
        <pc:spChg chg="mod">
          <ac:chgData name="Lei Wu" userId="f083b2a8aea23a2f" providerId="LiveId" clId="{D3C201D8-48B1-4AE4-9553-9040D20AF85A}" dt="2021-04-10T08:49:14.068" v="1012" actId="1076"/>
          <ac:spMkLst>
            <pc:docMk/>
            <pc:sldMk cId="1444065301" sldId="825"/>
            <ac:spMk id="294" creationId="{699884A2-83A0-4535-95BB-89FA97A8683F}"/>
          </ac:spMkLst>
        </pc:spChg>
        <pc:spChg chg="mod">
          <ac:chgData name="Lei Wu" userId="f083b2a8aea23a2f" providerId="LiveId" clId="{D3C201D8-48B1-4AE4-9553-9040D20AF85A}" dt="2021-04-10T08:49:14.068" v="1012" actId="1076"/>
          <ac:spMkLst>
            <pc:docMk/>
            <pc:sldMk cId="1444065301" sldId="825"/>
            <ac:spMk id="295" creationId="{5BBB7D09-10D9-4A9F-A998-6B9EDAED6A78}"/>
          </ac:spMkLst>
        </pc:spChg>
        <pc:spChg chg="mod">
          <ac:chgData name="Lei Wu" userId="f083b2a8aea23a2f" providerId="LiveId" clId="{D3C201D8-48B1-4AE4-9553-9040D20AF85A}" dt="2021-04-10T08:49:14.068" v="1012" actId="1076"/>
          <ac:spMkLst>
            <pc:docMk/>
            <pc:sldMk cId="1444065301" sldId="825"/>
            <ac:spMk id="296" creationId="{06E89AD2-FECA-4A4C-8BBB-8C4D02318585}"/>
          </ac:spMkLst>
        </pc:spChg>
        <pc:spChg chg="mod">
          <ac:chgData name="Lei Wu" userId="f083b2a8aea23a2f" providerId="LiveId" clId="{D3C201D8-48B1-4AE4-9553-9040D20AF85A}" dt="2021-04-10T08:49:14.068" v="1012" actId="1076"/>
          <ac:spMkLst>
            <pc:docMk/>
            <pc:sldMk cId="1444065301" sldId="825"/>
            <ac:spMk id="298" creationId="{1997B896-39EE-4747-90B3-3B04E1793B35}"/>
          </ac:spMkLst>
        </pc:spChg>
        <pc:spChg chg="mod">
          <ac:chgData name="Lei Wu" userId="f083b2a8aea23a2f" providerId="LiveId" clId="{D3C201D8-48B1-4AE4-9553-9040D20AF85A}" dt="2021-04-10T08:49:14.068" v="1012" actId="1076"/>
          <ac:spMkLst>
            <pc:docMk/>
            <pc:sldMk cId="1444065301" sldId="825"/>
            <ac:spMk id="299" creationId="{A9CFA92D-C575-42BE-9930-A639D72FB1B1}"/>
          </ac:spMkLst>
        </pc:spChg>
        <pc:spChg chg="mod">
          <ac:chgData name="Lei Wu" userId="f083b2a8aea23a2f" providerId="LiveId" clId="{D3C201D8-48B1-4AE4-9553-9040D20AF85A}" dt="2021-04-10T08:49:14.068" v="1012" actId="1076"/>
          <ac:spMkLst>
            <pc:docMk/>
            <pc:sldMk cId="1444065301" sldId="825"/>
            <ac:spMk id="300" creationId="{57111B36-E39A-48EE-AC79-3E5714E6A06D}"/>
          </ac:spMkLst>
        </pc:spChg>
        <pc:spChg chg="mod">
          <ac:chgData name="Lei Wu" userId="f083b2a8aea23a2f" providerId="LiveId" clId="{D3C201D8-48B1-4AE4-9553-9040D20AF85A}" dt="2021-04-10T08:49:14.068" v="1012" actId="1076"/>
          <ac:spMkLst>
            <pc:docMk/>
            <pc:sldMk cId="1444065301" sldId="825"/>
            <ac:spMk id="301" creationId="{DAF8D436-23F7-4777-A86F-9AADFB629C46}"/>
          </ac:spMkLst>
        </pc:spChg>
        <pc:spChg chg="mod">
          <ac:chgData name="Lei Wu" userId="f083b2a8aea23a2f" providerId="LiveId" clId="{D3C201D8-48B1-4AE4-9553-9040D20AF85A}" dt="2021-04-10T08:49:14.068" v="1012" actId="1076"/>
          <ac:spMkLst>
            <pc:docMk/>
            <pc:sldMk cId="1444065301" sldId="825"/>
            <ac:spMk id="302" creationId="{D8BE3C23-9B37-42AF-AFF5-6EB9BDCB9B23}"/>
          </ac:spMkLst>
        </pc:spChg>
        <pc:spChg chg="mod">
          <ac:chgData name="Lei Wu" userId="f083b2a8aea23a2f" providerId="LiveId" clId="{D3C201D8-48B1-4AE4-9553-9040D20AF85A}" dt="2021-04-10T08:49:14.068" v="1012" actId="1076"/>
          <ac:spMkLst>
            <pc:docMk/>
            <pc:sldMk cId="1444065301" sldId="825"/>
            <ac:spMk id="303" creationId="{40141E13-0677-4941-B74E-CDC32D664D73}"/>
          </ac:spMkLst>
        </pc:spChg>
        <pc:spChg chg="mod">
          <ac:chgData name="Lei Wu" userId="f083b2a8aea23a2f" providerId="LiveId" clId="{D3C201D8-48B1-4AE4-9553-9040D20AF85A}" dt="2021-04-10T08:49:14.068" v="1012" actId="1076"/>
          <ac:spMkLst>
            <pc:docMk/>
            <pc:sldMk cId="1444065301" sldId="825"/>
            <ac:spMk id="304" creationId="{7A4AD774-AB6B-4677-B3DB-5025732FFDFF}"/>
          </ac:spMkLst>
        </pc:spChg>
        <pc:spChg chg="mod">
          <ac:chgData name="Lei Wu" userId="f083b2a8aea23a2f" providerId="LiveId" clId="{D3C201D8-48B1-4AE4-9553-9040D20AF85A}" dt="2021-04-10T08:49:14.068" v="1012" actId="1076"/>
          <ac:spMkLst>
            <pc:docMk/>
            <pc:sldMk cId="1444065301" sldId="825"/>
            <ac:spMk id="305" creationId="{2C16B2A3-DB9E-4F78-B398-BBA59389E350}"/>
          </ac:spMkLst>
        </pc:spChg>
        <pc:spChg chg="mod">
          <ac:chgData name="Lei Wu" userId="f083b2a8aea23a2f" providerId="LiveId" clId="{D3C201D8-48B1-4AE4-9553-9040D20AF85A}" dt="2021-04-10T08:49:14.068" v="1012" actId="1076"/>
          <ac:spMkLst>
            <pc:docMk/>
            <pc:sldMk cId="1444065301" sldId="825"/>
            <ac:spMk id="306" creationId="{6D00240C-506B-4237-AF86-FC91EA2765FE}"/>
          </ac:spMkLst>
        </pc:spChg>
        <pc:spChg chg="mod">
          <ac:chgData name="Lei Wu" userId="f083b2a8aea23a2f" providerId="LiveId" clId="{D3C201D8-48B1-4AE4-9553-9040D20AF85A}" dt="2021-04-10T08:49:14.068" v="1012" actId="1076"/>
          <ac:spMkLst>
            <pc:docMk/>
            <pc:sldMk cId="1444065301" sldId="825"/>
            <ac:spMk id="307" creationId="{DC7CF5AD-C74F-46C5-81D1-358AF6C446AF}"/>
          </ac:spMkLst>
        </pc:spChg>
        <pc:spChg chg="mod">
          <ac:chgData name="Lei Wu" userId="f083b2a8aea23a2f" providerId="LiveId" clId="{D3C201D8-48B1-4AE4-9553-9040D20AF85A}" dt="2021-04-10T08:49:14.068" v="1012" actId="1076"/>
          <ac:spMkLst>
            <pc:docMk/>
            <pc:sldMk cId="1444065301" sldId="825"/>
            <ac:spMk id="309" creationId="{841FA97D-DCF6-48F2-8457-1ED66DAF654D}"/>
          </ac:spMkLst>
        </pc:spChg>
        <pc:spChg chg="mod">
          <ac:chgData name="Lei Wu" userId="f083b2a8aea23a2f" providerId="LiveId" clId="{D3C201D8-48B1-4AE4-9553-9040D20AF85A}" dt="2021-04-10T08:49:14.068" v="1012" actId="1076"/>
          <ac:spMkLst>
            <pc:docMk/>
            <pc:sldMk cId="1444065301" sldId="825"/>
            <ac:spMk id="310" creationId="{95E3292C-2FAE-4B6B-B6C3-5D595018ADBB}"/>
          </ac:spMkLst>
        </pc:spChg>
        <pc:spChg chg="mod">
          <ac:chgData name="Lei Wu" userId="f083b2a8aea23a2f" providerId="LiveId" clId="{D3C201D8-48B1-4AE4-9553-9040D20AF85A}" dt="2021-04-10T08:49:14.068" v="1012" actId="1076"/>
          <ac:spMkLst>
            <pc:docMk/>
            <pc:sldMk cId="1444065301" sldId="825"/>
            <ac:spMk id="311" creationId="{7A5278F2-89DA-4AAA-8663-74CA55DDA7B0}"/>
          </ac:spMkLst>
        </pc:spChg>
        <pc:spChg chg="mod">
          <ac:chgData name="Lei Wu" userId="f083b2a8aea23a2f" providerId="LiveId" clId="{D3C201D8-48B1-4AE4-9553-9040D20AF85A}" dt="2021-04-10T08:49:14.068" v="1012" actId="1076"/>
          <ac:spMkLst>
            <pc:docMk/>
            <pc:sldMk cId="1444065301" sldId="825"/>
            <ac:spMk id="312" creationId="{1B5FF565-06B7-4B2C-B5DE-CBCEC2DB7833}"/>
          </ac:spMkLst>
        </pc:spChg>
        <pc:spChg chg="mod">
          <ac:chgData name="Lei Wu" userId="f083b2a8aea23a2f" providerId="LiveId" clId="{D3C201D8-48B1-4AE4-9553-9040D20AF85A}" dt="2021-04-10T08:49:14.068" v="1012" actId="1076"/>
          <ac:spMkLst>
            <pc:docMk/>
            <pc:sldMk cId="1444065301" sldId="825"/>
            <ac:spMk id="313" creationId="{CE422F7B-0C16-4A0F-8CE2-13337148ED91}"/>
          </ac:spMkLst>
        </pc:spChg>
        <pc:spChg chg="mod">
          <ac:chgData name="Lei Wu" userId="f083b2a8aea23a2f" providerId="LiveId" clId="{D3C201D8-48B1-4AE4-9553-9040D20AF85A}" dt="2021-04-10T08:49:14.068" v="1012" actId="1076"/>
          <ac:spMkLst>
            <pc:docMk/>
            <pc:sldMk cId="1444065301" sldId="825"/>
            <ac:spMk id="314" creationId="{0BC3BD5A-36DE-4F02-ACBA-B23BAD1A6721}"/>
          </ac:spMkLst>
        </pc:spChg>
        <pc:spChg chg="mod">
          <ac:chgData name="Lei Wu" userId="f083b2a8aea23a2f" providerId="LiveId" clId="{D3C201D8-48B1-4AE4-9553-9040D20AF85A}" dt="2021-04-10T08:49:14.068" v="1012" actId="1076"/>
          <ac:spMkLst>
            <pc:docMk/>
            <pc:sldMk cId="1444065301" sldId="825"/>
            <ac:spMk id="315" creationId="{5965BE8A-F836-4574-BC25-02694380D32E}"/>
          </ac:spMkLst>
        </pc:spChg>
        <pc:spChg chg="mod">
          <ac:chgData name="Lei Wu" userId="f083b2a8aea23a2f" providerId="LiveId" clId="{D3C201D8-48B1-4AE4-9553-9040D20AF85A}" dt="2021-04-12T08:10:24.354" v="1759" actId="58"/>
          <ac:spMkLst>
            <pc:docMk/>
            <pc:sldMk cId="1444065301" sldId="825"/>
            <ac:spMk id="316" creationId="{B8391079-FD87-4629-A5A1-12938F4B80C9}"/>
          </ac:spMkLst>
        </pc:spChg>
        <pc:spChg chg="mod">
          <ac:chgData name="Lei Wu" userId="f083b2a8aea23a2f" providerId="LiveId" clId="{D3C201D8-48B1-4AE4-9553-9040D20AF85A}" dt="2021-04-10T08:49:14.068" v="1012" actId="1076"/>
          <ac:spMkLst>
            <pc:docMk/>
            <pc:sldMk cId="1444065301" sldId="825"/>
            <ac:spMk id="317" creationId="{57C5810E-1C1D-46C1-8DDE-0C6CBE500ADA}"/>
          </ac:spMkLst>
        </pc:spChg>
        <pc:spChg chg="mod">
          <ac:chgData name="Lei Wu" userId="f083b2a8aea23a2f" providerId="LiveId" clId="{D3C201D8-48B1-4AE4-9553-9040D20AF85A}" dt="2021-04-10T08:49:14.068" v="1012" actId="1076"/>
          <ac:spMkLst>
            <pc:docMk/>
            <pc:sldMk cId="1444065301" sldId="825"/>
            <ac:spMk id="318" creationId="{73593508-3234-4D16-97DC-ED4EFE792E93}"/>
          </ac:spMkLst>
        </pc:spChg>
        <pc:spChg chg="mod">
          <ac:chgData name="Lei Wu" userId="f083b2a8aea23a2f" providerId="LiveId" clId="{D3C201D8-48B1-4AE4-9553-9040D20AF85A}" dt="2021-04-12T08:10:20.294" v="1757" actId="58"/>
          <ac:spMkLst>
            <pc:docMk/>
            <pc:sldMk cId="1444065301" sldId="825"/>
            <ac:spMk id="319" creationId="{2E6000E0-7F04-4B4D-B369-2D0B033CA0B4}"/>
          </ac:spMkLst>
        </pc:spChg>
        <pc:spChg chg="mod">
          <ac:chgData name="Lei Wu" userId="f083b2a8aea23a2f" providerId="LiveId" clId="{D3C201D8-48B1-4AE4-9553-9040D20AF85A}" dt="2021-04-10T08:49:14.068" v="1012" actId="1076"/>
          <ac:spMkLst>
            <pc:docMk/>
            <pc:sldMk cId="1444065301" sldId="825"/>
            <ac:spMk id="320" creationId="{A4F8AD43-BF1C-4F5A-AE3C-FD3EBEF56CDC}"/>
          </ac:spMkLst>
        </pc:spChg>
        <pc:grpChg chg="add del mod">
          <ac:chgData name="Lei Wu" userId="f083b2a8aea23a2f" providerId="LiveId" clId="{D3C201D8-48B1-4AE4-9553-9040D20AF85A}" dt="2021-04-10T08:49:04.526" v="1008"/>
          <ac:grpSpMkLst>
            <pc:docMk/>
            <pc:sldMk cId="1444065301" sldId="825"/>
            <ac:grpSpMk id="14" creationId="{F8DA141F-7C44-4889-BE01-DB81B17EA690}"/>
          </ac:grpSpMkLst>
        </pc:grpChg>
        <pc:grpChg chg="mod">
          <ac:chgData name="Lei Wu" userId="f083b2a8aea23a2f" providerId="LiveId" clId="{D3C201D8-48B1-4AE4-9553-9040D20AF85A}" dt="2021-04-10T08:49:01.712" v="1007"/>
          <ac:grpSpMkLst>
            <pc:docMk/>
            <pc:sldMk cId="1444065301" sldId="825"/>
            <ac:grpSpMk id="15" creationId="{644E8168-5BFC-488F-81D4-395FD9294648}"/>
          </ac:grpSpMkLst>
        </pc:grpChg>
        <pc:grpChg chg="mod">
          <ac:chgData name="Lei Wu" userId="f083b2a8aea23a2f" providerId="LiveId" clId="{D3C201D8-48B1-4AE4-9553-9040D20AF85A}" dt="2021-04-10T08:49:01.712" v="1007"/>
          <ac:grpSpMkLst>
            <pc:docMk/>
            <pc:sldMk cId="1444065301" sldId="825"/>
            <ac:grpSpMk id="16" creationId="{8D623CF4-7553-41F6-A835-E2DF2B5183F4}"/>
          </ac:grpSpMkLst>
        </pc:grpChg>
        <pc:grpChg chg="mod">
          <ac:chgData name="Lei Wu" userId="f083b2a8aea23a2f" providerId="LiveId" clId="{D3C201D8-48B1-4AE4-9553-9040D20AF85A}" dt="2021-04-10T08:49:01.712" v="1007"/>
          <ac:grpSpMkLst>
            <pc:docMk/>
            <pc:sldMk cId="1444065301" sldId="825"/>
            <ac:grpSpMk id="19" creationId="{C3865ECE-C2FA-4909-A2FF-381976C6B850}"/>
          </ac:grpSpMkLst>
        </pc:grpChg>
        <pc:grpChg chg="mod">
          <ac:chgData name="Lei Wu" userId="f083b2a8aea23a2f" providerId="LiveId" clId="{D3C201D8-48B1-4AE4-9553-9040D20AF85A}" dt="2021-04-10T08:49:01.712" v="1007"/>
          <ac:grpSpMkLst>
            <pc:docMk/>
            <pc:sldMk cId="1444065301" sldId="825"/>
            <ac:grpSpMk id="23" creationId="{E7614851-A824-4F99-892D-C367CF62DBF9}"/>
          </ac:grpSpMkLst>
        </pc:grpChg>
        <pc:grpChg chg="mod">
          <ac:chgData name="Lei Wu" userId="f083b2a8aea23a2f" providerId="LiveId" clId="{D3C201D8-48B1-4AE4-9553-9040D20AF85A}" dt="2021-04-10T08:49:01.712" v="1007"/>
          <ac:grpSpMkLst>
            <pc:docMk/>
            <pc:sldMk cId="1444065301" sldId="825"/>
            <ac:grpSpMk id="57" creationId="{33B99CC5-B08D-4DDE-9076-0E1624AE12BD}"/>
          </ac:grpSpMkLst>
        </pc:grpChg>
        <pc:grpChg chg="add del mod">
          <ac:chgData name="Lei Wu" userId="f083b2a8aea23a2f" providerId="LiveId" clId="{D3C201D8-48B1-4AE4-9553-9040D20AF85A}" dt="2021-04-10T08:49:04.526" v="1008"/>
          <ac:grpSpMkLst>
            <pc:docMk/>
            <pc:sldMk cId="1444065301" sldId="825"/>
            <ac:grpSpMk id="63" creationId="{D4335092-5AF4-49ED-AEBE-1305A4053431}"/>
          </ac:grpSpMkLst>
        </pc:grpChg>
        <pc:grpChg chg="mod">
          <ac:chgData name="Lei Wu" userId="f083b2a8aea23a2f" providerId="LiveId" clId="{D3C201D8-48B1-4AE4-9553-9040D20AF85A}" dt="2021-04-10T08:49:01.712" v="1007"/>
          <ac:grpSpMkLst>
            <pc:docMk/>
            <pc:sldMk cId="1444065301" sldId="825"/>
            <ac:grpSpMk id="65" creationId="{05EC1E48-05AB-4DFB-A751-835BD597FBB3}"/>
          </ac:grpSpMkLst>
        </pc:grpChg>
        <pc:grpChg chg="mod">
          <ac:chgData name="Lei Wu" userId="f083b2a8aea23a2f" providerId="LiveId" clId="{D3C201D8-48B1-4AE4-9553-9040D20AF85A}" dt="2021-04-10T08:49:01.712" v="1007"/>
          <ac:grpSpMkLst>
            <pc:docMk/>
            <pc:sldMk cId="1444065301" sldId="825"/>
            <ac:grpSpMk id="68" creationId="{393246C1-9909-4C05-8372-86B4BF30CD7B}"/>
          </ac:grpSpMkLst>
        </pc:grpChg>
        <pc:grpChg chg="add del mod">
          <ac:chgData name="Lei Wu" userId="f083b2a8aea23a2f" providerId="LiveId" clId="{D3C201D8-48B1-4AE4-9553-9040D20AF85A}" dt="2021-04-10T08:49:04.526" v="1008"/>
          <ac:grpSpMkLst>
            <pc:docMk/>
            <pc:sldMk cId="1444065301" sldId="825"/>
            <ac:grpSpMk id="75" creationId="{EFDB8989-0537-4C72-BA8D-328662A78996}"/>
          </ac:grpSpMkLst>
        </pc:grpChg>
        <pc:grpChg chg="mod">
          <ac:chgData name="Lei Wu" userId="f083b2a8aea23a2f" providerId="LiveId" clId="{D3C201D8-48B1-4AE4-9553-9040D20AF85A}" dt="2021-04-10T08:49:01.712" v="1007"/>
          <ac:grpSpMkLst>
            <pc:docMk/>
            <pc:sldMk cId="1444065301" sldId="825"/>
            <ac:grpSpMk id="77" creationId="{5D9148F8-D237-4BFC-B952-37D15DEF9630}"/>
          </ac:grpSpMkLst>
        </pc:grpChg>
        <pc:grpChg chg="mod">
          <ac:chgData name="Lei Wu" userId="f083b2a8aea23a2f" providerId="LiveId" clId="{D3C201D8-48B1-4AE4-9553-9040D20AF85A}" dt="2021-04-10T08:49:01.712" v="1007"/>
          <ac:grpSpMkLst>
            <pc:docMk/>
            <pc:sldMk cId="1444065301" sldId="825"/>
            <ac:grpSpMk id="80" creationId="{61BF9BE7-1D10-4D73-A8E9-619C676C66C4}"/>
          </ac:grpSpMkLst>
        </pc:grpChg>
        <pc:grpChg chg="add del mod">
          <ac:chgData name="Lei Wu" userId="f083b2a8aea23a2f" providerId="LiveId" clId="{D3C201D8-48B1-4AE4-9553-9040D20AF85A}" dt="2021-04-10T08:49:04.526" v="1008"/>
          <ac:grpSpMkLst>
            <pc:docMk/>
            <pc:sldMk cId="1444065301" sldId="825"/>
            <ac:grpSpMk id="87" creationId="{209C0F94-0C9C-4A20-B71B-71F36A5A46AD}"/>
          </ac:grpSpMkLst>
        </pc:grpChg>
        <pc:grpChg chg="mod">
          <ac:chgData name="Lei Wu" userId="f083b2a8aea23a2f" providerId="LiveId" clId="{D3C201D8-48B1-4AE4-9553-9040D20AF85A}" dt="2021-04-10T08:49:01.712" v="1007"/>
          <ac:grpSpMkLst>
            <pc:docMk/>
            <pc:sldMk cId="1444065301" sldId="825"/>
            <ac:grpSpMk id="89" creationId="{E8879D47-1FB8-4570-A498-A4283B30D1E9}"/>
          </ac:grpSpMkLst>
        </pc:grpChg>
        <pc:grpChg chg="mod">
          <ac:chgData name="Lei Wu" userId="f083b2a8aea23a2f" providerId="LiveId" clId="{D3C201D8-48B1-4AE4-9553-9040D20AF85A}" dt="2021-04-10T08:49:01.712" v="1007"/>
          <ac:grpSpMkLst>
            <pc:docMk/>
            <pc:sldMk cId="1444065301" sldId="825"/>
            <ac:grpSpMk id="90" creationId="{B22E4458-6F9E-4125-A3B1-FAB7C4D9DD8F}"/>
          </ac:grpSpMkLst>
        </pc:grpChg>
        <pc:grpChg chg="mod">
          <ac:chgData name="Lei Wu" userId="f083b2a8aea23a2f" providerId="LiveId" clId="{D3C201D8-48B1-4AE4-9553-9040D20AF85A}" dt="2021-04-10T08:49:01.712" v="1007"/>
          <ac:grpSpMkLst>
            <pc:docMk/>
            <pc:sldMk cId="1444065301" sldId="825"/>
            <ac:grpSpMk id="93" creationId="{A9CC1D5B-359E-4C2E-8292-D32FBC6C28EB}"/>
          </ac:grpSpMkLst>
        </pc:grpChg>
        <pc:grpChg chg="add del mod">
          <ac:chgData name="Lei Wu" userId="f083b2a8aea23a2f" providerId="LiveId" clId="{D3C201D8-48B1-4AE4-9553-9040D20AF85A}" dt="2021-04-10T08:49:04.526" v="1008"/>
          <ac:grpSpMkLst>
            <pc:docMk/>
            <pc:sldMk cId="1444065301" sldId="825"/>
            <ac:grpSpMk id="100" creationId="{44C7719C-023E-4FFA-A4CE-23C5F29BD9B3}"/>
          </ac:grpSpMkLst>
        </pc:grpChg>
        <pc:grpChg chg="mod">
          <ac:chgData name="Lei Wu" userId="f083b2a8aea23a2f" providerId="LiveId" clId="{D3C201D8-48B1-4AE4-9553-9040D20AF85A}" dt="2021-04-10T08:49:01.712" v="1007"/>
          <ac:grpSpMkLst>
            <pc:docMk/>
            <pc:sldMk cId="1444065301" sldId="825"/>
            <ac:grpSpMk id="109" creationId="{22544C86-1918-4B12-BDD2-46E425AE960D}"/>
          </ac:grpSpMkLst>
        </pc:grpChg>
        <pc:grpChg chg="mod">
          <ac:chgData name="Lei Wu" userId="f083b2a8aea23a2f" providerId="LiveId" clId="{D3C201D8-48B1-4AE4-9553-9040D20AF85A}" dt="2021-04-10T08:49:01.712" v="1007"/>
          <ac:grpSpMkLst>
            <pc:docMk/>
            <pc:sldMk cId="1444065301" sldId="825"/>
            <ac:grpSpMk id="112" creationId="{D0E8753A-43AE-4105-91EC-F0487E134AA9}"/>
          </ac:grpSpMkLst>
        </pc:grpChg>
        <pc:grpChg chg="mod">
          <ac:chgData name="Lei Wu" userId="f083b2a8aea23a2f" providerId="LiveId" clId="{D3C201D8-48B1-4AE4-9553-9040D20AF85A}" dt="2021-04-10T08:49:01.712" v="1007"/>
          <ac:grpSpMkLst>
            <pc:docMk/>
            <pc:sldMk cId="1444065301" sldId="825"/>
            <ac:grpSpMk id="113" creationId="{DA88DAE4-E8BB-4D04-85C8-8372DF1169DD}"/>
          </ac:grpSpMkLst>
        </pc:grpChg>
        <pc:grpChg chg="mod">
          <ac:chgData name="Lei Wu" userId="f083b2a8aea23a2f" providerId="LiveId" clId="{D3C201D8-48B1-4AE4-9553-9040D20AF85A}" dt="2021-04-10T08:49:01.712" v="1007"/>
          <ac:grpSpMkLst>
            <pc:docMk/>
            <pc:sldMk cId="1444065301" sldId="825"/>
            <ac:grpSpMk id="117" creationId="{8CB052AE-5FEE-4041-8B42-CF5EDC92633D}"/>
          </ac:grpSpMkLst>
        </pc:grpChg>
        <pc:grpChg chg="mod">
          <ac:chgData name="Lei Wu" userId="f083b2a8aea23a2f" providerId="LiveId" clId="{D3C201D8-48B1-4AE4-9553-9040D20AF85A}" dt="2021-04-10T08:49:01.712" v="1007"/>
          <ac:grpSpMkLst>
            <pc:docMk/>
            <pc:sldMk cId="1444065301" sldId="825"/>
            <ac:grpSpMk id="149" creationId="{640E99AA-C917-4454-AAD6-5C1452252726}"/>
          </ac:grpSpMkLst>
        </pc:grpChg>
        <pc:grpChg chg="add del mod">
          <ac:chgData name="Lei Wu" userId="f083b2a8aea23a2f" providerId="LiveId" clId="{D3C201D8-48B1-4AE4-9553-9040D20AF85A}" dt="2021-04-10T08:49:04.526" v="1008"/>
          <ac:grpSpMkLst>
            <pc:docMk/>
            <pc:sldMk cId="1444065301" sldId="825"/>
            <ac:grpSpMk id="160" creationId="{338DFCDF-2668-4023-8F0F-7404EF088E8D}"/>
          </ac:grpSpMkLst>
        </pc:grpChg>
        <pc:grpChg chg="add mod">
          <ac:chgData name="Lei Wu" userId="f083b2a8aea23a2f" providerId="LiveId" clId="{D3C201D8-48B1-4AE4-9553-9040D20AF85A}" dt="2021-04-10T08:49:14.068" v="1012" actId="1076"/>
          <ac:grpSpMkLst>
            <pc:docMk/>
            <pc:sldMk cId="1444065301" sldId="825"/>
            <ac:grpSpMk id="173" creationId="{9531692C-13D8-438A-9919-FECD6ED4299E}"/>
          </ac:grpSpMkLst>
        </pc:grpChg>
        <pc:grpChg chg="mod">
          <ac:chgData name="Lei Wu" userId="f083b2a8aea23a2f" providerId="LiveId" clId="{D3C201D8-48B1-4AE4-9553-9040D20AF85A}" dt="2021-04-10T08:49:14.068" v="1012" actId="1076"/>
          <ac:grpSpMkLst>
            <pc:docMk/>
            <pc:sldMk cId="1444065301" sldId="825"/>
            <ac:grpSpMk id="174" creationId="{F86B95FF-CC2F-45A2-8273-58BA16C62831}"/>
          </ac:grpSpMkLst>
        </pc:grpChg>
        <pc:grpChg chg="mod">
          <ac:chgData name="Lei Wu" userId="f083b2a8aea23a2f" providerId="LiveId" clId="{D3C201D8-48B1-4AE4-9553-9040D20AF85A}" dt="2021-04-10T08:49:14.068" v="1012" actId="1076"/>
          <ac:grpSpMkLst>
            <pc:docMk/>
            <pc:sldMk cId="1444065301" sldId="825"/>
            <ac:grpSpMk id="175" creationId="{4CD10495-6B89-4130-A15D-8C1E8C6EFB78}"/>
          </ac:grpSpMkLst>
        </pc:grpChg>
        <pc:grpChg chg="mod">
          <ac:chgData name="Lei Wu" userId="f083b2a8aea23a2f" providerId="LiveId" clId="{D3C201D8-48B1-4AE4-9553-9040D20AF85A}" dt="2021-04-10T08:49:14.068" v="1012" actId="1076"/>
          <ac:grpSpMkLst>
            <pc:docMk/>
            <pc:sldMk cId="1444065301" sldId="825"/>
            <ac:grpSpMk id="178" creationId="{57ACAAD0-F45D-4106-B6AC-EEA2AE135377}"/>
          </ac:grpSpMkLst>
        </pc:grpChg>
        <pc:grpChg chg="mod">
          <ac:chgData name="Lei Wu" userId="f083b2a8aea23a2f" providerId="LiveId" clId="{D3C201D8-48B1-4AE4-9553-9040D20AF85A}" dt="2021-04-10T08:49:14.068" v="1012" actId="1076"/>
          <ac:grpSpMkLst>
            <pc:docMk/>
            <pc:sldMk cId="1444065301" sldId="825"/>
            <ac:grpSpMk id="182" creationId="{4DEE6B8D-DEF0-4B2D-9638-A27D75AAE0D3}"/>
          </ac:grpSpMkLst>
        </pc:grpChg>
        <pc:grpChg chg="mod">
          <ac:chgData name="Lei Wu" userId="f083b2a8aea23a2f" providerId="LiveId" clId="{D3C201D8-48B1-4AE4-9553-9040D20AF85A}" dt="2021-04-10T08:49:14.068" v="1012" actId="1076"/>
          <ac:grpSpMkLst>
            <pc:docMk/>
            <pc:sldMk cId="1444065301" sldId="825"/>
            <ac:grpSpMk id="206" creationId="{068EB4BB-7924-4D9F-9FC8-29F900C41504}"/>
          </ac:grpSpMkLst>
        </pc:grpChg>
        <pc:grpChg chg="add mod">
          <ac:chgData name="Lei Wu" userId="f083b2a8aea23a2f" providerId="LiveId" clId="{D3C201D8-48B1-4AE4-9553-9040D20AF85A}" dt="2021-04-10T08:49:14.068" v="1012" actId="1076"/>
          <ac:grpSpMkLst>
            <pc:docMk/>
            <pc:sldMk cId="1444065301" sldId="825"/>
            <ac:grpSpMk id="212" creationId="{6DA35A69-1FF3-4BFB-9BEE-DD783B922BCB}"/>
          </ac:grpSpMkLst>
        </pc:grpChg>
        <pc:grpChg chg="mod">
          <ac:chgData name="Lei Wu" userId="f083b2a8aea23a2f" providerId="LiveId" clId="{D3C201D8-48B1-4AE4-9553-9040D20AF85A}" dt="2021-04-10T08:49:14.068" v="1012" actId="1076"/>
          <ac:grpSpMkLst>
            <pc:docMk/>
            <pc:sldMk cId="1444065301" sldId="825"/>
            <ac:grpSpMk id="214" creationId="{0763CA1D-686A-479D-9AD4-454457AA3BF4}"/>
          </ac:grpSpMkLst>
        </pc:grpChg>
        <pc:grpChg chg="mod">
          <ac:chgData name="Lei Wu" userId="f083b2a8aea23a2f" providerId="LiveId" clId="{D3C201D8-48B1-4AE4-9553-9040D20AF85A}" dt="2021-04-10T08:49:14.068" v="1012" actId="1076"/>
          <ac:grpSpMkLst>
            <pc:docMk/>
            <pc:sldMk cId="1444065301" sldId="825"/>
            <ac:grpSpMk id="217" creationId="{E9E3F7F8-744F-4B7A-9FB5-CC915E5B053F}"/>
          </ac:grpSpMkLst>
        </pc:grpChg>
        <pc:grpChg chg="add mod">
          <ac:chgData name="Lei Wu" userId="f083b2a8aea23a2f" providerId="LiveId" clId="{D3C201D8-48B1-4AE4-9553-9040D20AF85A}" dt="2021-04-10T08:49:14.068" v="1012" actId="1076"/>
          <ac:grpSpMkLst>
            <pc:docMk/>
            <pc:sldMk cId="1444065301" sldId="825"/>
            <ac:grpSpMk id="224" creationId="{C64E9976-3DF4-4901-8768-A0A4AC660E79}"/>
          </ac:grpSpMkLst>
        </pc:grpChg>
        <pc:grpChg chg="mod">
          <ac:chgData name="Lei Wu" userId="f083b2a8aea23a2f" providerId="LiveId" clId="{D3C201D8-48B1-4AE4-9553-9040D20AF85A}" dt="2021-04-10T08:49:14.068" v="1012" actId="1076"/>
          <ac:grpSpMkLst>
            <pc:docMk/>
            <pc:sldMk cId="1444065301" sldId="825"/>
            <ac:grpSpMk id="226" creationId="{025E083D-4812-4A98-AC57-1FF9D3B35708}"/>
          </ac:grpSpMkLst>
        </pc:grpChg>
        <pc:grpChg chg="mod">
          <ac:chgData name="Lei Wu" userId="f083b2a8aea23a2f" providerId="LiveId" clId="{D3C201D8-48B1-4AE4-9553-9040D20AF85A}" dt="2021-04-10T08:49:14.068" v="1012" actId="1076"/>
          <ac:grpSpMkLst>
            <pc:docMk/>
            <pc:sldMk cId="1444065301" sldId="825"/>
            <ac:grpSpMk id="229" creationId="{6B21DCE7-CF54-490B-9A3F-50306EE8EFC8}"/>
          </ac:grpSpMkLst>
        </pc:grpChg>
        <pc:grpChg chg="add mod">
          <ac:chgData name="Lei Wu" userId="f083b2a8aea23a2f" providerId="LiveId" clId="{D3C201D8-48B1-4AE4-9553-9040D20AF85A}" dt="2021-04-10T08:49:14.068" v="1012" actId="1076"/>
          <ac:grpSpMkLst>
            <pc:docMk/>
            <pc:sldMk cId="1444065301" sldId="825"/>
            <ac:grpSpMk id="236" creationId="{2795BA6B-9040-43FC-8EF4-47BE9C40B9C4}"/>
          </ac:grpSpMkLst>
        </pc:grpChg>
        <pc:grpChg chg="mod">
          <ac:chgData name="Lei Wu" userId="f083b2a8aea23a2f" providerId="LiveId" clId="{D3C201D8-48B1-4AE4-9553-9040D20AF85A}" dt="2021-04-10T08:49:14.068" v="1012" actId="1076"/>
          <ac:grpSpMkLst>
            <pc:docMk/>
            <pc:sldMk cId="1444065301" sldId="825"/>
            <ac:grpSpMk id="238" creationId="{53E414BB-A7FE-4D86-8A15-82DBE74728AF}"/>
          </ac:grpSpMkLst>
        </pc:grpChg>
        <pc:grpChg chg="mod">
          <ac:chgData name="Lei Wu" userId="f083b2a8aea23a2f" providerId="LiveId" clId="{D3C201D8-48B1-4AE4-9553-9040D20AF85A}" dt="2021-04-10T08:49:14.068" v="1012" actId="1076"/>
          <ac:grpSpMkLst>
            <pc:docMk/>
            <pc:sldMk cId="1444065301" sldId="825"/>
            <ac:grpSpMk id="239" creationId="{F64156C1-D169-454C-B907-C0E74AFD77C3}"/>
          </ac:grpSpMkLst>
        </pc:grpChg>
        <pc:grpChg chg="mod">
          <ac:chgData name="Lei Wu" userId="f083b2a8aea23a2f" providerId="LiveId" clId="{D3C201D8-48B1-4AE4-9553-9040D20AF85A}" dt="2021-04-10T08:49:14.068" v="1012" actId="1076"/>
          <ac:grpSpMkLst>
            <pc:docMk/>
            <pc:sldMk cId="1444065301" sldId="825"/>
            <ac:grpSpMk id="242" creationId="{47562D48-9339-4BBE-8E81-1A107BA81F7B}"/>
          </ac:grpSpMkLst>
        </pc:grpChg>
        <pc:grpChg chg="add mod">
          <ac:chgData name="Lei Wu" userId="f083b2a8aea23a2f" providerId="LiveId" clId="{D3C201D8-48B1-4AE4-9553-9040D20AF85A}" dt="2021-04-10T08:49:14.068" v="1012" actId="1076"/>
          <ac:grpSpMkLst>
            <pc:docMk/>
            <pc:sldMk cId="1444065301" sldId="825"/>
            <ac:grpSpMk id="249" creationId="{0063305B-6153-4798-9C71-715FB6B4D877}"/>
          </ac:grpSpMkLst>
        </pc:grpChg>
        <pc:grpChg chg="mod">
          <ac:chgData name="Lei Wu" userId="f083b2a8aea23a2f" providerId="LiveId" clId="{D3C201D8-48B1-4AE4-9553-9040D20AF85A}" dt="2021-04-10T08:49:14.068" v="1012" actId="1076"/>
          <ac:grpSpMkLst>
            <pc:docMk/>
            <pc:sldMk cId="1444065301" sldId="825"/>
            <ac:grpSpMk id="258" creationId="{86DF0C79-A4F7-464C-BEEF-4F9D369391C7}"/>
          </ac:grpSpMkLst>
        </pc:grpChg>
        <pc:grpChg chg="mod">
          <ac:chgData name="Lei Wu" userId="f083b2a8aea23a2f" providerId="LiveId" clId="{D3C201D8-48B1-4AE4-9553-9040D20AF85A}" dt="2021-04-10T08:49:14.068" v="1012" actId="1076"/>
          <ac:grpSpMkLst>
            <pc:docMk/>
            <pc:sldMk cId="1444065301" sldId="825"/>
            <ac:grpSpMk id="261" creationId="{CF977280-F889-40AF-9DC0-9271CC72D13E}"/>
          </ac:grpSpMkLst>
        </pc:grpChg>
        <pc:grpChg chg="mod">
          <ac:chgData name="Lei Wu" userId="f083b2a8aea23a2f" providerId="LiveId" clId="{D3C201D8-48B1-4AE4-9553-9040D20AF85A}" dt="2021-04-10T08:49:14.068" v="1012" actId="1076"/>
          <ac:grpSpMkLst>
            <pc:docMk/>
            <pc:sldMk cId="1444065301" sldId="825"/>
            <ac:grpSpMk id="262" creationId="{CC88B1B0-16CB-4E7F-9F6D-D6DCAEC19F4D}"/>
          </ac:grpSpMkLst>
        </pc:grpChg>
        <pc:grpChg chg="mod">
          <ac:chgData name="Lei Wu" userId="f083b2a8aea23a2f" providerId="LiveId" clId="{D3C201D8-48B1-4AE4-9553-9040D20AF85A}" dt="2021-04-10T08:49:14.068" v="1012" actId="1076"/>
          <ac:grpSpMkLst>
            <pc:docMk/>
            <pc:sldMk cId="1444065301" sldId="825"/>
            <ac:grpSpMk id="265" creationId="{0B0481E6-37BC-43FC-8ADE-60806F116F08}"/>
          </ac:grpSpMkLst>
        </pc:grpChg>
        <pc:grpChg chg="mod">
          <ac:chgData name="Lei Wu" userId="f083b2a8aea23a2f" providerId="LiveId" clId="{D3C201D8-48B1-4AE4-9553-9040D20AF85A}" dt="2021-04-10T08:49:14.068" v="1012" actId="1076"/>
          <ac:grpSpMkLst>
            <pc:docMk/>
            <pc:sldMk cId="1444065301" sldId="825"/>
            <ac:grpSpMk id="297" creationId="{1D22D3B6-CAA0-43F1-9CDC-92314D322814}"/>
          </ac:grpSpMkLst>
        </pc:grpChg>
        <pc:grpChg chg="add mod">
          <ac:chgData name="Lei Wu" userId="f083b2a8aea23a2f" providerId="LiveId" clId="{D3C201D8-48B1-4AE4-9553-9040D20AF85A}" dt="2021-04-10T08:49:14.068" v="1012" actId="1076"/>
          <ac:grpSpMkLst>
            <pc:docMk/>
            <pc:sldMk cId="1444065301" sldId="825"/>
            <ac:grpSpMk id="308" creationId="{535F4CAF-DAAC-4EC4-9F86-0434D5108874}"/>
          </ac:grpSpMkLst>
        </pc:grpChg>
      </pc:sldChg>
      <pc:sldChg chg="addSp delSp modSp add mod">
        <pc:chgData name="Lei Wu" userId="f083b2a8aea23a2f" providerId="LiveId" clId="{D3C201D8-48B1-4AE4-9553-9040D20AF85A}" dt="2021-04-12T08:11:31.625" v="1789" actId="58"/>
        <pc:sldMkLst>
          <pc:docMk/>
          <pc:sldMk cId="2553214444" sldId="826"/>
        </pc:sldMkLst>
        <pc:spChg chg="mod">
          <ac:chgData name="Lei Wu" userId="f083b2a8aea23a2f" providerId="LiveId" clId="{D3C201D8-48B1-4AE4-9553-9040D20AF85A}" dt="2021-04-10T08:49:45.774" v="1017"/>
          <ac:spMkLst>
            <pc:docMk/>
            <pc:sldMk cId="2553214444" sldId="826"/>
            <ac:spMk id="2" creationId="{00000000-0000-0000-0000-000000000000}"/>
          </ac:spMkLst>
        </pc:spChg>
        <pc:spChg chg="add del mod">
          <ac:chgData name="Lei Wu" userId="f083b2a8aea23a2f" providerId="LiveId" clId="{D3C201D8-48B1-4AE4-9553-9040D20AF85A}" dt="2021-04-10T08:49:56.729" v="1020"/>
          <ac:spMkLst>
            <pc:docMk/>
            <pc:sldMk cId="2553214444" sldId="826"/>
            <ac:spMk id="152" creationId="{906EBE10-97A5-4F54-AA3C-6919B317B9C7}"/>
          </ac:spMkLst>
        </pc:spChg>
        <pc:spChg chg="mod">
          <ac:chgData name="Lei Wu" userId="f083b2a8aea23a2f" providerId="LiveId" clId="{D3C201D8-48B1-4AE4-9553-9040D20AF85A}" dt="2021-04-10T08:49:53.726" v="1019"/>
          <ac:spMkLst>
            <pc:docMk/>
            <pc:sldMk cId="2553214444" sldId="826"/>
            <ac:spMk id="156" creationId="{3C87350C-79A0-4813-96A2-01B011C4D8AE}"/>
          </ac:spMkLst>
        </pc:spChg>
        <pc:spChg chg="mod">
          <ac:chgData name="Lei Wu" userId="f083b2a8aea23a2f" providerId="LiveId" clId="{D3C201D8-48B1-4AE4-9553-9040D20AF85A}" dt="2021-04-10T08:49:53.726" v="1019"/>
          <ac:spMkLst>
            <pc:docMk/>
            <pc:sldMk cId="2553214444" sldId="826"/>
            <ac:spMk id="157" creationId="{01A97B91-0DAA-4BA7-A689-CDAE53F98363}"/>
          </ac:spMkLst>
        </pc:spChg>
        <pc:spChg chg="mod">
          <ac:chgData name="Lei Wu" userId="f083b2a8aea23a2f" providerId="LiveId" clId="{D3C201D8-48B1-4AE4-9553-9040D20AF85A}" dt="2021-04-10T08:49:53.726" v="1019"/>
          <ac:spMkLst>
            <pc:docMk/>
            <pc:sldMk cId="2553214444" sldId="826"/>
            <ac:spMk id="158" creationId="{4769706C-F971-45B7-97C1-91BC93CC9CF0}"/>
          </ac:spMkLst>
        </pc:spChg>
        <pc:spChg chg="mod">
          <ac:chgData name="Lei Wu" userId="f083b2a8aea23a2f" providerId="LiveId" clId="{D3C201D8-48B1-4AE4-9553-9040D20AF85A}" dt="2021-04-10T08:49:53.726" v="1019"/>
          <ac:spMkLst>
            <pc:docMk/>
            <pc:sldMk cId="2553214444" sldId="826"/>
            <ac:spMk id="159" creationId="{5084828F-A253-4F5A-8517-1AD1323D0D99}"/>
          </ac:spMkLst>
        </pc:spChg>
        <pc:spChg chg="mod">
          <ac:chgData name="Lei Wu" userId="f083b2a8aea23a2f" providerId="LiveId" clId="{D3C201D8-48B1-4AE4-9553-9040D20AF85A}" dt="2021-04-10T08:49:53.726" v="1019"/>
          <ac:spMkLst>
            <pc:docMk/>
            <pc:sldMk cId="2553214444" sldId="826"/>
            <ac:spMk id="160" creationId="{E2A8888D-5134-4FA6-9B15-3011E3C61145}"/>
          </ac:spMkLst>
        </pc:spChg>
        <pc:spChg chg="mod">
          <ac:chgData name="Lei Wu" userId="f083b2a8aea23a2f" providerId="LiveId" clId="{D3C201D8-48B1-4AE4-9553-9040D20AF85A}" dt="2021-04-10T08:49:53.726" v="1019"/>
          <ac:spMkLst>
            <pc:docMk/>
            <pc:sldMk cId="2553214444" sldId="826"/>
            <ac:spMk id="161" creationId="{76A79A76-8412-47DC-ACC9-C039E1709D24}"/>
          </ac:spMkLst>
        </pc:spChg>
        <pc:spChg chg="mod">
          <ac:chgData name="Lei Wu" userId="f083b2a8aea23a2f" providerId="LiveId" clId="{D3C201D8-48B1-4AE4-9553-9040D20AF85A}" dt="2021-04-10T08:49:53.726" v="1019"/>
          <ac:spMkLst>
            <pc:docMk/>
            <pc:sldMk cId="2553214444" sldId="826"/>
            <ac:spMk id="162" creationId="{E0CE3E01-1476-4345-A29B-F1DD62EDD7BD}"/>
          </ac:spMkLst>
        </pc:spChg>
        <pc:spChg chg="mod">
          <ac:chgData name="Lei Wu" userId="f083b2a8aea23a2f" providerId="LiveId" clId="{D3C201D8-48B1-4AE4-9553-9040D20AF85A}" dt="2021-04-10T08:49:53.726" v="1019"/>
          <ac:spMkLst>
            <pc:docMk/>
            <pc:sldMk cId="2553214444" sldId="826"/>
            <ac:spMk id="164" creationId="{C05BB50A-5EEB-40D0-8E34-D1843375365F}"/>
          </ac:spMkLst>
        </pc:spChg>
        <pc:spChg chg="mod">
          <ac:chgData name="Lei Wu" userId="f083b2a8aea23a2f" providerId="LiveId" clId="{D3C201D8-48B1-4AE4-9553-9040D20AF85A}" dt="2021-04-10T08:49:53.726" v="1019"/>
          <ac:spMkLst>
            <pc:docMk/>
            <pc:sldMk cId="2553214444" sldId="826"/>
            <ac:spMk id="165" creationId="{D7B7A1A2-2AC3-4A70-B810-691193C2F8E4}"/>
          </ac:spMkLst>
        </pc:spChg>
        <pc:spChg chg="mod">
          <ac:chgData name="Lei Wu" userId="f083b2a8aea23a2f" providerId="LiveId" clId="{D3C201D8-48B1-4AE4-9553-9040D20AF85A}" dt="2021-04-10T08:49:53.726" v="1019"/>
          <ac:spMkLst>
            <pc:docMk/>
            <pc:sldMk cId="2553214444" sldId="826"/>
            <ac:spMk id="166" creationId="{D8B41F67-7D80-4B04-8DB5-38E4B9BEB8BA}"/>
          </ac:spMkLst>
        </pc:spChg>
        <pc:spChg chg="mod">
          <ac:chgData name="Lei Wu" userId="f083b2a8aea23a2f" providerId="LiveId" clId="{D3C201D8-48B1-4AE4-9553-9040D20AF85A}" dt="2021-04-10T08:49:53.726" v="1019"/>
          <ac:spMkLst>
            <pc:docMk/>
            <pc:sldMk cId="2553214444" sldId="826"/>
            <ac:spMk id="167" creationId="{23319CE5-97ED-4807-9932-87A005441A6F}"/>
          </ac:spMkLst>
        </pc:spChg>
        <pc:spChg chg="mod">
          <ac:chgData name="Lei Wu" userId="f083b2a8aea23a2f" providerId="LiveId" clId="{D3C201D8-48B1-4AE4-9553-9040D20AF85A}" dt="2021-04-10T08:49:53.726" v="1019"/>
          <ac:spMkLst>
            <pc:docMk/>
            <pc:sldMk cId="2553214444" sldId="826"/>
            <ac:spMk id="168" creationId="{E9011044-EF62-4BFD-8A05-BE17823E68E6}"/>
          </ac:spMkLst>
        </pc:spChg>
        <pc:spChg chg="mod">
          <ac:chgData name="Lei Wu" userId="f083b2a8aea23a2f" providerId="LiveId" clId="{D3C201D8-48B1-4AE4-9553-9040D20AF85A}" dt="2021-04-10T08:49:53.726" v="1019"/>
          <ac:spMkLst>
            <pc:docMk/>
            <pc:sldMk cId="2553214444" sldId="826"/>
            <ac:spMk id="169" creationId="{D6794E58-4213-4EF8-A44B-B3841C7FD08B}"/>
          </ac:spMkLst>
        </pc:spChg>
        <pc:spChg chg="mod">
          <ac:chgData name="Lei Wu" userId="f083b2a8aea23a2f" providerId="LiveId" clId="{D3C201D8-48B1-4AE4-9553-9040D20AF85A}" dt="2021-04-10T08:49:53.726" v="1019"/>
          <ac:spMkLst>
            <pc:docMk/>
            <pc:sldMk cId="2553214444" sldId="826"/>
            <ac:spMk id="170" creationId="{80209A81-C57D-4E2E-9F1D-6A3F5A4D28FD}"/>
          </ac:spMkLst>
        </pc:spChg>
        <pc:spChg chg="mod">
          <ac:chgData name="Lei Wu" userId="f083b2a8aea23a2f" providerId="LiveId" clId="{D3C201D8-48B1-4AE4-9553-9040D20AF85A}" dt="2021-04-10T08:49:53.726" v="1019"/>
          <ac:spMkLst>
            <pc:docMk/>
            <pc:sldMk cId="2553214444" sldId="826"/>
            <ac:spMk id="171" creationId="{99FA820C-7F58-4D79-969E-7ADE1A43CEE0}"/>
          </ac:spMkLst>
        </pc:spChg>
        <pc:spChg chg="mod">
          <ac:chgData name="Lei Wu" userId="f083b2a8aea23a2f" providerId="LiveId" clId="{D3C201D8-48B1-4AE4-9553-9040D20AF85A}" dt="2021-04-10T08:49:53.726" v="1019"/>
          <ac:spMkLst>
            <pc:docMk/>
            <pc:sldMk cId="2553214444" sldId="826"/>
            <ac:spMk id="172" creationId="{0C985806-F9B5-439A-8741-FEC427BD1CAD}"/>
          </ac:spMkLst>
        </pc:spChg>
        <pc:spChg chg="mod">
          <ac:chgData name="Lei Wu" userId="f083b2a8aea23a2f" providerId="LiveId" clId="{D3C201D8-48B1-4AE4-9553-9040D20AF85A}" dt="2021-04-10T08:49:53.726" v="1019"/>
          <ac:spMkLst>
            <pc:docMk/>
            <pc:sldMk cId="2553214444" sldId="826"/>
            <ac:spMk id="322" creationId="{347967CD-0130-438D-9246-C9668FEF8508}"/>
          </ac:spMkLst>
        </pc:spChg>
        <pc:spChg chg="mod">
          <ac:chgData name="Lei Wu" userId="f083b2a8aea23a2f" providerId="LiveId" clId="{D3C201D8-48B1-4AE4-9553-9040D20AF85A}" dt="2021-04-10T08:49:53.726" v="1019"/>
          <ac:spMkLst>
            <pc:docMk/>
            <pc:sldMk cId="2553214444" sldId="826"/>
            <ac:spMk id="323" creationId="{46F71CA2-F1ED-46A0-A32A-C12BE0156EB1}"/>
          </ac:spMkLst>
        </pc:spChg>
        <pc:spChg chg="mod">
          <ac:chgData name="Lei Wu" userId="f083b2a8aea23a2f" providerId="LiveId" clId="{D3C201D8-48B1-4AE4-9553-9040D20AF85A}" dt="2021-04-10T08:49:53.726" v="1019"/>
          <ac:spMkLst>
            <pc:docMk/>
            <pc:sldMk cId="2553214444" sldId="826"/>
            <ac:spMk id="324" creationId="{A532BADF-89AF-4CC6-8C27-DF675F38AB3F}"/>
          </ac:spMkLst>
        </pc:spChg>
        <pc:spChg chg="mod">
          <ac:chgData name="Lei Wu" userId="f083b2a8aea23a2f" providerId="LiveId" clId="{D3C201D8-48B1-4AE4-9553-9040D20AF85A}" dt="2021-04-10T08:49:53.726" v="1019"/>
          <ac:spMkLst>
            <pc:docMk/>
            <pc:sldMk cId="2553214444" sldId="826"/>
            <ac:spMk id="325" creationId="{8D591A7F-F060-43A4-B1F8-C315EBD9F374}"/>
          </ac:spMkLst>
        </pc:spChg>
        <pc:spChg chg="mod">
          <ac:chgData name="Lei Wu" userId="f083b2a8aea23a2f" providerId="LiveId" clId="{D3C201D8-48B1-4AE4-9553-9040D20AF85A}" dt="2021-04-10T08:49:53.726" v="1019"/>
          <ac:spMkLst>
            <pc:docMk/>
            <pc:sldMk cId="2553214444" sldId="826"/>
            <ac:spMk id="326" creationId="{3FBB3785-DA57-41DC-B294-D31E9994C901}"/>
          </ac:spMkLst>
        </pc:spChg>
        <pc:spChg chg="mod">
          <ac:chgData name="Lei Wu" userId="f083b2a8aea23a2f" providerId="LiveId" clId="{D3C201D8-48B1-4AE4-9553-9040D20AF85A}" dt="2021-04-10T08:49:53.726" v="1019"/>
          <ac:spMkLst>
            <pc:docMk/>
            <pc:sldMk cId="2553214444" sldId="826"/>
            <ac:spMk id="327" creationId="{E9CC120A-50D9-4EF8-B213-5F796998564C}"/>
          </ac:spMkLst>
        </pc:spChg>
        <pc:spChg chg="mod">
          <ac:chgData name="Lei Wu" userId="f083b2a8aea23a2f" providerId="LiveId" clId="{D3C201D8-48B1-4AE4-9553-9040D20AF85A}" dt="2021-04-10T08:49:53.726" v="1019"/>
          <ac:spMkLst>
            <pc:docMk/>
            <pc:sldMk cId="2553214444" sldId="826"/>
            <ac:spMk id="331" creationId="{A1FC0E29-6CB5-4245-A6C3-F9D201BBBF60}"/>
          </ac:spMkLst>
        </pc:spChg>
        <pc:spChg chg="mod">
          <ac:chgData name="Lei Wu" userId="f083b2a8aea23a2f" providerId="LiveId" clId="{D3C201D8-48B1-4AE4-9553-9040D20AF85A}" dt="2021-04-10T08:49:53.726" v="1019"/>
          <ac:spMkLst>
            <pc:docMk/>
            <pc:sldMk cId="2553214444" sldId="826"/>
            <ac:spMk id="332" creationId="{351DBE70-77EA-4A32-A246-8B56F8BD7E8E}"/>
          </ac:spMkLst>
        </pc:spChg>
        <pc:spChg chg="mod">
          <ac:chgData name="Lei Wu" userId="f083b2a8aea23a2f" providerId="LiveId" clId="{D3C201D8-48B1-4AE4-9553-9040D20AF85A}" dt="2021-04-10T08:49:53.726" v="1019"/>
          <ac:spMkLst>
            <pc:docMk/>
            <pc:sldMk cId="2553214444" sldId="826"/>
            <ac:spMk id="334" creationId="{F1C0AFA1-AF4B-4345-8173-26F263E335E2}"/>
          </ac:spMkLst>
        </pc:spChg>
        <pc:spChg chg="mod">
          <ac:chgData name="Lei Wu" userId="f083b2a8aea23a2f" providerId="LiveId" clId="{D3C201D8-48B1-4AE4-9553-9040D20AF85A}" dt="2021-04-10T08:49:53.726" v="1019"/>
          <ac:spMkLst>
            <pc:docMk/>
            <pc:sldMk cId="2553214444" sldId="826"/>
            <ac:spMk id="335" creationId="{BD339824-A29B-4118-AD7A-C055B34CDECF}"/>
          </ac:spMkLst>
        </pc:spChg>
        <pc:spChg chg="mod">
          <ac:chgData name="Lei Wu" userId="f083b2a8aea23a2f" providerId="LiveId" clId="{D3C201D8-48B1-4AE4-9553-9040D20AF85A}" dt="2021-04-10T08:49:53.726" v="1019"/>
          <ac:spMkLst>
            <pc:docMk/>
            <pc:sldMk cId="2553214444" sldId="826"/>
            <ac:spMk id="336" creationId="{D3E920E2-B7C3-4998-9EC9-2DE15BB05866}"/>
          </ac:spMkLst>
        </pc:spChg>
        <pc:spChg chg="mod">
          <ac:chgData name="Lei Wu" userId="f083b2a8aea23a2f" providerId="LiveId" clId="{D3C201D8-48B1-4AE4-9553-9040D20AF85A}" dt="2021-04-10T08:49:53.726" v="1019"/>
          <ac:spMkLst>
            <pc:docMk/>
            <pc:sldMk cId="2553214444" sldId="826"/>
            <ac:spMk id="338" creationId="{80D225AA-A9E4-4247-99D1-957E7349424B}"/>
          </ac:spMkLst>
        </pc:spChg>
        <pc:spChg chg="mod">
          <ac:chgData name="Lei Wu" userId="f083b2a8aea23a2f" providerId="LiveId" clId="{D3C201D8-48B1-4AE4-9553-9040D20AF85A}" dt="2021-04-10T08:49:53.726" v="1019"/>
          <ac:spMkLst>
            <pc:docMk/>
            <pc:sldMk cId="2553214444" sldId="826"/>
            <ac:spMk id="339" creationId="{E93C0D03-DDF9-4A80-BAFE-59E3A9EBA2F9}"/>
          </ac:spMkLst>
        </pc:spChg>
        <pc:spChg chg="mod">
          <ac:chgData name="Lei Wu" userId="f083b2a8aea23a2f" providerId="LiveId" clId="{D3C201D8-48B1-4AE4-9553-9040D20AF85A}" dt="2021-04-10T08:49:53.726" v="1019"/>
          <ac:spMkLst>
            <pc:docMk/>
            <pc:sldMk cId="2553214444" sldId="826"/>
            <ac:spMk id="340" creationId="{BCECF328-B5A4-44D2-95B9-9979CB80C676}"/>
          </ac:spMkLst>
        </pc:spChg>
        <pc:spChg chg="mod">
          <ac:chgData name="Lei Wu" userId="f083b2a8aea23a2f" providerId="LiveId" clId="{D3C201D8-48B1-4AE4-9553-9040D20AF85A}" dt="2021-04-10T08:49:53.726" v="1019"/>
          <ac:spMkLst>
            <pc:docMk/>
            <pc:sldMk cId="2553214444" sldId="826"/>
            <ac:spMk id="341" creationId="{56FB785C-C9CB-4BEF-8DC8-6B61E914FA42}"/>
          </ac:spMkLst>
        </pc:spChg>
        <pc:spChg chg="mod">
          <ac:chgData name="Lei Wu" userId="f083b2a8aea23a2f" providerId="LiveId" clId="{D3C201D8-48B1-4AE4-9553-9040D20AF85A}" dt="2021-04-10T08:49:53.726" v="1019"/>
          <ac:spMkLst>
            <pc:docMk/>
            <pc:sldMk cId="2553214444" sldId="826"/>
            <ac:spMk id="342" creationId="{617B6175-6489-4A01-91E3-F5D5EC13844C}"/>
          </ac:spMkLst>
        </pc:spChg>
        <pc:spChg chg="mod">
          <ac:chgData name="Lei Wu" userId="f083b2a8aea23a2f" providerId="LiveId" clId="{D3C201D8-48B1-4AE4-9553-9040D20AF85A}" dt="2021-04-10T08:49:53.726" v="1019"/>
          <ac:spMkLst>
            <pc:docMk/>
            <pc:sldMk cId="2553214444" sldId="826"/>
            <ac:spMk id="343" creationId="{A19220C2-769F-4B0E-A7FE-43CC3F49ECE1}"/>
          </ac:spMkLst>
        </pc:spChg>
        <pc:spChg chg="mod">
          <ac:chgData name="Lei Wu" userId="f083b2a8aea23a2f" providerId="LiveId" clId="{D3C201D8-48B1-4AE4-9553-9040D20AF85A}" dt="2021-04-10T08:49:53.726" v="1019"/>
          <ac:spMkLst>
            <pc:docMk/>
            <pc:sldMk cId="2553214444" sldId="826"/>
            <ac:spMk id="344" creationId="{7FD53D82-8264-4D27-A27E-0F6A344A85ED}"/>
          </ac:spMkLst>
        </pc:spChg>
        <pc:spChg chg="mod">
          <ac:chgData name="Lei Wu" userId="f083b2a8aea23a2f" providerId="LiveId" clId="{D3C201D8-48B1-4AE4-9553-9040D20AF85A}" dt="2021-04-10T08:49:53.726" v="1019"/>
          <ac:spMkLst>
            <pc:docMk/>
            <pc:sldMk cId="2553214444" sldId="826"/>
            <ac:spMk id="345" creationId="{F92C5348-A96D-42AA-B4AE-EFCA6EE85C82}"/>
          </ac:spMkLst>
        </pc:spChg>
        <pc:spChg chg="mod">
          <ac:chgData name="Lei Wu" userId="f083b2a8aea23a2f" providerId="LiveId" clId="{D3C201D8-48B1-4AE4-9553-9040D20AF85A}" dt="2021-04-10T08:49:53.726" v="1019"/>
          <ac:spMkLst>
            <pc:docMk/>
            <pc:sldMk cId="2553214444" sldId="826"/>
            <ac:spMk id="346" creationId="{BF83ECB9-5072-41AA-B142-A5382AD64D04}"/>
          </ac:spMkLst>
        </pc:spChg>
        <pc:spChg chg="mod">
          <ac:chgData name="Lei Wu" userId="f083b2a8aea23a2f" providerId="LiveId" clId="{D3C201D8-48B1-4AE4-9553-9040D20AF85A}" dt="2021-04-10T08:49:53.726" v="1019"/>
          <ac:spMkLst>
            <pc:docMk/>
            <pc:sldMk cId="2553214444" sldId="826"/>
            <ac:spMk id="347" creationId="{146B93A5-D037-4D5A-8C39-BEC7EFEB2CE1}"/>
          </ac:spMkLst>
        </pc:spChg>
        <pc:spChg chg="mod">
          <ac:chgData name="Lei Wu" userId="f083b2a8aea23a2f" providerId="LiveId" clId="{D3C201D8-48B1-4AE4-9553-9040D20AF85A}" dt="2021-04-10T08:49:53.726" v="1019"/>
          <ac:spMkLst>
            <pc:docMk/>
            <pc:sldMk cId="2553214444" sldId="826"/>
            <ac:spMk id="348" creationId="{5C811D6E-F3AD-4A58-BCE0-C2066F0C3366}"/>
          </ac:spMkLst>
        </pc:spChg>
        <pc:spChg chg="mod">
          <ac:chgData name="Lei Wu" userId="f083b2a8aea23a2f" providerId="LiveId" clId="{D3C201D8-48B1-4AE4-9553-9040D20AF85A}" dt="2021-04-10T08:49:53.726" v="1019"/>
          <ac:spMkLst>
            <pc:docMk/>
            <pc:sldMk cId="2553214444" sldId="826"/>
            <ac:spMk id="349" creationId="{74859A2B-8F7B-43F6-95A4-8A4460556118}"/>
          </ac:spMkLst>
        </pc:spChg>
        <pc:spChg chg="mod">
          <ac:chgData name="Lei Wu" userId="f083b2a8aea23a2f" providerId="LiveId" clId="{D3C201D8-48B1-4AE4-9553-9040D20AF85A}" dt="2021-04-10T08:49:53.726" v="1019"/>
          <ac:spMkLst>
            <pc:docMk/>
            <pc:sldMk cId="2553214444" sldId="826"/>
            <ac:spMk id="350" creationId="{1D7FB7EB-356B-4A34-8861-E47BFFA76354}"/>
          </ac:spMkLst>
        </pc:spChg>
        <pc:spChg chg="mod">
          <ac:chgData name="Lei Wu" userId="f083b2a8aea23a2f" providerId="LiveId" clId="{D3C201D8-48B1-4AE4-9553-9040D20AF85A}" dt="2021-04-10T08:49:53.726" v="1019"/>
          <ac:spMkLst>
            <pc:docMk/>
            <pc:sldMk cId="2553214444" sldId="826"/>
            <ac:spMk id="351" creationId="{63C5FB9C-0810-4C14-9CC5-F4F7C10D4AA0}"/>
          </ac:spMkLst>
        </pc:spChg>
        <pc:spChg chg="mod">
          <ac:chgData name="Lei Wu" userId="f083b2a8aea23a2f" providerId="LiveId" clId="{D3C201D8-48B1-4AE4-9553-9040D20AF85A}" dt="2021-04-10T08:49:53.726" v="1019"/>
          <ac:spMkLst>
            <pc:docMk/>
            <pc:sldMk cId="2553214444" sldId="826"/>
            <ac:spMk id="352" creationId="{1B275F61-180C-4934-A9C5-283EE24A6537}"/>
          </ac:spMkLst>
        </pc:spChg>
        <pc:spChg chg="mod">
          <ac:chgData name="Lei Wu" userId="f083b2a8aea23a2f" providerId="LiveId" clId="{D3C201D8-48B1-4AE4-9553-9040D20AF85A}" dt="2021-04-10T08:49:53.726" v="1019"/>
          <ac:spMkLst>
            <pc:docMk/>
            <pc:sldMk cId="2553214444" sldId="826"/>
            <ac:spMk id="353" creationId="{5C1E7CC3-B2E6-40C6-B8F8-0327940C736B}"/>
          </ac:spMkLst>
        </pc:spChg>
        <pc:spChg chg="mod">
          <ac:chgData name="Lei Wu" userId="f083b2a8aea23a2f" providerId="LiveId" clId="{D3C201D8-48B1-4AE4-9553-9040D20AF85A}" dt="2021-04-10T08:49:53.726" v="1019"/>
          <ac:spMkLst>
            <pc:docMk/>
            <pc:sldMk cId="2553214444" sldId="826"/>
            <ac:spMk id="354" creationId="{5BD77369-82AC-4809-91E4-EEDA2ECDAF4D}"/>
          </ac:spMkLst>
        </pc:spChg>
        <pc:spChg chg="mod">
          <ac:chgData name="Lei Wu" userId="f083b2a8aea23a2f" providerId="LiveId" clId="{D3C201D8-48B1-4AE4-9553-9040D20AF85A}" dt="2021-04-10T08:49:53.726" v="1019"/>
          <ac:spMkLst>
            <pc:docMk/>
            <pc:sldMk cId="2553214444" sldId="826"/>
            <ac:spMk id="355" creationId="{4D041B24-FDC4-4ADA-BD1A-FC55940B8660}"/>
          </ac:spMkLst>
        </pc:spChg>
        <pc:spChg chg="mod">
          <ac:chgData name="Lei Wu" userId="f083b2a8aea23a2f" providerId="LiveId" clId="{D3C201D8-48B1-4AE4-9553-9040D20AF85A}" dt="2021-04-10T08:49:53.726" v="1019"/>
          <ac:spMkLst>
            <pc:docMk/>
            <pc:sldMk cId="2553214444" sldId="826"/>
            <ac:spMk id="356" creationId="{C55785CB-A420-413E-A7AA-FAC01DABA127}"/>
          </ac:spMkLst>
        </pc:spChg>
        <pc:spChg chg="mod">
          <ac:chgData name="Lei Wu" userId="f083b2a8aea23a2f" providerId="LiveId" clId="{D3C201D8-48B1-4AE4-9553-9040D20AF85A}" dt="2021-04-10T08:49:53.726" v="1019"/>
          <ac:spMkLst>
            <pc:docMk/>
            <pc:sldMk cId="2553214444" sldId="826"/>
            <ac:spMk id="357" creationId="{CA65470C-1536-4F67-928E-519A5D3DE836}"/>
          </ac:spMkLst>
        </pc:spChg>
        <pc:spChg chg="mod">
          <ac:chgData name="Lei Wu" userId="f083b2a8aea23a2f" providerId="LiveId" clId="{D3C201D8-48B1-4AE4-9553-9040D20AF85A}" dt="2021-04-10T08:49:53.726" v="1019"/>
          <ac:spMkLst>
            <pc:docMk/>
            <pc:sldMk cId="2553214444" sldId="826"/>
            <ac:spMk id="358" creationId="{0409A7AC-3B88-43F7-BCA6-7548D9C0555B}"/>
          </ac:spMkLst>
        </pc:spChg>
        <pc:spChg chg="mod">
          <ac:chgData name="Lei Wu" userId="f083b2a8aea23a2f" providerId="LiveId" clId="{D3C201D8-48B1-4AE4-9553-9040D20AF85A}" dt="2021-04-10T08:49:53.726" v="1019"/>
          <ac:spMkLst>
            <pc:docMk/>
            <pc:sldMk cId="2553214444" sldId="826"/>
            <ac:spMk id="359" creationId="{649B52C6-40B1-4A80-A950-B0E630D20B83}"/>
          </ac:spMkLst>
        </pc:spChg>
        <pc:spChg chg="mod">
          <ac:chgData name="Lei Wu" userId="f083b2a8aea23a2f" providerId="LiveId" clId="{D3C201D8-48B1-4AE4-9553-9040D20AF85A}" dt="2021-04-10T08:49:53.726" v="1019"/>
          <ac:spMkLst>
            <pc:docMk/>
            <pc:sldMk cId="2553214444" sldId="826"/>
            <ac:spMk id="360" creationId="{E12CED55-1651-41D2-9DDA-A18AF35F9229}"/>
          </ac:spMkLst>
        </pc:spChg>
        <pc:spChg chg="mod">
          <ac:chgData name="Lei Wu" userId="f083b2a8aea23a2f" providerId="LiveId" clId="{D3C201D8-48B1-4AE4-9553-9040D20AF85A}" dt="2021-04-10T08:49:53.726" v="1019"/>
          <ac:spMkLst>
            <pc:docMk/>
            <pc:sldMk cId="2553214444" sldId="826"/>
            <ac:spMk id="362" creationId="{848CD228-DF40-4A67-B677-67C373ABCBDA}"/>
          </ac:spMkLst>
        </pc:spChg>
        <pc:spChg chg="mod">
          <ac:chgData name="Lei Wu" userId="f083b2a8aea23a2f" providerId="LiveId" clId="{D3C201D8-48B1-4AE4-9553-9040D20AF85A}" dt="2021-04-10T08:49:53.726" v="1019"/>
          <ac:spMkLst>
            <pc:docMk/>
            <pc:sldMk cId="2553214444" sldId="826"/>
            <ac:spMk id="363" creationId="{71975D39-B874-4AC3-864F-C154E692F4AE}"/>
          </ac:spMkLst>
        </pc:spChg>
        <pc:spChg chg="mod">
          <ac:chgData name="Lei Wu" userId="f083b2a8aea23a2f" providerId="LiveId" clId="{D3C201D8-48B1-4AE4-9553-9040D20AF85A}" dt="2021-04-10T08:49:53.726" v="1019"/>
          <ac:spMkLst>
            <pc:docMk/>
            <pc:sldMk cId="2553214444" sldId="826"/>
            <ac:spMk id="364" creationId="{74154AC5-FAEC-4A4C-80D3-B5B3227B7633}"/>
          </ac:spMkLst>
        </pc:spChg>
        <pc:spChg chg="mod">
          <ac:chgData name="Lei Wu" userId="f083b2a8aea23a2f" providerId="LiveId" clId="{D3C201D8-48B1-4AE4-9553-9040D20AF85A}" dt="2021-04-10T08:49:53.726" v="1019"/>
          <ac:spMkLst>
            <pc:docMk/>
            <pc:sldMk cId="2553214444" sldId="826"/>
            <ac:spMk id="365" creationId="{E7597838-D3D1-4C4F-80A3-F92C2C24241E}"/>
          </ac:spMkLst>
        </pc:spChg>
        <pc:spChg chg="mod">
          <ac:chgData name="Lei Wu" userId="f083b2a8aea23a2f" providerId="LiveId" clId="{D3C201D8-48B1-4AE4-9553-9040D20AF85A}" dt="2021-04-10T08:49:53.726" v="1019"/>
          <ac:spMkLst>
            <pc:docMk/>
            <pc:sldMk cId="2553214444" sldId="826"/>
            <ac:spMk id="366" creationId="{D1BB4091-7118-4A5F-B524-5FD42DDB9619}"/>
          </ac:spMkLst>
        </pc:spChg>
        <pc:spChg chg="mod">
          <ac:chgData name="Lei Wu" userId="f083b2a8aea23a2f" providerId="LiveId" clId="{D3C201D8-48B1-4AE4-9553-9040D20AF85A}" dt="2021-04-10T08:49:53.726" v="1019"/>
          <ac:spMkLst>
            <pc:docMk/>
            <pc:sldMk cId="2553214444" sldId="826"/>
            <ac:spMk id="368" creationId="{D333AA22-1D9E-40C1-A943-9159781A646D}"/>
          </ac:spMkLst>
        </pc:spChg>
        <pc:spChg chg="mod">
          <ac:chgData name="Lei Wu" userId="f083b2a8aea23a2f" providerId="LiveId" clId="{D3C201D8-48B1-4AE4-9553-9040D20AF85A}" dt="2021-04-10T08:49:53.726" v="1019"/>
          <ac:spMkLst>
            <pc:docMk/>
            <pc:sldMk cId="2553214444" sldId="826"/>
            <ac:spMk id="369" creationId="{0261A883-2D4C-4212-A28B-0858B63D73B9}"/>
          </ac:spMkLst>
        </pc:spChg>
        <pc:spChg chg="mod">
          <ac:chgData name="Lei Wu" userId="f083b2a8aea23a2f" providerId="LiveId" clId="{D3C201D8-48B1-4AE4-9553-9040D20AF85A}" dt="2021-04-10T08:49:53.726" v="1019"/>
          <ac:spMkLst>
            <pc:docMk/>
            <pc:sldMk cId="2553214444" sldId="826"/>
            <ac:spMk id="370" creationId="{FEE3C497-A76D-4289-B3FC-1AD6FFB08BC2}"/>
          </ac:spMkLst>
        </pc:spChg>
        <pc:spChg chg="mod">
          <ac:chgData name="Lei Wu" userId="f083b2a8aea23a2f" providerId="LiveId" clId="{D3C201D8-48B1-4AE4-9553-9040D20AF85A}" dt="2021-04-10T08:49:53.726" v="1019"/>
          <ac:spMkLst>
            <pc:docMk/>
            <pc:sldMk cId="2553214444" sldId="826"/>
            <ac:spMk id="371" creationId="{91F9CA34-95B5-4ACE-A2AC-0F588D4F813B}"/>
          </ac:spMkLst>
        </pc:spChg>
        <pc:spChg chg="mod">
          <ac:chgData name="Lei Wu" userId="f083b2a8aea23a2f" providerId="LiveId" clId="{D3C201D8-48B1-4AE4-9553-9040D20AF85A}" dt="2021-04-10T08:49:53.726" v="1019"/>
          <ac:spMkLst>
            <pc:docMk/>
            <pc:sldMk cId="2553214444" sldId="826"/>
            <ac:spMk id="372" creationId="{3DA1F2B3-BD75-4467-AEA5-922B2AA14855}"/>
          </ac:spMkLst>
        </pc:spChg>
        <pc:spChg chg="mod">
          <ac:chgData name="Lei Wu" userId="f083b2a8aea23a2f" providerId="LiveId" clId="{D3C201D8-48B1-4AE4-9553-9040D20AF85A}" dt="2021-04-10T08:49:53.726" v="1019"/>
          <ac:spMkLst>
            <pc:docMk/>
            <pc:sldMk cId="2553214444" sldId="826"/>
            <ac:spMk id="373" creationId="{6807DDCD-3DDE-47CD-B330-2ED3A1AFADE5}"/>
          </ac:spMkLst>
        </pc:spChg>
        <pc:spChg chg="mod">
          <ac:chgData name="Lei Wu" userId="f083b2a8aea23a2f" providerId="LiveId" clId="{D3C201D8-48B1-4AE4-9553-9040D20AF85A}" dt="2021-04-10T08:49:53.726" v="1019"/>
          <ac:spMkLst>
            <pc:docMk/>
            <pc:sldMk cId="2553214444" sldId="826"/>
            <ac:spMk id="374" creationId="{5EC2822C-8155-4719-B552-26BA99F574D1}"/>
          </ac:spMkLst>
        </pc:spChg>
        <pc:spChg chg="mod">
          <ac:chgData name="Lei Wu" userId="f083b2a8aea23a2f" providerId="LiveId" clId="{D3C201D8-48B1-4AE4-9553-9040D20AF85A}" dt="2021-04-10T08:49:53.726" v="1019"/>
          <ac:spMkLst>
            <pc:docMk/>
            <pc:sldMk cId="2553214444" sldId="826"/>
            <ac:spMk id="375" creationId="{29052CEA-CA3F-41E9-A342-047FAAF850F5}"/>
          </ac:spMkLst>
        </pc:spChg>
        <pc:spChg chg="mod">
          <ac:chgData name="Lei Wu" userId="f083b2a8aea23a2f" providerId="LiveId" clId="{D3C201D8-48B1-4AE4-9553-9040D20AF85A}" dt="2021-04-10T08:49:53.726" v="1019"/>
          <ac:spMkLst>
            <pc:docMk/>
            <pc:sldMk cId="2553214444" sldId="826"/>
            <ac:spMk id="376" creationId="{F9D2EF34-5CE6-4A1D-8203-640BF22B23E2}"/>
          </ac:spMkLst>
        </pc:spChg>
        <pc:spChg chg="mod">
          <ac:chgData name="Lei Wu" userId="f083b2a8aea23a2f" providerId="LiveId" clId="{D3C201D8-48B1-4AE4-9553-9040D20AF85A}" dt="2021-04-10T08:49:53.726" v="1019"/>
          <ac:spMkLst>
            <pc:docMk/>
            <pc:sldMk cId="2553214444" sldId="826"/>
            <ac:spMk id="377" creationId="{90A9CF40-0E64-4456-A9B0-63BE3032B7BC}"/>
          </ac:spMkLst>
        </pc:spChg>
        <pc:spChg chg="mod">
          <ac:chgData name="Lei Wu" userId="f083b2a8aea23a2f" providerId="LiveId" clId="{D3C201D8-48B1-4AE4-9553-9040D20AF85A}" dt="2021-04-10T08:49:53.726" v="1019"/>
          <ac:spMkLst>
            <pc:docMk/>
            <pc:sldMk cId="2553214444" sldId="826"/>
            <ac:spMk id="378" creationId="{E12FB86A-B6DE-4DDA-91A0-B7F52799DB70}"/>
          </ac:spMkLst>
        </pc:spChg>
        <pc:spChg chg="mod">
          <ac:chgData name="Lei Wu" userId="f083b2a8aea23a2f" providerId="LiveId" clId="{D3C201D8-48B1-4AE4-9553-9040D20AF85A}" dt="2021-04-10T08:49:53.726" v="1019"/>
          <ac:spMkLst>
            <pc:docMk/>
            <pc:sldMk cId="2553214444" sldId="826"/>
            <ac:spMk id="379" creationId="{068F9222-CF31-448E-A1E4-76C742219200}"/>
          </ac:spMkLst>
        </pc:spChg>
        <pc:spChg chg="add mod">
          <ac:chgData name="Lei Wu" userId="f083b2a8aea23a2f" providerId="LiveId" clId="{D3C201D8-48B1-4AE4-9553-9040D20AF85A}" dt="2021-04-10T08:49:56.755" v="1021"/>
          <ac:spMkLst>
            <pc:docMk/>
            <pc:sldMk cId="2553214444" sldId="826"/>
            <ac:spMk id="380" creationId="{28AFE524-563D-4D78-8178-C1F42FB874AF}"/>
          </ac:spMkLst>
        </pc:spChg>
        <pc:spChg chg="mod">
          <ac:chgData name="Lei Wu" userId="f083b2a8aea23a2f" providerId="LiveId" clId="{D3C201D8-48B1-4AE4-9553-9040D20AF85A}" dt="2021-04-10T08:49:56.755" v="1021"/>
          <ac:spMkLst>
            <pc:docMk/>
            <pc:sldMk cId="2553214444" sldId="826"/>
            <ac:spMk id="384" creationId="{85468512-6B02-46C8-AEFB-03DCC18379A4}"/>
          </ac:spMkLst>
        </pc:spChg>
        <pc:spChg chg="mod">
          <ac:chgData name="Lei Wu" userId="f083b2a8aea23a2f" providerId="LiveId" clId="{D3C201D8-48B1-4AE4-9553-9040D20AF85A}" dt="2021-04-10T08:49:56.755" v="1021"/>
          <ac:spMkLst>
            <pc:docMk/>
            <pc:sldMk cId="2553214444" sldId="826"/>
            <ac:spMk id="385" creationId="{15BA18D4-7F7A-4DBD-BAEE-7AC0F6ED3B2F}"/>
          </ac:spMkLst>
        </pc:spChg>
        <pc:spChg chg="mod">
          <ac:chgData name="Lei Wu" userId="f083b2a8aea23a2f" providerId="LiveId" clId="{D3C201D8-48B1-4AE4-9553-9040D20AF85A}" dt="2021-04-10T08:49:56.755" v="1021"/>
          <ac:spMkLst>
            <pc:docMk/>
            <pc:sldMk cId="2553214444" sldId="826"/>
            <ac:spMk id="386" creationId="{EA74DA6F-78FE-4C26-82F4-8DE014F1D391}"/>
          </ac:spMkLst>
        </pc:spChg>
        <pc:spChg chg="mod">
          <ac:chgData name="Lei Wu" userId="f083b2a8aea23a2f" providerId="LiveId" clId="{D3C201D8-48B1-4AE4-9553-9040D20AF85A}" dt="2021-04-12T08:11:31.625" v="1789" actId="58"/>
          <ac:spMkLst>
            <pc:docMk/>
            <pc:sldMk cId="2553214444" sldId="826"/>
            <ac:spMk id="387" creationId="{409F2969-F29C-406C-A837-317D6AAA812B}"/>
          </ac:spMkLst>
        </pc:spChg>
        <pc:spChg chg="mod">
          <ac:chgData name="Lei Wu" userId="f083b2a8aea23a2f" providerId="LiveId" clId="{D3C201D8-48B1-4AE4-9553-9040D20AF85A}" dt="2021-04-10T08:49:56.755" v="1021"/>
          <ac:spMkLst>
            <pc:docMk/>
            <pc:sldMk cId="2553214444" sldId="826"/>
            <ac:spMk id="388" creationId="{0C692A84-B3A7-4117-8314-647CDD915B31}"/>
          </ac:spMkLst>
        </pc:spChg>
        <pc:spChg chg="mod">
          <ac:chgData name="Lei Wu" userId="f083b2a8aea23a2f" providerId="LiveId" clId="{D3C201D8-48B1-4AE4-9553-9040D20AF85A}" dt="2021-04-10T08:49:56.755" v="1021"/>
          <ac:spMkLst>
            <pc:docMk/>
            <pc:sldMk cId="2553214444" sldId="826"/>
            <ac:spMk id="389" creationId="{455DE2FE-1AC9-4110-BDC6-15206D1CCE79}"/>
          </ac:spMkLst>
        </pc:spChg>
        <pc:spChg chg="mod">
          <ac:chgData name="Lei Wu" userId="f083b2a8aea23a2f" providerId="LiveId" clId="{D3C201D8-48B1-4AE4-9553-9040D20AF85A}" dt="2021-04-10T08:49:56.755" v="1021"/>
          <ac:spMkLst>
            <pc:docMk/>
            <pc:sldMk cId="2553214444" sldId="826"/>
            <ac:spMk id="390" creationId="{23DA0F0E-C9BC-47D1-8E2B-4D3ED7B44406}"/>
          </ac:spMkLst>
        </pc:spChg>
        <pc:spChg chg="mod">
          <ac:chgData name="Lei Wu" userId="f083b2a8aea23a2f" providerId="LiveId" clId="{D3C201D8-48B1-4AE4-9553-9040D20AF85A}" dt="2021-04-10T08:49:56.755" v="1021"/>
          <ac:spMkLst>
            <pc:docMk/>
            <pc:sldMk cId="2553214444" sldId="826"/>
            <ac:spMk id="392" creationId="{9B4C1C31-8FAD-481D-8A71-239AD2CFA198}"/>
          </ac:spMkLst>
        </pc:spChg>
        <pc:spChg chg="mod">
          <ac:chgData name="Lei Wu" userId="f083b2a8aea23a2f" providerId="LiveId" clId="{D3C201D8-48B1-4AE4-9553-9040D20AF85A}" dt="2021-04-10T08:49:56.755" v="1021"/>
          <ac:spMkLst>
            <pc:docMk/>
            <pc:sldMk cId="2553214444" sldId="826"/>
            <ac:spMk id="393" creationId="{2E200C84-88FC-42F3-9014-92BA56CA5F42}"/>
          </ac:spMkLst>
        </pc:spChg>
        <pc:spChg chg="mod">
          <ac:chgData name="Lei Wu" userId="f083b2a8aea23a2f" providerId="LiveId" clId="{D3C201D8-48B1-4AE4-9553-9040D20AF85A}" dt="2021-04-10T08:49:56.755" v="1021"/>
          <ac:spMkLst>
            <pc:docMk/>
            <pc:sldMk cId="2553214444" sldId="826"/>
            <ac:spMk id="394" creationId="{B1E1E284-F7D7-4973-96CC-032E3384A222}"/>
          </ac:spMkLst>
        </pc:spChg>
        <pc:spChg chg="mod">
          <ac:chgData name="Lei Wu" userId="f083b2a8aea23a2f" providerId="LiveId" clId="{D3C201D8-48B1-4AE4-9553-9040D20AF85A}" dt="2021-04-10T08:49:56.755" v="1021"/>
          <ac:spMkLst>
            <pc:docMk/>
            <pc:sldMk cId="2553214444" sldId="826"/>
            <ac:spMk id="395" creationId="{E361FB80-E625-4888-A709-6D0C79A4CE00}"/>
          </ac:spMkLst>
        </pc:spChg>
        <pc:spChg chg="mod">
          <ac:chgData name="Lei Wu" userId="f083b2a8aea23a2f" providerId="LiveId" clId="{D3C201D8-48B1-4AE4-9553-9040D20AF85A}" dt="2021-04-10T08:49:56.755" v="1021"/>
          <ac:spMkLst>
            <pc:docMk/>
            <pc:sldMk cId="2553214444" sldId="826"/>
            <ac:spMk id="396" creationId="{49443360-CE27-4CB8-B17E-658CA3D1260C}"/>
          </ac:spMkLst>
        </pc:spChg>
        <pc:spChg chg="mod">
          <ac:chgData name="Lei Wu" userId="f083b2a8aea23a2f" providerId="LiveId" clId="{D3C201D8-48B1-4AE4-9553-9040D20AF85A}" dt="2021-04-10T08:49:56.755" v="1021"/>
          <ac:spMkLst>
            <pc:docMk/>
            <pc:sldMk cId="2553214444" sldId="826"/>
            <ac:spMk id="397" creationId="{EF7F3710-8733-45CF-BA21-42BCEB1C5DE4}"/>
          </ac:spMkLst>
        </pc:spChg>
        <pc:spChg chg="mod">
          <ac:chgData name="Lei Wu" userId="f083b2a8aea23a2f" providerId="LiveId" clId="{D3C201D8-48B1-4AE4-9553-9040D20AF85A}" dt="2021-04-10T08:49:56.755" v="1021"/>
          <ac:spMkLst>
            <pc:docMk/>
            <pc:sldMk cId="2553214444" sldId="826"/>
            <ac:spMk id="398" creationId="{17939A29-2181-4CAB-AA9A-B007706F7F89}"/>
          </ac:spMkLst>
        </pc:spChg>
        <pc:spChg chg="mod">
          <ac:chgData name="Lei Wu" userId="f083b2a8aea23a2f" providerId="LiveId" clId="{D3C201D8-48B1-4AE4-9553-9040D20AF85A}" dt="2021-04-10T08:49:56.755" v="1021"/>
          <ac:spMkLst>
            <pc:docMk/>
            <pc:sldMk cId="2553214444" sldId="826"/>
            <ac:spMk id="399" creationId="{94FBAD5C-756A-4294-9CE1-2AD13939A268}"/>
          </ac:spMkLst>
        </pc:spChg>
        <pc:spChg chg="mod">
          <ac:chgData name="Lei Wu" userId="f083b2a8aea23a2f" providerId="LiveId" clId="{D3C201D8-48B1-4AE4-9553-9040D20AF85A}" dt="2021-04-10T08:49:56.755" v="1021"/>
          <ac:spMkLst>
            <pc:docMk/>
            <pc:sldMk cId="2553214444" sldId="826"/>
            <ac:spMk id="400" creationId="{29FE5B2A-4845-447A-A874-CD4815928528}"/>
          </ac:spMkLst>
        </pc:spChg>
        <pc:spChg chg="mod">
          <ac:chgData name="Lei Wu" userId="f083b2a8aea23a2f" providerId="LiveId" clId="{D3C201D8-48B1-4AE4-9553-9040D20AF85A}" dt="2021-04-10T08:49:56.755" v="1021"/>
          <ac:spMkLst>
            <pc:docMk/>
            <pc:sldMk cId="2553214444" sldId="826"/>
            <ac:spMk id="402" creationId="{387B1156-0E66-4D7C-8E7E-B9F4C12716E5}"/>
          </ac:spMkLst>
        </pc:spChg>
        <pc:spChg chg="mod">
          <ac:chgData name="Lei Wu" userId="f083b2a8aea23a2f" providerId="LiveId" clId="{D3C201D8-48B1-4AE4-9553-9040D20AF85A}" dt="2021-04-10T08:49:56.755" v="1021"/>
          <ac:spMkLst>
            <pc:docMk/>
            <pc:sldMk cId="2553214444" sldId="826"/>
            <ac:spMk id="403" creationId="{466236CF-1534-4C12-9BE6-AD39AFAD0A2D}"/>
          </ac:spMkLst>
        </pc:spChg>
        <pc:spChg chg="mod">
          <ac:chgData name="Lei Wu" userId="f083b2a8aea23a2f" providerId="LiveId" clId="{D3C201D8-48B1-4AE4-9553-9040D20AF85A}" dt="2021-04-10T08:49:56.755" v="1021"/>
          <ac:spMkLst>
            <pc:docMk/>
            <pc:sldMk cId="2553214444" sldId="826"/>
            <ac:spMk id="404" creationId="{6CA09A23-05B0-4789-AFC2-ADD00B735499}"/>
          </ac:spMkLst>
        </pc:spChg>
        <pc:spChg chg="mod">
          <ac:chgData name="Lei Wu" userId="f083b2a8aea23a2f" providerId="LiveId" clId="{D3C201D8-48B1-4AE4-9553-9040D20AF85A}" dt="2021-04-10T08:49:56.755" v="1021"/>
          <ac:spMkLst>
            <pc:docMk/>
            <pc:sldMk cId="2553214444" sldId="826"/>
            <ac:spMk id="405" creationId="{33BEFC06-22A0-4B5C-9D81-22F8AC3E8626}"/>
          </ac:spMkLst>
        </pc:spChg>
        <pc:spChg chg="mod">
          <ac:chgData name="Lei Wu" userId="f083b2a8aea23a2f" providerId="LiveId" clId="{D3C201D8-48B1-4AE4-9553-9040D20AF85A}" dt="2021-04-10T08:49:56.755" v="1021"/>
          <ac:spMkLst>
            <pc:docMk/>
            <pc:sldMk cId="2553214444" sldId="826"/>
            <ac:spMk id="406" creationId="{A7DFE0CB-B097-4661-A332-084CD9CD5BBF}"/>
          </ac:spMkLst>
        </pc:spChg>
        <pc:spChg chg="mod">
          <ac:chgData name="Lei Wu" userId="f083b2a8aea23a2f" providerId="LiveId" clId="{D3C201D8-48B1-4AE4-9553-9040D20AF85A}" dt="2021-04-10T08:49:56.755" v="1021"/>
          <ac:spMkLst>
            <pc:docMk/>
            <pc:sldMk cId="2553214444" sldId="826"/>
            <ac:spMk id="407" creationId="{428DD053-AA7F-4868-AE85-8A8005DA1403}"/>
          </ac:spMkLst>
        </pc:spChg>
        <pc:spChg chg="mod">
          <ac:chgData name="Lei Wu" userId="f083b2a8aea23a2f" providerId="LiveId" clId="{D3C201D8-48B1-4AE4-9553-9040D20AF85A}" dt="2021-04-10T08:49:56.755" v="1021"/>
          <ac:spMkLst>
            <pc:docMk/>
            <pc:sldMk cId="2553214444" sldId="826"/>
            <ac:spMk id="411" creationId="{1E9B0BDA-35CB-46D1-93B2-70B88541A2B5}"/>
          </ac:spMkLst>
        </pc:spChg>
        <pc:spChg chg="mod">
          <ac:chgData name="Lei Wu" userId="f083b2a8aea23a2f" providerId="LiveId" clId="{D3C201D8-48B1-4AE4-9553-9040D20AF85A}" dt="2021-04-10T08:49:56.755" v="1021"/>
          <ac:spMkLst>
            <pc:docMk/>
            <pc:sldMk cId="2553214444" sldId="826"/>
            <ac:spMk id="412" creationId="{AEB0894A-F5F2-4E52-B398-853BF242836D}"/>
          </ac:spMkLst>
        </pc:spChg>
        <pc:spChg chg="mod">
          <ac:chgData name="Lei Wu" userId="f083b2a8aea23a2f" providerId="LiveId" clId="{D3C201D8-48B1-4AE4-9553-9040D20AF85A}" dt="2021-04-10T08:49:56.755" v="1021"/>
          <ac:spMkLst>
            <pc:docMk/>
            <pc:sldMk cId="2553214444" sldId="826"/>
            <ac:spMk id="414" creationId="{4EA13170-E89E-46EE-A2CB-47A56340AA64}"/>
          </ac:spMkLst>
        </pc:spChg>
        <pc:spChg chg="mod">
          <ac:chgData name="Lei Wu" userId="f083b2a8aea23a2f" providerId="LiveId" clId="{D3C201D8-48B1-4AE4-9553-9040D20AF85A}" dt="2021-04-12T08:11:19.047" v="1783" actId="58"/>
          <ac:spMkLst>
            <pc:docMk/>
            <pc:sldMk cId="2553214444" sldId="826"/>
            <ac:spMk id="415" creationId="{9C196EFD-63CA-4820-94F1-D40AA0529C64}"/>
          </ac:spMkLst>
        </pc:spChg>
        <pc:spChg chg="mod">
          <ac:chgData name="Lei Wu" userId="f083b2a8aea23a2f" providerId="LiveId" clId="{D3C201D8-48B1-4AE4-9553-9040D20AF85A}" dt="2021-04-12T08:11:11.440" v="1779" actId="58"/>
          <ac:spMkLst>
            <pc:docMk/>
            <pc:sldMk cId="2553214444" sldId="826"/>
            <ac:spMk id="416" creationId="{D6C10D13-F761-46A6-9AD3-8A07642B871A}"/>
          </ac:spMkLst>
        </pc:spChg>
        <pc:spChg chg="mod">
          <ac:chgData name="Lei Wu" userId="f083b2a8aea23a2f" providerId="LiveId" clId="{D3C201D8-48B1-4AE4-9553-9040D20AF85A}" dt="2021-04-10T08:49:56.755" v="1021"/>
          <ac:spMkLst>
            <pc:docMk/>
            <pc:sldMk cId="2553214444" sldId="826"/>
            <ac:spMk id="418" creationId="{3BE20611-E073-4958-BC14-0FE7DDFCDDE3}"/>
          </ac:spMkLst>
        </pc:spChg>
        <pc:spChg chg="mod">
          <ac:chgData name="Lei Wu" userId="f083b2a8aea23a2f" providerId="LiveId" clId="{D3C201D8-48B1-4AE4-9553-9040D20AF85A}" dt="2021-04-12T08:11:14.859" v="1781" actId="58"/>
          <ac:spMkLst>
            <pc:docMk/>
            <pc:sldMk cId="2553214444" sldId="826"/>
            <ac:spMk id="419" creationId="{A859256A-4866-4D7C-8409-5B94472889F2}"/>
          </ac:spMkLst>
        </pc:spChg>
        <pc:spChg chg="mod">
          <ac:chgData name="Lei Wu" userId="f083b2a8aea23a2f" providerId="LiveId" clId="{D3C201D8-48B1-4AE4-9553-9040D20AF85A}" dt="2021-04-10T08:49:56.755" v="1021"/>
          <ac:spMkLst>
            <pc:docMk/>
            <pc:sldMk cId="2553214444" sldId="826"/>
            <ac:spMk id="420" creationId="{AC9BFEA8-77CA-41AA-8B4A-F906C389B6A3}"/>
          </ac:spMkLst>
        </pc:spChg>
        <pc:spChg chg="mod">
          <ac:chgData name="Lei Wu" userId="f083b2a8aea23a2f" providerId="LiveId" clId="{D3C201D8-48B1-4AE4-9553-9040D20AF85A}" dt="2021-04-10T08:49:56.755" v="1021"/>
          <ac:spMkLst>
            <pc:docMk/>
            <pc:sldMk cId="2553214444" sldId="826"/>
            <ac:spMk id="421" creationId="{5115B327-E80D-4C24-80D1-98C29D24893F}"/>
          </ac:spMkLst>
        </pc:spChg>
        <pc:spChg chg="mod">
          <ac:chgData name="Lei Wu" userId="f083b2a8aea23a2f" providerId="LiveId" clId="{D3C201D8-48B1-4AE4-9553-9040D20AF85A}" dt="2021-04-10T08:49:56.755" v="1021"/>
          <ac:spMkLst>
            <pc:docMk/>
            <pc:sldMk cId="2553214444" sldId="826"/>
            <ac:spMk id="422" creationId="{9DC1B88B-E4A2-4DB4-8EAF-AF2DDC9A56FB}"/>
          </ac:spMkLst>
        </pc:spChg>
        <pc:spChg chg="mod">
          <ac:chgData name="Lei Wu" userId="f083b2a8aea23a2f" providerId="LiveId" clId="{D3C201D8-48B1-4AE4-9553-9040D20AF85A}" dt="2021-04-12T08:11:22.950" v="1785" actId="58"/>
          <ac:spMkLst>
            <pc:docMk/>
            <pc:sldMk cId="2553214444" sldId="826"/>
            <ac:spMk id="423" creationId="{EDC95021-8E6B-41F1-8D03-26A724032D5B}"/>
          </ac:spMkLst>
        </pc:spChg>
        <pc:spChg chg="mod">
          <ac:chgData name="Lei Wu" userId="f083b2a8aea23a2f" providerId="LiveId" clId="{D3C201D8-48B1-4AE4-9553-9040D20AF85A}" dt="2021-04-10T08:49:56.755" v="1021"/>
          <ac:spMkLst>
            <pc:docMk/>
            <pc:sldMk cId="2553214444" sldId="826"/>
            <ac:spMk id="424" creationId="{131A32E0-7471-4764-B992-102C45F2109B}"/>
          </ac:spMkLst>
        </pc:spChg>
        <pc:spChg chg="mod">
          <ac:chgData name="Lei Wu" userId="f083b2a8aea23a2f" providerId="LiveId" clId="{D3C201D8-48B1-4AE4-9553-9040D20AF85A}" dt="2021-04-12T08:11:26.459" v="1787" actId="58"/>
          <ac:spMkLst>
            <pc:docMk/>
            <pc:sldMk cId="2553214444" sldId="826"/>
            <ac:spMk id="425" creationId="{14A90615-7E02-4056-8F6D-C02687A98355}"/>
          </ac:spMkLst>
        </pc:spChg>
        <pc:spChg chg="mod">
          <ac:chgData name="Lei Wu" userId="f083b2a8aea23a2f" providerId="LiveId" clId="{D3C201D8-48B1-4AE4-9553-9040D20AF85A}" dt="2021-04-10T08:49:56.755" v="1021"/>
          <ac:spMkLst>
            <pc:docMk/>
            <pc:sldMk cId="2553214444" sldId="826"/>
            <ac:spMk id="426" creationId="{6167B5C9-E461-4D61-AE5C-39F276061772}"/>
          </ac:spMkLst>
        </pc:spChg>
        <pc:spChg chg="mod">
          <ac:chgData name="Lei Wu" userId="f083b2a8aea23a2f" providerId="LiveId" clId="{D3C201D8-48B1-4AE4-9553-9040D20AF85A}" dt="2021-04-10T08:49:56.755" v="1021"/>
          <ac:spMkLst>
            <pc:docMk/>
            <pc:sldMk cId="2553214444" sldId="826"/>
            <ac:spMk id="427" creationId="{61B5B81C-4536-40DF-8871-91C349B993CB}"/>
          </ac:spMkLst>
        </pc:spChg>
        <pc:spChg chg="mod">
          <ac:chgData name="Lei Wu" userId="f083b2a8aea23a2f" providerId="LiveId" clId="{D3C201D8-48B1-4AE4-9553-9040D20AF85A}" dt="2021-04-10T08:49:56.755" v="1021"/>
          <ac:spMkLst>
            <pc:docMk/>
            <pc:sldMk cId="2553214444" sldId="826"/>
            <ac:spMk id="428" creationId="{5A87E091-D060-48A6-95C1-CC493B66612B}"/>
          </ac:spMkLst>
        </pc:spChg>
        <pc:spChg chg="mod">
          <ac:chgData name="Lei Wu" userId="f083b2a8aea23a2f" providerId="LiveId" clId="{D3C201D8-48B1-4AE4-9553-9040D20AF85A}" dt="2021-04-10T08:49:56.755" v="1021"/>
          <ac:spMkLst>
            <pc:docMk/>
            <pc:sldMk cId="2553214444" sldId="826"/>
            <ac:spMk id="429" creationId="{FE7D4A6A-2BDD-4454-93EA-2FF0981AB068}"/>
          </ac:spMkLst>
        </pc:spChg>
        <pc:spChg chg="mod">
          <ac:chgData name="Lei Wu" userId="f083b2a8aea23a2f" providerId="LiveId" clId="{D3C201D8-48B1-4AE4-9553-9040D20AF85A}" dt="2021-04-10T08:49:56.755" v="1021"/>
          <ac:spMkLst>
            <pc:docMk/>
            <pc:sldMk cId="2553214444" sldId="826"/>
            <ac:spMk id="430" creationId="{F78E0E06-8BFE-47A3-AFC0-FA9B571962AC}"/>
          </ac:spMkLst>
        </pc:spChg>
        <pc:spChg chg="mod">
          <ac:chgData name="Lei Wu" userId="f083b2a8aea23a2f" providerId="LiveId" clId="{D3C201D8-48B1-4AE4-9553-9040D20AF85A}" dt="2021-04-10T08:49:56.755" v="1021"/>
          <ac:spMkLst>
            <pc:docMk/>
            <pc:sldMk cId="2553214444" sldId="826"/>
            <ac:spMk id="431" creationId="{4F2D7AEC-08C3-4089-A11A-E1C513EAA4F4}"/>
          </ac:spMkLst>
        </pc:spChg>
        <pc:spChg chg="mod">
          <ac:chgData name="Lei Wu" userId="f083b2a8aea23a2f" providerId="LiveId" clId="{D3C201D8-48B1-4AE4-9553-9040D20AF85A}" dt="2021-04-10T08:49:56.755" v="1021"/>
          <ac:spMkLst>
            <pc:docMk/>
            <pc:sldMk cId="2553214444" sldId="826"/>
            <ac:spMk id="432" creationId="{507B0DEF-5DB7-4795-B064-E6827F8ABB2F}"/>
          </ac:spMkLst>
        </pc:spChg>
        <pc:spChg chg="mod">
          <ac:chgData name="Lei Wu" userId="f083b2a8aea23a2f" providerId="LiveId" clId="{D3C201D8-48B1-4AE4-9553-9040D20AF85A}" dt="2021-04-10T08:49:56.755" v="1021"/>
          <ac:spMkLst>
            <pc:docMk/>
            <pc:sldMk cId="2553214444" sldId="826"/>
            <ac:spMk id="433" creationId="{8CEA6C2C-1C29-4702-9387-F5E109ED807E}"/>
          </ac:spMkLst>
        </pc:spChg>
        <pc:spChg chg="mod">
          <ac:chgData name="Lei Wu" userId="f083b2a8aea23a2f" providerId="LiveId" clId="{D3C201D8-48B1-4AE4-9553-9040D20AF85A}" dt="2021-04-10T08:49:56.755" v="1021"/>
          <ac:spMkLst>
            <pc:docMk/>
            <pc:sldMk cId="2553214444" sldId="826"/>
            <ac:spMk id="434" creationId="{8AA43581-6823-474A-8539-F48BAC15BDF5}"/>
          </ac:spMkLst>
        </pc:spChg>
        <pc:spChg chg="mod">
          <ac:chgData name="Lei Wu" userId="f083b2a8aea23a2f" providerId="LiveId" clId="{D3C201D8-48B1-4AE4-9553-9040D20AF85A}" dt="2021-04-10T08:49:56.755" v="1021"/>
          <ac:spMkLst>
            <pc:docMk/>
            <pc:sldMk cId="2553214444" sldId="826"/>
            <ac:spMk id="435" creationId="{D610C2A6-92AE-4F2F-8DA5-F8EF4DBAC685}"/>
          </ac:spMkLst>
        </pc:spChg>
        <pc:spChg chg="mod">
          <ac:chgData name="Lei Wu" userId="f083b2a8aea23a2f" providerId="LiveId" clId="{D3C201D8-48B1-4AE4-9553-9040D20AF85A}" dt="2021-04-10T08:49:56.755" v="1021"/>
          <ac:spMkLst>
            <pc:docMk/>
            <pc:sldMk cId="2553214444" sldId="826"/>
            <ac:spMk id="436" creationId="{99872829-B49B-4A69-867D-AF9722C10F74}"/>
          </ac:spMkLst>
        </pc:spChg>
        <pc:spChg chg="mod">
          <ac:chgData name="Lei Wu" userId="f083b2a8aea23a2f" providerId="LiveId" clId="{D3C201D8-48B1-4AE4-9553-9040D20AF85A}" dt="2021-04-10T08:49:56.755" v="1021"/>
          <ac:spMkLst>
            <pc:docMk/>
            <pc:sldMk cId="2553214444" sldId="826"/>
            <ac:spMk id="437" creationId="{FCB12F38-3F71-4003-A6A3-0C5E4F9CF38A}"/>
          </ac:spMkLst>
        </pc:spChg>
        <pc:spChg chg="mod">
          <ac:chgData name="Lei Wu" userId="f083b2a8aea23a2f" providerId="LiveId" clId="{D3C201D8-48B1-4AE4-9553-9040D20AF85A}" dt="2021-04-10T08:49:56.755" v="1021"/>
          <ac:spMkLst>
            <pc:docMk/>
            <pc:sldMk cId="2553214444" sldId="826"/>
            <ac:spMk id="438" creationId="{E393B0B0-704B-4146-AD9A-3AA47AFBCE49}"/>
          </ac:spMkLst>
        </pc:spChg>
        <pc:spChg chg="mod">
          <ac:chgData name="Lei Wu" userId="f083b2a8aea23a2f" providerId="LiveId" clId="{D3C201D8-48B1-4AE4-9553-9040D20AF85A}" dt="2021-04-10T08:49:56.755" v="1021"/>
          <ac:spMkLst>
            <pc:docMk/>
            <pc:sldMk cId="2553214444" sldId="826"/>
            <ac:spMk id="439" creationId="{0AF36CC6-3FE0-4033-B810-88431DF272BD}"/>
          </ac:spMkLst>
        </pc:spChg>
        <pc:spChg chg="mod">
          <ac:chgData name="Lei Wu" userId="f083b2a8aea23a2f" providerId="LiveId" clId="{D3C201D8-48B1-4AE4-9553-9040D20AF85A}" dt="2021-04-10T08:49:56.755" v="1021"/>
          <ac:spMkLst>
            <pc:docMk/>
            <pc:sldMk cId="2553214444" sldId="826"/>
            <ac:spMk id="440" creationId="{C608E41A-3104-4BFF-BDE4-39BA880CCF05}"/>
          </ac:spMkLst>
        </pc:spChg>
        <pc:spChg chg="mod">
          <ac:chgData name="Lei Wu" userId="f083b2a8aea23a2f" providerId="LiveId" clId="{D3C201D8-48B1-4AE4-9553-9040D20AF85A}" dt="2021-04-10T08:49:56.755" v="1021"/>
          <ac:spMkLst>
            <pc:docMk/>
            <pc:sldMk cId="2553214444" sldId="826"/>
            <ac:spMk id="442" creationId="{74DDC8C6-225E-49FD-9475-6420D98C1D4A}"/>
          </ac:spMkLst>
        </pc:spChg>
        <pc:spChg chg="mod">
          <ac:chgData name="Lei Wu" userId="f083b2a8aea23a2f" providerId="LiveId" clId="{D3C201D8-48B1-4AE4-9553-9040D20AF85A}" dt="2021-04-10T08:49:56.755" v="1021"/>
          <ac:spMkLst>
            <pc:docMk/>
            <pc:sldMk cId="2553214444" sldId="826"/>
            <ac:spMk id="443" creationId="{107C8946-83B3-4749-A62F-2242C79F9FF6}"/>
          </ac:spMkLst>
        </pc:spChg>
        <pc:spChg chg="mod">
          <ac:chgData name="Lei Wu" userId="f083b2a8aea23a2f" providerId="LiveId" clId="{D3C201D8-48B1-4AE4-9553-9040D20AF85A}" dt="2021-04-10T08:49:56.755" v="1021"/>
          <ac:spMkLst>
            <pc:docMk/>
            <pc:sldMk cId="2553214444" sldId="826"/>
            <ac:spMk id="444" creationId="{7EB06B08-C83C-48CF-8239-F8C7A7F472E0}"/>
          </ac:spMkLst>
        </pc:spChg>
        <pc:spChg chg="mod">
          <ac:chgData name="Lei Wu" userId="f083b2a8aea23a2f" providerId="LiveId" clId="{D3C201D8-48B1-4AE4-9553-9040D20AF85A}" dt="2021-04-10T08:49:56.755" v="1021"/>
          <ac:spMkLst>
            <pc:docMk/>
            <pc:sldMk cId="2553214444" sldId="826"/>
            <ac:spMk id="445" creationId="{1E88AEAF-B6FE-4101-A649-6699B2129C51}"/>
          </ac:spMkLst>
        </pc:spChg>
        <pc:spChg chg="mod">
          <ac:chgData name="Lei Wu" userId="f083b2a8aea23a2f" providerId="LiveId" clId="{D3C201D8-48B1-4AE4-9553-9040D20AF85A}" dt="2021-04-10T08:49:56.755" v="1021"/>
          <ac:spMkLst>
            <pc:docMk/>
            <pc:sldMk cId="2553214444" sldId="826"/>
            <ac:spMk id="446" creationId="{5977D5BB-8B1B-4A52-8659-E1D57A0E0784}"/>
          </ac:spMkLst>
        </pc:spChg>
        <pc:spChg chg="mod">
          <ac:chgData name="Lei Wu" userId="f083b2a8aea23a2f" providerId="LiveId" clId="{D3C201D8-48B1-4AE4-9553-9040D20AF85A}" dt="2021-04-10T08:49:56.755" v="1021"/>
          <ac:spMkLst>
            <pc:docMk/>
            <pc:sldMk cId="2553214444" sldId="826"/>
            <ac:spMk id="448" creationId="{CD5A0FBC-7F78-47BA-B7F3-4F92762EDF2B}"/>
          </ac:spMkLst>
        </pc:spChg>
        <pc:spChg chg="mod">
          <ac:chgData name="Lei Wu" userId="f083b2a8aea23a2f" providerId="LiveId" clId="{D3C201D8-48B1-4AE4-9553-9040D20AF85A}" dt="2021-04-10T08:49:56.755" v="1021"/>
          <ac:spMkLst>
            <pc:docMk/>
            <pc:sldMk cId="2553214444" sldId="826"/>
            <ac:spMk id="449" creationId="{AFD071E5-CEF3-489C-B28D-A53D5DBD53C4}"/>
          </ac:spMkLst>
        </pc:spChg>
        <pc:spChg chg="mod">
          <ac:chgData name="Lei Wu" userId="f083b2a8aea23a2f" providerId="LiveId" clId="{D3C201D8-48B1-4AE4-9553-9040D20AF85A}" dt="2021-04-10T08:49:56.755" v="1021"/>
          <ac:spMkLst>
            <pc:docMk/>
            <pc:sldMk cId="2553214444" sldId="826"/>
            <ac:spMk id="450" creationId="{9ED3D22F-294C-492C-8E63-E3D652952C98}"/>
          </ac:spMkLst>
        </pc:spChg>
        <pc:spChg chg="mod">
          <ac:chgData name="Lei Wu" userId="f083b2a8aea23a2f" providerId="LiveId" clId="{D3C201D8-48B1-4AE4-9553-9040D20AF85A}" dt="2021-04-10T08:49:56.755" v="1021"/>
          <ac:spMkLst>
            <pc:docMk/>
            <pc:sldMk cId="2553214444" sldId="826"/>
            <ac:spMk id="451" creationId="{678B27A1-03B8-4D23-9AC0-98A3F402D541}"/>
          </ac:spMkLst>
        </pc:spChg>
        <pc:spChg chg="mod">
          <ac:chgData name="Lei Wu" userId="f083b2a8aea23a2f" providerId="LiveId" clId="{D3C201D8-48B1-4AE4-9553-9040D20AF85A}" dt="2021-04-10T08:49:56.755" v="1021"/>
          <ac:spMkLst>
            <pc:docMk/>
            <pc:sldMk cId="2553214444" sldId="826"/>
            <ac:spMk id="452" creationId="{28E33AA1-AC0A-4A24-AE25-C9242BA28510}"/>
          </ac:spMkLst>
        </pc:spChg>
        <pc:spChg chg="mod">
          <ac:chgData name="Lei Wu" userId="f083b2a8aea23a2f" providerId="LiveId" clId="{D3C201D8-48B1-4AE4-9553-9040D20AF85A}" dt="2021-04-10T08:49:56.755" v="1021"/>
          <ac:spMkLst>
            <pc:docMk/>
            <pc:sldMk cId="2553214444" sldId="826"/>
            <ac:spMk id="453" creationId="{43941329-9E16-4A88-846A-211DFD3C2FEF}"/>
          </ac:spMkLst>
        </pc:spChg>
        <pc:spChg chg="mod">
          <ac:chgData name="Lei Wu" userId="f083b2a8aea23a2f" providerId="LiveId" clId="{D3C201D8-48B1-4AE4-9553-9040D20AF85A}" dt="2021-04-10T08:49:56.755" v="1021"/>
          <ac:spMkLst>
            <pc:docMk/>
            <pc:sldMk cId="2553214444" sldId="826"/>
            <ac:spMk id="454" creationId="{D4BA9D0F-B867-49C7-86F6-F4B59D1E1587}"/>
          </ac:spMkLst>
        </pc:spChg>
        <pc:spChg chg="mod">
          <ac:chgData name="Lei Wu" userId="f083b2a8aea23a2f" providerId="LiveId" clId="{D3C201D8-48B1-4AE4-9553-9040D20AF85A}" dt="2021-04-12T08:11:07.382" v="1777" actId="58"/>
          <ac:spMkLst>
            <pc:docMk/>
            <pc:sldMk cId="2553214444" sldId="826"/>
            <ac:spMk id="455" creationId="{7A3D24C6-5CDE-45B5-862C-F5BBAE657BF2}"/>
          </ac:spMkLst>
        </pc:spChg>
        <pc:spChg chg="mod">
          <ac:chgData name="Lei Wu" userId="f083b2a8aea23a2f" providerId="LiveId" clId="{D3C201D8-48B1-4AE4-9553-9040D20AF85A}" dt="2021-04-10T08:49:56.755" v="1021"/>
          <ac:spMkLst>
            <pc:docMk/>
            <pc:sldMk cId="2553214444" sldId="826"/>
            <ac:spMk id="456" creationId="{2CE79BD2-F1B3-461B-AD80-73C6BD54FD3C}"/>
          </ac:spMkLst>
        </pc:spChg>
        <pc:spChg chg="mod">
          <ac:chgData name="Lei Wu" userId="f083b2a8aea23a2f" providerId="LiveId" clId="{D3C201D8-48B1-4AE4-9553-9040D20AF85A}" dt="2021-04-10T08:49:56.755" v="1021"/>
          <ac:spMkLst>
            <pc:docMk/>
            <pc:sldMk cId="2553214444" sldId="826"/>
            <ac:spMk id="457" creationId="{89F4B922-DFE1-44B5-B79C-A3FCFD848E65}"/>
          </ac:spMkLst>
        </pc:spChg>
        <pc:spChg chg="mod">
          <ac:chgData name="Lei Wu" userId="f083b2a8aea23a2f" providerId="LiveId" clId="{D3C201D8-48B1-4AE4-9553-9040D20AF85A}" dt="2021-04-12T08:11:03.581" v="1775" actId="58"/>
          <ac:spMkLst>
            <pc:docMk/>
            <pc:sldMk cId="2553214444" sldId="826"/>
            <ac:spMk id="458" creationId="{9523E04A-CD44-4E3C-9D6A-349856484287}"/>
          </ac:spMkLst>
        </pc:spChg>
        <pc:spChg chg="mod">
          <ac:chgData name="Lei Wu" userId="f083b2a8aea23a2f" providerId="LiveId" clId="{D3C201D8-48B1-4AE4-9553-9040D20AF85A}" dt="2021-04-10T08:49:56.755" v="1021"/>
          <ac:spMkLst>
            <pc:docMk/>
            <pc:sldMk cId="2553214444" sldId="826"/>
            <ac:spMk id="459" creationId="{670B67D5-2104-4EC4-B03D-0416B5B6331A}"/>
          </ac:spMkLst>
        </pc:spChg>
        <pc:grpChg chg="add del mod">
          <ac:chgData name="Lei Wu" userId="f083b2a8aea23a2f" providerId="LiveId" clId="{D3C201D8-48B1-4AE4-9553-9040D20AF85A}" dt="2021-04-10T08:49:56.729" v="1020"/>
          <ac:grpSpMkLst>
            <pc:docMk/>
            <pc:sldMk cId="2553214444" sldId="826"/>
            <ac:grpSpMk id="153" creationId="{4F9F392C-FA48-41AC-9677-CF0C19316484}"/>
          </ac:grpSpMkLst>
        </pc:grpChg>
        <pc:grpChg chg="mod">
          <ac:chgData name="Lei Wu" userId="f083b2a8aea23a2f" providerId="LiveId" clId="{D3C201D8-48B1-4AE4-9553-9040D20AF85A}" dt="2021-04-10T08:49:53.726" v="1019"/>
          <ac:grpSpMkLst>
            <pc:docMk/>
            <pc:sldMk cId="2553214444" sldId="826"/>
            <ac:grpSpMk id="154" creationId="{910C5F09-6AE0-4700-9699-D23102E156B7}"/>
          </ac:grpSpMkLst>
        </pc:grpChg>
        <pc:grpChg chg="mod">
          <ac:chgData name="Lei Wu" userId="f083b2a8aea23a2f" providerId="LiveId" clId="{D3C201D8-48B1-4AE4-9553-9040D20AF85A}" dt="2021-04-10T08:49:53.726" v="1019"/>
          <ac:grpSpMkLst>
            <pc:docMk/>
            <pc:sldMk cId="2553214444" sldId="826"/>
            <ac:grpSpMk id="155" creationId="{098E867F-FB1B-4F11-A29B-7071205BB742}"/>
          </ac:grpSpMkLst>
        </pc:grpChg>
        <pc:grpChg chg="mod">
          <ac:chgData name="Lei Wu" userId="f083b2a8aea23a2f" providerId="LiveId" clId="{D3C201D8-48B1-4AE4-9553-9040D20AF85A}" dt="2021-04-10T08:49:53.726" v="1019"/>
          <ac:grpSpMkLst>
            <pc:docMk/>
            <pc:sldMk cId="2553214444" sldId="826"/>
            <ac:grpSpMk id="163" creationId="{DF858742-1EDD-4105-98A3-B532143A958D}"/>
          </ac:grpSpMkLst>
        </pc:grpChg>
        <pc:grpChg chg="del">
          <ac:chgData name="Lei Wu" userId="f083b2a8aea23a2f" providerId="LiveId" clId="{D3C201D8-48B1-4AE4-9553-9040D20AF85A}" dt="2021-04-10T08:49:53.236" v="1018" actId="478"/>
          <ac:grpSpMkLst>
            <pc:docMk/>
            <pc:sldMk cId="2553214444" sldId="826"/>
            <ac:grpSpMk id="173" creationId="{9531692C-13D8-438A-9919-FECD6ED4299E}"/>
          </ac:grpSpMkLst>
        </pc:grpChg>
        <pc:grpChg chg="del">
          <ac:chgData name="Lei Wu" userId="f083b2a8aea23a2f" providerId="LiveId" clId="{D3C201D8-48B1-4AE4-9553-9040D20AF85A}" dt="2021-04-10T08:49:53.236" v="1018" actId="478"/>
          <ac:grpSpMkLst>
            <pc:docMk/>
            <pc:sldMk cId="2553214444" sldId="826"/>
            <ac:grpSpMk id="212" creationId="{6DA35A69-1FF3-4BFB-9BEE-DD783B922BCB}"/>
          </ac:grpSpMkLst>
        </pc:grpChg>
        <pc:grpChg chg="del">
          <ac:chgData name="Lei Wu" userId="f083b2a8aea23a2f" providerId="LiveId" clId="{D3C201D8-48B1-4AE4-9553-9040D20AF85A}" dt="2021-04-10T08:49:53.236" v="1018" actId="478"/>
          <ac:grpSpMkLst>
            <pc:docMk/>
            <pc:sldMk cId="2553214444" sldId="826"/>
            <ac:grpSpMk id="224" creationId="{C64E9976-3DF4-4901-8768-A0A4AC660E79}"/>
          </ac:grpSpMkLst>
        </pc:grpChg>
        <pc:grpChg chg="del">
          <ac:chgData name="Lei Wu" userId="f083b2a8aea23a2f" providerId="LiveId" clId="{D3C201D8-48B1-4AE4-9553-9040D20AF85A}" dt="2021-04-10T08:49:53.236" v="1018" actId="478"/>
          <ac:grpSpMkLst>
            <pc:docMk/>
            <pc:sldMk cId="2553214444" sldId="826"/>
            <ac:grpSpMk id="236" creationId="{2795BA6B-9040-43FC-8EF4-47BE9C40B9C4}"/>
          </ac:grpSpMkLst>
        </pc:grpChg>
        <pc:grpChg chg="del">
          <ac:chgData name="Lei Wu" userId="f083b2a8aea23a2f" providerId="LiveId" clId="{D3C201D8-48B1-4AE4-9553-9040D20AF85A}" dt="2021-04-10T08:49:53.236" v="1018" actId="478"/>
          <ac:grpSpMkLst>
            <pc:docMk/>
            <pc:sldMk cId="2553214444" sldId="826"/>
            <ac:grpSpMk id="249" creationId="{0063305B-6153-4798-9C71-715FB6B4D877}"/>
          </ac:grpSpMkLst>
        </pc:grpChg>
        <pc:grpChg chg="del">
          <ac:chgData name="Lei Wu" userId="f083b2a8aea23a2f" providerId="LiveId" clId="{D3C201D8-48B1-4AE4-9553-9040D20AF85A}" dt="2021-04-10T08:49:53.236" v="1018" actId="478"/>
          <ac:grpSpMkLst>
            <pc:docMk/>
            <pc:sldMk cId="2553214444" sldId="826"/>
            <ac:grpSpMk id="308" creationId="{535F4CAF-DAAC-4EC4-9F86-0434D5108874}"/>
          </ac:grpSpMkLst>
        </pc:grpChg>
        <pc:grpChg chg="mod">
          <ac:chgData name="Lei Wu" userId="f083b2a8aea23a2f" providerId="LiveId" clId="{D3C201D8-48B1-4AE4-9553-9040D20AF85A}" dt="2021-04-10T08:49:53.726" v="1019"/>
          <ac:grpSpMkLst>
            <pc:docMk/>
            <pc:sldMk cId="2553214444" sldId="826"/>
            <ac:grpSpMk id="321" creationId="{5874A33A-2BCA-4B19-9ADA-AE0CFC409AA1}"/>
          </ac:grpSpMkLst>
        </pc:grpChg>
        <pc:grpChg chg="add del mod">
          <ac:chgData name="Lei Wu" userId="f083b2a8aea23a2f" providerId="LiveId" clId="{D3C201D8-48B1-4AE4-9553-9040D20AF85A}" dt="2021-04-10T08:49:56.729" v="1020"/>
          <ac:grpSpMkLst>
            <pc:docMk/>
            <pc:sldMk cId="2553214444" sldId="826"/>
            <ac:grpSpMk id="328" creationId="{187B9841-D982-4C89-AA6A-7480E20C4AEE}"/>
          </ac:grpSpMkLst>
        </pc:grpChg>
        <pc:grpChg chg="mod">
          <ac:chgData name="Lei Wu" userId="f083b2a8aea23a2f" providerId="LiveId" clId="{D3C201D8-48B1-4AE4-9553-9040D20AF85A}" dt="2021-04-10T08:49:53.726" v="1019"/>
          <ac:grpSpMkLst>
            <pc:docMk/>
            <pc:sldMk cId="2553214444" sldId="826"/>
            <ac:grpSpMk id="329" creationId="{4F420F8E-5497-4C24-B65D-895FC01BD4A9}"/>
          </ac:grpSpMkLst>
        </pc:grpChg>
        <pc:grpChg chg="mod">
          <ac:chgData name="Lei Wu" userId="f083b2a8aea23a2f" providerId="LiveId" clId="{D3C201D8-48B1-4AE4-9553-9040D20AF85A}" dt="2021-04-10T08:49:53.726" v="1019"/>
          <ac:grpSpMkLst>
            <pc:docMk/>
            <pc:sldMk cId="2553214444" sldId="826"/>
            <ac:grpSpMk id="330" creationId="{1C88C176-77F9-4E7F-A834-F4BE2E712860}"/>
          </ac:grpSpMkLst>
        </pc:grpChg>
        <pc:grpChg chg="mod">
          <ac:chgData name="Lei Wu" userId="f083b2a8aea23a2f" providerId="LiveId" clId="{D3C201D8-48B1-4AE4-9553-9040D20AF85A}" dt="2021-04-10T08:49:53.726" v="1019"/>
          <ac:grpSpMkLst>
            <pc:docMk/>
            <pc:sldMk cId="2553214444" sldId="826"/>
            <ac:grpSpMk id="333" creationId="{F3F0F305-41A7-4B8D-9C20-1C45C96311AD}"/>
          </ac:grpSpMkLst>
        </pc:grpChg>
        <pc:grpChg chg="mod">
          <ac:chgData name="Lei Wu" userId="f083b2a8aea23a2f" providerId="LiveId" clId="{D3C201D8-48B1-4AE4-9553-9040D20AF85A}" dt="2021-04-10T08:49:53.726" v="1019"/>
          <ac:grpSpMkLst>
            <pc:docMk/>
            <pc:sldMk cId="2553214444" sldId="826"/>
            <ac:grpSpMk id="337" creationId="{C3B8E101-1B3A-4B83-BD33-70AE5A6C5DD4}"/>
          </ac:grpSpMkLst>
        </pc:grpChg>
        <pc:grpChg chg="mod">
          <ac:chgData name="Lei Wu" userId="f083b2a8aea23a2f" providerId="LiveId" clId="{D3C201D8-48B1-4AE4-9553-9040D20AF85A}" dt="2021-04-10T08:49:53.726" v="1019"/>
          <ac:grpSpMkLst>
            <pc:docMk/>
            <pc:sldMk cId="2553214444" sldId="826"/>
            <ac:grpSpMk id="361" creationId="{A548FBC1-C7EC-415C-8559-5FD4097B1C25}"/>
          </ac:grpSpMkLst>
        </pc:grpChg>
        <pc:grpChg chg="add del mod">
          <ac:chgData name="Lei Wu" userId="f083b2a8aea23a2f" providerId="LiveId" clId="{D3C201D8-48B1-4AE4-9553-9040D20AF85A}" dt="2021-04-10T08:49:56.729" v="1020"/>
          <ac:grpSpMkLst>
            <pc:docMk/>
            <pc:sldMk cId="2553214444" sldId="826"/>
            <ac:grpSpMk id="367" creationId="{F70D8750-1622-4BF3-8759-DCA9150BEC1F}"/>
          </ac:grpSpMkLst>
        </pc:grpChg>
        <pc:grpChg chg="add mod">
          <ac:chgData name="Lei Wu" userId="f083b2a8aea23a2f" providerId="LiveId" clId="{D3C201D8-48B1-4AE4-9553-9040D20AF85A}" dt="2021-04-10T08:49:56.755" v="1021"/>
          <ac:grpSpMkLst>
            <pc:docMk/>
            <pc:sldMk cId="2553214444" sldId="826"/>
            <ac:grpSpMk id="381" creationId="{DC14ECC1-B80A-4C41-AAC2-665AF7D6F90B}"/>
          </ac:grpSpMkLst>
        </pc:grpChg>
        <pc:grpChg chg="mod">
          <ac:chgData name="Lei Wu" userId="f083b2a8aea23a2f" providerId="LiveId" clId="{D3C201D8-48B1-4AE4-9553-9040D20AF85A}" dt="2021-04-10T08:49:56.755" v="1021"/>
          <ac:grpSpMkLst>
            <pc:docMk/>
            <pc:sldMk cId="2553214444" sldId="826"/>
            <ac:grpSpMk id="382" creationId="{80A54E3B-3A9E-491E-BE2F-D60A08C54E53}"/>
          </ac:grpSpMkLst>
        </pc:grpChg>
        <pc:grpChg chg="mod">
          <ac:chgData name="Lei Wu" userId="f083b2a8aea23a2f" providerId="LiveId" clId="{D3C201D8-48B1-4AE4-9553-9040D20AF85A}" dt="2021-04-10T08:49:56.755" v="1021"/>
          <ac:grpSpMkLst>
            <pc:docMk/>
            <pc:sldMk cId="2553214444" sldId="826"/>
            <ac:grpSpMk id="383" creationId="{4B91A41F-7FD5-42D1-A240-F3592B3241CA}"/>
          </ac:grpSpMkLst>
        </pc:grpChg>
        <pc:grpChg chg="mod">
          <ac:chgData name="Lei Wu" userId="f083b2a8aea23a2f" providerId="LiveId" clId="{D3C201D8-48B1-4AE4-9553-9040D20AF85A}" dt="2021-04-10T08:49:56.755" v="1021"/>
          <ac:grpSpMkLst>
            <pc:docMk/>
            <pc:sldMk cId="2553214444" sldId="826"/>
            <ac:grpSpMk id="391" creationId="{77EA0DF6-E88A-42BC-95EB-A8D025FCF6C0}"/>
          </ac:grpSpMkLst>
        </pc:grpChg>
        <pc:grpChg chg="mod">
          <ac:chgData name="Lei Wu" userId="f083b2a8aea23a2f" providerId="LiveId" clId="{D3C201D8-48B1-4AE4-9553-9040D20AF85A}" dt="2021-04-10T08:49:56.755" v="1021"/>
          <ac:grpSpMkLst>
            <pc:docMk/>
            <pc:sldMk cId="2553214444" sldId="826"/>
            <ac:grpSpMk id="401" creationId="{B34A15EE-5D06-406B-8947-F130B7BEB648}"/>
          </ac:grpSpMkLst>
        </pc:grpChg>
        <pc:grpChg chg="add mod">
          <ac:chgData name="Lei Wu" userId="f083b2a8aea23a2f" providerId="LiveId" clId="{D3C201D8-48B1-4AE4-9553-9040D20AF85A}" dt="2021-04-10T08:49:56.755" v="1021"/>
          <ac:grpSpMkLst>
            <pc:docMk/>
            <pc:sldMk cId="2553214444" sldId="826"/>
            <ac:grpSpMk id="408" creationId="{830CDB5B-634B-4BCE-8CD2-5421243351D5}"/>
          </ac:grpSpMkLst>
        </pc:grpChg>
        <pc:grpChg chg="mod">
          <ac:chgData name="Lei Wu" userId="f083b2a8aea23a2f" providerId="LiveId" clId="{D3C201D8-48B1-4AE4-9553-9040D20AF85A}" dt="2021-04-10T08:49:56.755" v="1021"/>
          <ac:grpSpMkLst>
            <pc:docMk/>
            <pc:sldMk cId="2553214444" sldId="826"/>
            <ac:grpSpMk id="409" creationId="{B9863BBF-F98B-49BC-8744-3A2FEA27751A}"/>
          </ac:grpSpMkLst>
        </pc:grpChg>
        <pc:grpChg chg="mod">
          <ac:chgData name="Lei Wu" userId="f083b2a8aea23a2f" providerId="LiveId" clId="{D3C201D8-48B1-4AE4-9553-9040D20AF85A}" dt="2021-04-10T08:49:56.755" v="1021"/>
          <ac:grpSpMkLst>
            <pc:docMk/>
            <pc:sldMk cId="2553214444" sldId="826"/>
            <ac:grpSpMk id="410" creationId="{90E76745-B5C4-4957-BAA6-7D6680BCD3B5}"/>
          </ac:grpSpMkLst>
        </pc:grpChg>
        <pc:grpChg chg="mod">
          <ac:chgData name="Lei Wu" userId="f083b2a8aea23a2f" providerId="LiveId" clId="{D3C201D8-48B1-4AE4-9553-9040D20AF85A}" dt="2021-04-10T08:49:56.755" v="1021"/>
          <ac:grpSpMkLst>
            <pc:docMk/>
            <pc:sldMk cId="2553214444" sldId="826"/>
            <ac:grpSpMk id="413" creationId="{89DCFC9B-D7CD-4455-8E29-5AC7EB7CB41A}"/>
          </ac:grpSpMkLst>
        </pc:grpChg>
        <pc:grpChg chg="mod">
          <ac:chgData name="Lei Wu" userId="f083b2a8aea23a2f" providerId="LiveId" clId="{D3C201D8-48B1-4AE4-9553-9040D20AF85A}" dt="2021-04-10T08:49:56.755" v="1021"/>
          <ac:grpSpMkLst>
            <pc:docMk/>
            <pc:sldMk cId="2553214444" sldId="826"/>
            <ac:grpSpMk id="417" creationId="{9B525A13-452D-4E4D-8880-117B72A88533}"/>
          </ac:grpSpMkLst>
        </pc:grpChg>
        <pc:grpChg chg="mod">
          <ac:chgData name="Lei Wu" userId="f083b2a8aea23a2f" providerId="LiveId" clId="{D3C201D8-48B1-4AE4-9553-9040D20AF85A}" dt="2021-04-10T08:49:56.755" v="1021"/>
          <ac:grpSpMkLst>
            <pc:docMk/>
            <pc:sldMk cId="2553214444" sldId="826"/>
            <ac:grpSpMk id="441" creationId="{BBEB7CBE-E58F-4154-96DA-8DE412FBD8F1}"/>
          </ac:grpSpMkLst>
        </pc:grpChg>
        <pc:grpChg chg="add mod">
          <ac:chgData name="Lei Wu" userId="f083b2a8aea23a2f" providerId="LiveId" clId="{D3C201D8-48B1-4AE4-9553-9040D20AF85A}" dt="2021-04-10T08:49:56.755" v="1021"/>
          <ac:grpSpMkLst>
            <pc:docMk/>
            <pc:sldMk cId="2553214444" sldId="826"/>
            <ac:grpSpMk id="447" creationId="{6886F146-6886-4066-B972-A1BDAB01DFD6}"/>
          </ac:grpSpMkLst>
        </pc:grpChg>
      </pc:sldChg>
      <pc:sldChg chg="delSp modSp add mod">
        <pc:chgData name="Lei Wu" userId="f083b2a8aea23a2f" providerId="LiveId" clId="{D3C201D8-48B1-4AE4-9553-9040D20AF85A}" dt="2021-04-12T07:49:39.183" v="1590" actId="20577"/>
        <pc:sldMkLst>
          <pc:docMk/>
          <pc:sldMk cId="1680345172" sldId="827"/>
        </pc:sldMkLst>
        <pc:spChg chg="mod">
          <ac:chgData name="Lei Wu" userId="f083b2a8aea23a2f" providerId="LiveId" clId="{D3C201D8-48B1-4AE4-9553-9040D20AF85A}" dt="2021-04-10T08:51:00.205" v="1023"/>
          <ac:spMkLst>
            <pc:docMk/>
            <pc:sldMk cId="1680345172" sldId="827"/>
            <ac:spMk id="2" creationId="{00000000-0000-0000-0000-000000000000}"/>
          </ac:spMkLst>
        </pc:spChg>
        <pc:spChg chg="del">
          <ac:chgData name="Lei Wu" userId="f083b2a8aea23a2f" providerId="LiveId" clId="{D3C201D8-48B1-4AE4-9553-9040D20AF85A}" dt="2021-04-10T08:51:12.040" v="1025" actId="478"/>
          <ac:spMkLst>
            <pc:docMk/>
            <pc:sldMk cId="1680345172" sldId="827"/>
            <ac:spMk id="6" creationId="{EEBFDE4E-907C-4381-BD79-478B1A542379}"/>
          </ac:spMkLst>
        </pc:spChg>
        <pc:spChg chg="mod">
          <ac:chgData name="Lei Wu" userId="f083b2a8aea23a2f" providerId="LiveId" clId="{D3C201D8-48B1-4AE4-9553-9040D20AF85A}" dt="2021-04-12T07:49:39.183" v="1590" actId="20577"/>
          <ac:spMkLst>
            <pc:docMk/>
            <pc:sldMk cId="1680345172" sldId="827"/>
            <ac:spMk id="713" creationId="{12C1C569-4818-44C4-B4A2-83DE8B4AF0D0}"/>
          </ac:spMkLst>
        </pc:spChg>
      </pc:sldChg>
      <pc:sldChg chg="addSp delSp modSp add mod">
        <pc:chgData name="Lei Wu" userId="f083b2a8aea23a2f" providerId="LiveId" clId="{D3C201D8-48B1-4AE4-9553-9040D20AF85A}" dt="2021-04-13T02:13:54.288" v="3403" actId="58"/>
        <pc:sldMkLst>
          <pc:docMk/>
          <pc:sldMk cId="585632593" sldId="828"/>
        </pc:sldMkLst>
        <pc:spChg chg="mod">
          <ac:chgData name="Lei Wu" userId="f083b2a8aea23a2f" providerId="LiveId" clId="{D3C201D8-48B1-4AE4-9553-9040D20AF85A}" dt="2021-04-10T08:57:27.109" v="1054"/>
          <ac:spMkLst>
            <pc:docMk/>
            <pc:sldMk cId="585632593" sldId="828"/>
            <ac:spMk id="2" creationId="{00000000-0000-0000-0000-000000000000}"/>
          </ac:spMkLst>
        </pc:spChg>
        <pc:spChg chg="mod">
          <ac:chgData name="Lei Wu" userId="f083b2a8aea23a2f" providerId="LiveId" clId="{D3C201D8-48B1-4AE4-9553-9040D20AF85A}" dt="2021-04-10T08:59:04.990" v="1090"/>
          <ac:spMkLst>
            <pc:docMk/>
            <pc:sldMk cId="585632593" sldId="828"/>
            <ac:spMk id="6" creationId="{F66BEA63-33A1-45B4-94A1-1241FDB208B5}"/>
          </ac:spMkLst>
        </pc:spChg>
        <pc:spChg chg="mod">
          <ac:chgData name="Lei Wu" userId="f083b2a8aea23a2f" providerId="LiveId" clId="{D3C201D8-48B1-4AE4-9553-9040D20AF85A}" dt="2021-04-10T08:59:04.990" v="1090"/>
          <ac:spMkLst>
            <pc:docMk/>
            <pc:sldMk cId="585632593" sldId="828"/>
            <ac:spMk id="7" creationId="{3F5665B4-3DFF-43F9-9CE3-9BD97A34E764}"/>
          </ac:spMkLst>
        </pc:spChg>
        <pc:spChg chg="mod">
          <ac:chgData name="Lei Wu" userId="f083b2a8aea23a2f" providerId="LiveId" clId="{D3C201D8-48B1-4AE4-9553-9040D20AF85A}" dt="2021-04-10T08:59:04.990" v="1090"/>
          <ac:spMkLst>
            <pc:docMk/>
            <pc:sldMk cId="585632593" sldId="828"/>
            <ac:spMk id="8" creationId="{BF6486DE-8EBD-4E71-8EDA-EC7F96E93747}"/>
          </ac:spMkLst>
        </pc:spChg>
        <pc:spChg chg="mod">
          <ac:chgData name="Lei Wu" userId="f083b2a8aea23a2f" providerId="LiveId" clId="{D3C201D8-48B1-4AE4-9553-9040D20AF85A}" dt="2021-04-10T08:59:04.990" v="1090"/>
          <ac:spMkLst>
            <pc:docMk/>
            <pc:sldMk cId="585632593" sldId="828"/>
            <ac:spMk id="9" creationId="{D9AC0A27-DD9A-47BF-AE38-2C4673E4766E}"/>
          </ac:spMkLst>
        </pc:spChg>
        <pc:spChg chg="mod">
          <ac:chgData name="Lei Wu" userId="f083b2a8aea23a2f" providerId="LiveId" clId="{D3C201D8-48B1-4AE4-9553-9040D20AF85A}" dt="2021-04-10T08:59:04.990" v="1090"/>
          <ac:spMkLst>
            <pc:docMk/>
            <pc:sldMk cId="585632593" sldId="828"/>
            <ac:spMk id="10" creationId="{076F5AEC-B349-40B1-8EF8-B3B67BD5B7CE}"/>
          </ac:spMkLst>
        </pc:spChg>
        <pc:spChg chg="mod">
          <ac:chgData name="Lei Wu" userId="f083b2a8aea23a2f" providerId="LiveId" clId="{D3C201D8-48B1-4AE4-9553-9040D20AF85A}" dt="2021-04-10T08:59:04.990" v="1090"/>
          <ac:spMkLst>
            <pc:docMk/>
            <pc:sldMk cId="585632593" sldId="828"/>
            <ac:spMk id="11" creationId="{7CA9DB47-B839-485F-9DFF-613FE0F73154}"/>
          </ac:spMkLst>
        </pc:spChg>
        <pc:spChg chg="mod">
          <ac:chgData name="Lei Wu" userId="f083b2a8aea23a2f" providerId="LiveId" clId="{D3C201D8-48B1-4AE4-9553-9040D20AF85A}" dt="2021-04-10T08:59:04.990" v="1090"/>
          <ac:spMkLst>
            <pc:docMk/>
            <pc:sldMk cId="585632593" sldId="828"/>
            <ac:spMk id="12" creationId="{78D52875-23F3-4F4A-83AC-66086D7E7EED}"/>
          </ac:spMkLst>
        </pc:spChg>
        <pc:spChg chg="mod">
          <ac:chgData name="Lei Wu" userId="f083b2a8aea23a2f" providerId="LiveId" clId="{D3C201D8-48B1-4AE4-9553-9040D20AF85A}" dt="2021-04-10T08:59:04.990" v="1090"/>
          <ac:spMkLst>
            <pc:docMk/>
            <pc:sldMk cId="585632593" sldId="828"/>
            <ac:spMk id="13" creationId="{BEC4FAE4-D546-4387-8A43-D1C68C4A782A}"/>
          </ac:spMkLst>
        </pc:spChg>
        <pc:spChg chg="mod">
          <ac:chgData name="Lei Wu" userId="f083b2a8aea23a2f" providerId="LiveId" clId="{D3C201D8-48B1-4AE4-9553-9040D20AF85A}" dt="2021-04-10T08:59:04.990" v="1090"/>
          <ac:spMkLst>
            <pc:docMk/>
            <pc:sldMk cId="585632593" sldId="828"/>
            <ac:spMk id="14" creationId="{E92B305B-EC5D-4E82-B62E-410EE72C8BB8}"/>
          </ac:spMkLst>
        </pc:spChg>
        <pc:spChg chg="mod">
          <ac:chgData name="Lei Wu" userId="f083b2a8aea23a2f" providerId="LiveId" clId="{D3C201D8-48B1-4AE4-9553-9040D20AF85A}" dt="2021-04-10T08:59:04.990" v="1090"/>
          <ac:spMkLst>
            <pc:docMk/>
            <pc:sldMk cId="585632593" sldId="828"/>
            <ac:spMk id="15" creationId="{420A0639-9C37-4EA3-9618-2235CC8D3E74}"/>
          </ac:spMkLst>
        </pc:spChg>
        <pc:spChg chg="mod">
          <ac:chgData name="Lei Wu" userId="f083b2a8aea23a2f" providerId="LiveId" clId="{D3C201D8-48B1-4AE4-9553-9040D20AF85A}" dt="2021-04-10T08:59:04.990" v="1090"/>
          <ac:spMkLst>
            <pc:docMk/>
            <pc:sldMk cId="585632593" sldId="828"/>
            <ac:spMk id="16" creationId="{04F99B80-BB12-4BBF-ACE5-A0D011E03519}"/>
          </ac:spMkLst>
        </pc:spChg>
        <pc:spChg chg="mod">
          <ac:chgData name="Lei Wu" userId="f083b2a8aea23a2f" providerId="LiveId" clId="{D3C201D8-48B1-4AE4-9553-9040D20AF85A}" dt="2021-04-10T08:59:04.990" v="1090"/>
          <ac:spMkLst>
            <pc:docMk/>
            <pc:sldMk cId="585632593" sldId="828"/>
            <ac:spMk id="17" creationId="{46AE6E4E-A9BE-408A-98A5-95A10F7ABDA5}"/>
          </ac:spMkLst>
        </pc:spChg>
        <pc:spChg chg="mod">
          <ac:chgData name="Lei Wu" userId="f083b2a8aea23a2f" providerId="LiveId" clId="{D3C201D8-48B1-4AE4-9553-9040D20AF85A}" dt="2021-04-10T08:59:04.990" v="1090"/>
          <ac:spMkLst>
            <pc:docMk/>
            <pc:sldMk cId="585632593" sldId="828"/>
            <ac:spMk id="18" creationId="{0D3ED66C-6A4A-45D0-8534-A69ABF80D35B}"/>
          </ac:spMkLst>
        </pc:spChg>
        <pc:spChg chg="mod">
          <ac:chgData name="Lei Wu" userId="f083b2a8aea23a2f" providerId="LiveId" clId="{D3C201D8-48B1-4AE4-9553-9040D20AF85A}" dt="2021-04-10T08:59:04.990" v="1090"/>
          <ac:spMkLst>
            <pc:docMk/>
            <pc:sldMk cId="585632593" sldId="828"/>
            <ac:spMk id="19" creationId="{0DC78984-D872-4C78-B737-39C2DA28DA63}"/>
          </ac:spMkLst>
        </pc:spChg>
        <pc:spChg chg="mod">
          <ac:chgData name="Lei Wu" userId="f083b2a8aea23a2f" providerId="LiveId" clId="{D3C201D8-48B1-4AE4-9553-9040D20AF85A}" dt="2021-04-10T08:59:04.990" v="1090"/>
          <ac:spMkLst>
            <pc:docMk/>
            <pc:sldMk cId="585632593" sldId="828"/>
            <ac:spMk id="20" creationId="{0C2D9275-FFA2-4597-8710-01DEFE7628F0}"/>
          </ac:spMkLst>
        </pc:spChg>
        <pc:spChg chg="mod">
          <ac:chgData name="Lei Wu" userId="f083b2a8aea23a2f" providerId="LiveId" clId="{D3C201D8-48B1-4AE4-9553-9040D20AF85A}" dt="2021-04-10T08:59:04.990" v="1090"/>
          <ac:spMkLst>
            <pc:docMk/>
            <pc:sldMk cId="585632593" sldId="828"/>
            <ac:spMk id="21" creationId="{480646D5-AFC3-4236-893B-352410CA08F6}"/>
          </ac:spMkLst>
        </pc:spChg>
        <pc:spChg chg="mod">
          <ac:chgData name="Lei Wu" userId="f083b2a8aea23a2f" providerId="LiveId" clId="{D3C201D8-48B1-4AE4-9553-9040D20AF85A}" dt="2021-04-10T08:59:04.990" v="1090"/>
          <ac:spMkLst>
            <pc:docMk/>
            <pc:sldMk cId="585632593" sldId="828"/>
            <ac:spMk id="22" creationId="{72BFFB29-3F2A-4E68-8491-1F781317D02C}"/>
          </ac:spMkLst>
        </pc:spChg>
        <pc:spChg chg="mod">
          <ac:chgData name="Lei Wu" userId="f083b2a8aea23a2f" providerId="LiveId" clId="{D3C201D8-48B1-4AE4-9553-9040D20AF85A}" dt="2021-04-10T08:59:04.990" v="1090"/>
          <ac:spMkLst>
            <pc:docMk/>
            <pc:sldMk cId="585632593" sldId="828"/>
            <ac:spMk id="23" creationId="{32FE8940-E272-4B8E-8D59-0A79A0D78B48}"/>
          </ac:spMkLst>
        </pc:spChg>
        <pc:spChg chg="mod">
          <ac:chgData name="Lei Wu" userId="f083b2a8aea23a2f" providerId="LiveId" clId="{D3C201D8-48B1-4AE4-9553-9040D20AF85A}" dt="2021-04-10T08:59:04.990" v="1090"/>
          <ac:spMkLst>
            <pc:docMk/>
            <pc:sldMk cId="585632593" sldId="828"/>
            <ac:spMk id="24" creationId="{398BB98F-2FA6-4F21-A9BE-B034F77CE15B}"/>
          </ac:spMkLst>
        </pc:spChg>
        <pc:spChg chg="mod">
          <ac:chgData name="Lei Wu" userId="f083b2a8aea23a2f" providerId="LiveId" clId="{D3C201D8-48B1-4AE4-9553-9040D20AF85A}" dt="2021-04-10T08:59:04.990" v="1090"/>
          <ac:spMkLst>
            <pc:docMk/>
            <pc:sldMk cId="585632593" sldId="828"/>
            <ac:spMk id="25" creationId="{8E504349-AFD5-4D3F-A938-6E1DF3BBD2A2}"/>
          </ac:spMkLst>
        </pc:spChg>
        <pc:spChg chg="mod">
          <ac:chgData name="Lei Wu" userId="f083b2a8aea23a2f" providerId="LiveId" clId="{D3C201D8-48B1-4AE4-9553-9040D20AF85A}" dt="2021-04-10T08:59:04.990" v="1090"/>
          <ac:spMkLst>
            <pc:docMk/>
            <pc:sldMk cId="585632593" sldId="828"/>
            <ac:spMk id="26" creationId="{D5AA3912-C48A-4CA4-B56C-DE9B19947B4B}"/>
          </ac:spMkLst>
        </pc:spChg>
        <pc:spChg chg="mod">
          <ac:chgData name="Lei Wu" userId="f083b2a8aea23a2f" providerId="LiveId" clId="{D3C201D8-48B1-4AE4-9553-9040D20AF85A}" dt="2021-04-10T08:59:04.990" v="1090"/>
          <ac:spMkLst>
            <pc:docMk/>
            <pc:sldMk cId="585632593" sldId="828"/>
            <ac:spMk id="27" creationId="{13BF0DF4-1264-4EA5-AAC9-84693D65A77A}"/>
          </ac:spMkLst>
        </pc:spChg>
        <pc:spChg chg="mod">
          <ac:chgData name="Lei Wu" userId="f083b2a8aea23a2f" providerId="LiveId" clId="{D3C201D8-48B1-4AE4-9553-9040D20AF85A}" dt="2021-04-10T08:59:04.990" v="1090"/>
          <ac:spMkLst>
            <pc:docMk/>
            <pc:sldMk cId="585632593" sldId="828"/>
            <ac:spMk id="28" creationId="{6FF19315-167D-47BD-B535-A1F289A0F90D}"/>
          </ac:spMkLst>
        </pc:spChg>
        <pc:spChg chg="mod">
          <ac:chgData name="Lei Wu" userId="f083b2a8aea23a2f" providerId="LiveId" clId="{D3C201D8-48B1-4AE4-9553-9040D20AF85A}" dt="2021-04-10T08:59:04.990" v="1090"/>
          <ac:spMkLst>
            <pc:docMk/>
            <pc:sldMk cId="585632593" sldId="828"/>
            <ac:spMk id="29" creationId="{A268BFCF-A15D-4CF6-8E50-0912F64E12DD}"/>
          </ac:spMkLst>
        </pc:spChg>
        <pc:spChg chg="mod">
          <ac:chgData name="Lei Wu" userId="f083b2a8aea23a2f" providerId="LiveId" clId="{D3C201D8-48B1-4AE4-9553-9040D20AF85A}" dt="2021-04-10T08:59:04.990" v="1090"/>
          <ac:spMkLst>
            <pc:docMk/>
            <pc:sldMk cId="585632593" sldId="828"/>
            <ac:spMk id="30" creationId="{B2AC014C-17B4-4127-A86E-F9B1C3A49223}"/>
          </ac:spMkLst>
        </pc:spChg>
        <pc:spChg chg="mod">
          <ac:chgData name="Lei Wu" userId="f083b2a8aea23a2f" providerId="LiveId" clId="{D3C201D8-48B1-4AE4-9553-9040D20AF85A}" dt="2021-04-10T08:59:04.990" v="1090"/>
          <ac:spMkLst>
            <pc:docMk/>
            <pc:sldMk cId="585632593" sldId="828"/>
            <ac:spMk id="32" creationId="{FB7E1BEA-EBEB-40B5-8DB4-C2220732B1F3}"/>
          </ac:spMkLst>
        </pc:spChg>
        <pc:spChg chg="mod">
          <ac:chgData name="Lei Wu" userId="f083b2a8aea23a2f" providerId="LiveId" clId="{D3C201D8-48B1-4AE4-9553-9040D20AF85A}" dt="2021-04-10T08:59:04.990" v="1090"/>
          <ac:spMkLst>
            <pc:docMk/>
            <pc:sldMk cId="585632593" sldId="828"/>
            <ac:spMk id="33" creationId="{06619FC6-BD65-42AF-AEB8-62A50E81E76E}"/>
          </ac:spMkLst>
        </pc:spChg>
        <pc:spChg chg="mod">
          <ac:chgData name="Lei Wu" userId="f083b2a8aea23a2f" providerId="LiveId" clId="{D3C201D8-48B1-4AE4-9553-9040D20AF85A}" dt="2021-04-10T08:59:04.990" v="1090"/>
          <ac:spMkLst>
            <pc:docMk/>
            <pc:sldMk cId="585632593" sldId="828"/>
            <ac:spMk id="34" creationId="{AA9FC92A-626D-467D-9327-11D077BCC995}"/>
          </ac:spMkLst>
        </pc:spChg>
        <pc:spChg chg="mod">
          <ac:chgData name="Lei Wu" userId="f083b2a8aea23a2f" providerId="LiveId" clId="{D3C201D8-48B1-4AE4-9553-9040D20AF85A}" dt="2021-04-10T08:59:04.990" v="1090"/>
          <ac:spMkLst>
            <pc:docMk/>
            <pc:sldMk cId="585632593" sldId="828"/>
            <ac:spMk id="35" creationId="{094252EC-8B87-4FE1-A1EE-3825149DB3AF}"/>
          </ac:spMkLst>
        </pc:spChg>
        <pc:spChg chg="mod">
          <ac:chgData name="Lei Wu" userId="f083b2a8aea23a2f" providerId="LiveId" clId="{D3C201D8-48B1-4AE4-9553-9040D20AF85A}" dt="2021-04-10T08:59:04.990" v="1090"/>
          <ac:spMkLst>
            <pc:docMk/>
            <pc:sldMk cId="585632593" sldId="828"/>
            <ac:spMk id="36" creationId="{EE016B6F-9042-47F1-AB0C-9F370744C9F3}"/>
          </ac:spMkLst>
        </pc:spChg>
        <pc:spChg chg="mod">
          <ac:chgData name="Lei Wu" userId="f083b2a8aea23a2f" providerId="LiveId" clId="{D3C201D8-48B1-4AE4-9553-9040D20AF85A}" dt="2021-04-10T08:59:04.990" v="1090"/>
          <ac:spMkLst>
            <pc:docMk/>
            <pc:sldMk cId="585632593" sldId="828"/>
            <ac:spMk id="37" creationId="{7483F2D5-05EF-4ED9-9927-2111C602EBA7}"/>
          </ac:spMkLst>
        </pc:spChg>
        <pc:spChg chg="mod">
          <ac:chgData name="Lei Wu" userId="f083b2a8aea23a2f" providerId="LiveId" clId="{D3C201D8-48B1-4AE4-9553-9040D20AF85A}" dt="2021-04-10T08:59:04.990" v="1090"/>
          <ac:spMkLst>
            <pc:docMk/>
            <pc:sldMk cId="585632593" sldId="828"/>
            <ac:spMk id="38" creationId="{0789C12E-CCB2-4C49-BF75-073D7A5DF2DD}"/>
          </ac:spMkLst>
        </pc:spChg>
        <pc:spChg chg="mod">
          <ac:chgData name="Lei Wu" userId="f083b2a8aea23a2f" providerId="LiveId" clId="{D3C201D8-48B1-4AE4-9553-9040D20AF85A}" dt="2021-04-10T08:59:04.990" v="1090"/>
          <ac:spMkLst>
            <pc:docMk/>
            <pc:sldMk cId="585632593" sldId="828"/>
            <ac:spMk id="39" creationId="{DF32082E-9C68-4A6F-8CB6-28AD9A2148C9}"/>
          </ac:spMkLst>
        </pc:spChg>
        <pc:spChg chg="mod">
          <ac:chgData name="Lei Wu" userId="f083b2a8aea23a2f" providerId="LiveId" clId="{D3C201D8-48B1-4AE4-9553-9040D20AF85A}" dt="2021-04-10T08:59:04.990" v="1090"/>
          <ac:spMkLst>
            <pc:docMk/>
            <pc:sldMk cId="585632593" sldId="828"/>
            <ac:spMk id="40" creationId="{5E79ACA3-3EB6-44BC-8A24-2057088E4931}"/>
          </ac:spMkLst>
        </pc:spChg>
        <pc:spChg chg="mod">
          <ac:chgData name="Lei Wu" userId="f083b2a8aea23a2f" providerId="LiveId" clId="{D3C201D8-48B1-4AE4-9553-9040D20AF85A}" dt="2021-04-10T08:59:04.990" v="1090"/>
          <ac:spMkLst>
            <pc:docMk/>
            <pc:sldMk cId="585632593" sldId="828"/>
            <ac:spMk id="41" creationId="{F199BE16-1CDF-413C-BDFF-3455D447B4FF}"/>
          </ac:spMkLst>
        </pc:spChg>
        <pc:spChg chg="mod">
          <ac:chgData name="Lei Wu" userId="f083b2a8aea23a2f" providerId="LiveId" clId="{D3C201D8-48B1-4AE4-9553-9040D20AF85A}" dt="2021-04-10T08:59:04.990" v="1090"/>
          <ac:spMkLst>
            <pc:docMk/>
            <pc:sldMk cId="585632593" sldId="828"/>
            <ac:spMk id="42" creationId="{FCEB0D15-6F8E-4016-A487-DC675C467592}"/>
          </ac:spMkLst>
        </pc:spChg>
        <pc:spChg chg="mod">
          <ac:chgData name="Lei Wu" userId="f083b2a8aea23a2f" providerId="LiveId" clId="{D3C201D8-48B1-4AE4-9553-9040D20AF85A}" dt="2021-04-10T08:59:04.990" v="1090"/>
          <ac:spMkLst>
            <pc:docMk/>
            <pc:sldMk cId="585632593" sldId="828"/>
            <ac:spMk id="43" creationId="{D659A1C4-9ED9-4B31-918F-AB3EB8D0719A}"/>
          </ac:spMkLst>
        </pc:spChg>
        <pc:spChg chg="mod">
          <ac:chgData name="Lei Wu" userId="f083b2a8aea23a2f" providerId="LiveId" clId="{D3C201D8-48B1-4AE4-9553-9040D20AF85A}" dt="2021-04-10T08:59:04.990" v="1090"/>
          <ac:spMkLst>
            <pc:docMk/>
            <pc:sldMk cId="585632593" sldId="828"/>
            <ac:spMk id="44" creationId="{D8984F7D-E614-4FEE-9C2B-09799D68D567}"/>
          </ac:spMkLst>
        </pc:spChg>
        <pc:spChg chg="mod">
          <ac:chgData name="Lei Wu" userId="f083b2a8aea23a2f" providerId="LiveId" clId="{D3C201D8-48B1-4AE4-9553-9040D20AF85A}" dt="2021-04-10T08:59:04.990" v="1090"/>
          <ac:spMkLst>
            <pc:docMk/>
            <pc:sldMk cId="585632593" sldId="828"/>
            <ac:spMk id="45" creationId="{73E44868-A41C-4DA9-94C3-5ADBA3E1CD11}"/>
          </ac:spMkLst>
        </pc:spChg>
        <pc:spChg chg="mod">
          <ac:chgData name="Lei Wu" userId="f083b2a8aea23a2f" providerId="LiveId" clId="{D3C201D8-48B1-4AE4-9553-9040D20AF85A}" dt="2021-04-10T08:59:04.990" v="1090"/>
          <ac:spMkLst>
            <pc:docMk/>
            <pc:sldMk cId="585632593" sldId="828"/>
            <ac:spMk id="46" creationId="{7D4AC8F0-85E5-4DD0-9976-5F52A79E79DD}"/>
          </ac:spMkLst>
        </pc:spChg>
        <pc:spChg chg="mod">
          <ac:chgData name="Lei Wu" userId="f083b2a8aea23a2f" providerId="LiveId" clId="{D3C201D8-48B1-4AE4-9553-9040D20AF85A}" dt="2021-04-10T08:59:04.990" v="1090"/>
          <ac:spMkLst>
            <pc:docMk/>
            <pc:sldMk cId="585632593" sldId="828"/>
            <ac:spMk id="47" creationId="{FD8D0DFC-22BC-4C19-9BB6-3F0CD7CA6FBF}"/>
          </ac:spMkLst>
        </pc:spChg>
        <pc:spChg chg="mod">
          <ac:chgData name="Lei Wu" userId="f083b2a8aea23a2f" providerId="LiveId" clId="{D3C201D8-48B1-4AE4-9553-9040D20AF85A}" dt="2021-04-10T08:59:04.990" v="1090"/>
          <ac:spMkLst>
            <pc:docMk/>
            <pc:sldMk cId="585632593" sldId="828"/>
            <ac:spMk id="48" creationId="{5BC9A46D-AFB9-4739-BA4F-F1634F222E8D}"/>
          </ac:spMkLst>
        </pc:spChg>
        <pc:spChg chg="mod">
          <ac:chgData name="Lei Wu" userId="f083b2a8aea23a2f" providerId="LiveId" clId="{D3C201D8-48B1-4AE4-9553-9040D20AF85A}" dt="2021-04-10T08:59:04.990" v="1090"/>
          <ac:spMkLst>
            <pc:docMk/>
            <pc:sldMk cId="585632593" sldId="828"/>
            <ac:spMk id="49" creationId="{A6A6CB10-EB27-49E8-8B9E-E4B5A89759B0}"/>
          </ac:spMkLst>
        </pc:spChg>
        <pc:spChg chg="mod">
          <ac:chgData name="Lei Wu" userId="f083b2a8aea23a2f" providerId="LiveId" clId="{D3C201D8-48B1-4AE4-9553-9040D20AF85A}" dt="2021-04-10T08:59:04.990" v="1090"/>
          <ac:spMkLst>
            <pc:docMk/>
            <pc:sldMk cId="585632593" sldId="828"/>
            <ac:spMk id="50" creationId="{DD819B01-8DFC-4AC8-B776-59D3FC2C2D34}"/>
          </ac:spMkLst>
        </pc:spChg>
        <pc:spChg chg="mod">
          <ac:chgData name="Lei Wu" userId="f083b2a8aea23a2f" providerId="LiveId" clId="{D3C201D8-48B1-4AE4-9553-9040D20AF85A}" dt="2021-04-10T08:59:04.990" v="1090"/>
          <ac:spMkLst>
            <pc:docMk/>
            <pc:sldMk cId="585632593" sldId="828"/>
            <ac:spMk id="51" creationId="{EB3BEFF9-16D9-412B-A19E-EBC70DBD4CCA}"/>
          </ac:spMkLst>
        </pc:spChg>
        <pc:spChg chg="mod">
          <ac:chgData name="Lei Wu" userId="f083b2a8aea23a2f" providerId="LiveId" clId="{D3C201D8-48B1-4AE4-9553-9040D20AF85A}" dt="2021-04-10T08:59:04.990" v="1090"/>
          <ac:spMkLst>
            <pc:docMk/>
            <pc:sldMk cId="585632593" sldId="828"/>
            <ac:spMk id="52" creationId="{72FFDDEA-2FCC-4877-8D84-A68FBC4C6ACD}"/>
          </ac:spMkLst>
        </pc:spChg>
        <pc:spChg chg="mod">
          <ac:chgData name="Lei Wu" userId="f083b2a8aea23a2f" providerId="LiveId" clId="{D3C201D8-48B1-4AE4-9553-9040D20AF85A}" dt="2021-04-10T08:59:04.990" v="1090"/>
          <ac:spMkLst>
            <pc:docMk/>
            <pc:sldMk cId="585632593" sldId="828"/>
            <ac:spMk id="53" creationId="{7405F5F8-99AF-4F34-86AE-D6582893B23F}"/>
          </ac:spMkLst>
        </pc:spChg>
        <pc:spChg chg="mod">
          <ac:chgData name="Lei Wu" userId="f083b2a8aea23a2f" providerId="LiveId" clId="{D3C201D8-48B1-4AE4-9553-9040D20AF85A}" dt="2021-04-10T08:59:04.990" v="1090"/>
          <ac:spMkLst>
            <pc:docMk/>
            <pc:sldMk cId="585632593" sldId="828"/>
            <ac:spMk id="54" creationId="{02C2BF7B-E4B2-4104-B8AB-73D1DB07AFD3}"/>
          </ac:spMkLst>
        </pc:spChg>
        <pc:spChg chg="mod">
          <ac:chgData name="Lei Wu" userId="f083b2a8aea23a2f" providerId="LiveId" clId="{D3C201D8-48B1-4AE4-9553-9040D20AF85A}" dt="2021-04-10T08:59:04.990" v="1090"/>
          <ac:spMkLst>
            <pc:docMk/>
            <pc:sldMk cId="585632593" sldId="828"/>
            <ac:spMk id="55" creationId="{E2B5D891-042E-4A03-B831-9396908080FA}"/>
          </ac:spMkLst>
        </pc:spChg>
        <pc:spChg chg="mod">
          <ac:chgData name="Lei Wu" userId="f083b2a8aea23a2f" providerId="LiveId" clId="{D3C201D8-48B1-4AE4-9553-9040D20AF85A}" dt="2021-04-10T08:59:04.990" v="1090"/>
          <ac:spMkLst>
            <pc:docMk/>
            <pc:sldMk cId="585632593" sldId="828"/>
            <ac:spMk id="56" creationId="{9ABFD9EC-E78A-41DE-9357-158D0B55B0A5}"/>
          </ac:spMkLst>
        </pc:spChg>
        <pc:spChg chg="mod">
          <ac:chgData name="Lei Wu" userId="f083b2a8aea23a2f" providerId="LiveId" clId="{D3C201D8-48B1-4AE4-9553-9040D20AF85A}" dt="2021-04-10T08:59:04.990" v="1090"/>
          <ac:spMkLst>
            <pc:docMk/>
            <pc:sldMk cId="585632593" sldId="828"/>
            <ac:spMk id="57" creationId="{4014E0D8-84B5-43E5-AF1D-A5E430919F4B}"/>
          </ac:spMkLst>
        </pc:spChg>
        <pc:spChg chg="mod">
          <ac:chgData name="Lei Wu" userId="f083b2a8aea23a2f" providerId="LiveId" clId="{D3C201D8-48B1-4AE4-9553-9040D20AF85A}" dt="2021-04-10T08:59:04.990" v="1090"/>
          <ac:spMkLst>
            <pc:docMk/>
            <pc:sldMk cId="585632593" sldId="828"/>
            <ac:spMk id="58" creationId="{386F7913-4EAC-4758-A3A7-8BCA53496094}"/>
          </ac:spMkLst>
        </pc:spChg>
        <pc:spChg chg="mod">
          <ac:chgData name="Lei Wu" userId="f083b2a8aea23a2f" providerId="LiveId" clId="{D3C201D8-48B1-4AE4-9553-9040D20AF85A}" dt="2021-04-10T08:59:04.990" v="1090"/>
          <ac:spMkLst>
            <pc:docMk/>
            <pc:sldMk cId="585632593" sldId="828"/>
            <ac:spMk id="59" creationId="{19AD49CF-C0A9-429E-84B4-16AB250A149F}"/>
          </ac:spMkLst>
        </pc:spChg>
        <pc:spChg chg="mod">
          <ac:chgData name="Lei Wu" userId="f083b2a8aea23a2f" providerId="LiveId" clId="{D3C201D8-48B1-4AE4-9553-9040D20AF85A}" dt="2021-04-10T08:59:04.990" v="1090"/>
          <ac:spMkLst>
            <pc:docMk/>
            <pc:sldMk cId="585632593" sldId="828"/>
            <ac:spMk id="60" creationId="{5B1C83BD-92CE-4D33-9D5F-DD68A37C174A}"/>
          </ac:spMkLst>
        </pc:spChg>
        <pc:spChg chg="mod">
          <ac:chgData name="Lei Wu" userId="f083b2a8aea23a2f" providerId="LiveId" clId="{D3C201D8-48B1-4AE4-9553-9040D20AF85A}" dt="2021-04-10T08:59:04.990" v="1090"/>
          <ac:spMkLst>
            <pc:docMk/>
            <pc:sldMk cId="585632593" sldId="828"/>
            <ac:spMk id="61" creationId="{081EDA01-74E7-465A-B947-792EF6F78349}"/>
          </ac:spMkLst>
        </pc:spChg>
        <pc:spChg chg="mod">
          <ac:chgData name="Lei Wu" userId="f083b2a8aea23a2f" providerId="LiveId" clId="{D3C201D8-48B1-4AE4-9553-9040D20AF85A}" dt="2021-04-10T08:59:04.990" v="1090"/>
          <ac:spMkLst>
            <pc:docMk/>
            <pc:sldMk cId="585632593" sldId="828"/>
            <ac:spMk id="62" creationId="{717520DF-28A6-4B71-9EB2-4A512A0D330E}"/>
          </ac:spMkLst>
        </pc:spChg>
        <pc:spChg chg="mod">
          <ac:chgData name="Lei Wu" userId="f083b2a8aea23a2f" providerId="LiveId" clId="{D3C201D8-48B1-4AE4-9553-9040D20AF85A}" dt="2021-04-10T08:59:04.990" v="1090"/>
          <ac:spMkLst>
            <pc:docMk/>
            <pc:sldMk cId="585632593" sldId="828"/>
            <ac:spMk id="63" creationId="{E6F09B10-E588-4DEE-81C6-41A0D5CD4981}"/>
          </ac:spMkLst>
        </pc:spChg>
        <pc:spChg chg="mod">
          <ac:chgData name="Lei Wu" userId="f083b2a8aea23a2f" providerId="LiveId" clId="{D3C201D8-48B1-4AE4-9553-9040D20AF85A}" dt="2021-04-10T08:59:04.990" v="1090"/>
          <ac:spMkLst>
            <pc:docMk/>
            <pc:sldMk cId="585632593" sldId="828"/>
            <ac:spMk id="64" creationId="{D33BAB32-30B8-4E54-B861-07B389B1A5F8}"/>
          </ac:spMkLst>
        </pc:spChg>
        <pc:spChg chg="mod">
          <ac:chgData name="Lei Wu" userId="f083b2a8aea23a2f" providerId="LiveId" clId="{D3C201D8-48B1-4AE4-9553-9040D20AF85A}" dt="2021-04-10T08:59:04.990" v="1090"/>
          <ac:spMkLst>
            <pc:docMk/>
            <pc:sldMk cId="585632593" sldId="828"/>
            <ac:spMk id="65" creationId="{68AD8D12-601D-469B-8175-A255CAC36A1F}"/>
          </ac:spMkLst>
        </pc:spChg>
        <pc:spChg chg="mod">
          <ac:chgData name="Lei Wu" userId="f083b2a8aea23a2f" providerId="LiveId" clId="{D3C201D8-48B1-4AE4-9553-9040D20AF85A}" dt="2021-04-10T08:59:04.990" v="1090"/>
          <ac:spMkLst>
            <pc:docMk/>
            <pc:sldMk cId="585632593" sldId="828"/>
            <ac:spMk id="66" creationId="{C2A09A7A-A0F6-4BF9-964D-2E21B92C3C6D}"/>
          </ac:spMkLst>
        </pc:spChg>
        <pc:spChg chg="mod">
          <ac:chgData name="Lei Wu" userId="f083b2a8aea23a2f" providerId="LiveId" clId="{D3C201D8-48B1-4AE4-9553-9040D20AF85A}" dt="2021-04-10T08:59:04.990" v="1090"/>
          <ac:spMkLst>
            <pc:docMk/>
            <pc:sldMk cId="585632593" sldId="828"/>
            <ac:spMk id="67" creationId="{D9FF9D09-0F5C-418E-987E-635C683189DE}"/>
          </ac:spMkLst>
        </pc:spChg>
        <pc:spChg chg="mod">
          <ac:chgData name="Lei Wu" userId="f083b2a8aea23a2f" providerId="LiveId" clId="{D3C201D8-48B1-4AE4-9553-9040D20AF85A}" dt="2021-04-10T08:59:04.990" v="1090"/>
          <ac:spMkLst>
            <pc:docMk/>
            <pc:sldMk cId="585632593" sldId="828"/>
            <ac:spMk id="68" creationId="{F1D180FC-E1F8-4FEF-9CCA-C5074DCD0A21}"/>
          </ac:spMkLst>
        </pc:spChg>
        <pc:spChg chg="mod">
          <ac:chgData name="Lei Wu" userId="f083b2a8aea23a2f" providerId="LiveId" clId="{D3C201D8-48B1-4AE4-9553-9040D20AF85A}" dt="2021-04-10T08:59:04.990" v="1090"/>
          <ac:spMkLst>
            <pc:docMk/>
            <pc:sldMk cId="585632593" sldId="828"/>
            <ac:spMk id="69" creationId="{D2075761-613C-4820-8ABE-B280A0616DEF}"/>
          </ac:spMkLst>
        </pc:spChg>
        <pc:spChg chg="mod">
          <ac:chgData name="Lei Wu" userId="f083b2a8aea23a2f" providerId="LiveId" clId="{D3C201D8-48B1-4AE4-9553-9040D20AF85A}" dt="2021-04-10T08:59:04.990" v="1090"/>
          <ac:spMkLst>
            <pc:docMk/>
            <pc:sldMk cId="585632593" sldId="828"/>
            <ac:spMk id="70" creationId="{75C2C89C-A0CC-4D87-BE63-32F719287656}"/>
          </ac:spMkLst>
        </pc:spChg>
        <pc:spChg chg="mod">
          <ac:chgData name="Lei Wu" userId="f083b2a8aea23a2f" providerId="LiveId" clId="{D3C201D8-48B1-4AE4-9553-9040D20AF85A}" dt="2021-04-10T08:59:04.990" v="1090"/>
          <ac:spMkLst>
            <pc:docMk/>
            <pc:sldMk cId="585632593" sldId="828"/>
            <ac:spMk id="71" creationId="{9706E5BA-3477-4275-A371-591FE623E680}"/>
          </ac:spMkLst>
        </pc:spChg>
        <pc:spChg chg="mod">
          <ac:chgData name="Lei Wu" userId="f083b2a8aea23a2f" providerId="LiveId" clId="{D3C201D8-48B1-4AE4-9553-9040D20AF85A}" dt="2021-04-10T08:59:04.990" v="1090"/>
          <ac:spMkLst>
            <pc:docMk/>
            <pc:sldMk cId="585632593" sldId="828"/>
            <ac:spMk id="72" creationId="{6A10AB7F-B499-4169-ABC1-A4C93228008C}"/>
          </ac:spMkLst>
        </pc:spChg>
        <pc:spChg chg="mod">
          <ac:chgData name="Lei Wu" userId="f083b2a8aea23a2f" providerId="LiveId" clId="{D3C201D8-48B1-4AE4-9553-9040D20AF85A}" dt="2021-04-10T08:59:04.990" v="1090"/>
          <ac:spMkLst>
            <pc:docMk/>
            <pc:sldMk cId="585632593" sldId="828"/>
            <ac:spMk id="73" creationId="{FDC8B092-0310-4060-AD53-7A0B0F5BD7C8}"/>
          </ac:spMkLst>
        </pc:spChg>
        <pc:spChg chg="mod">
          <ac:chgData name="Lei Wu" userId="f083b2a8aea23a2f" providerId="LiveId" clId="{D3C201D8-48B1-4AE4-9553-9040D20AF85A}" dt="2021-04-10T08:59:04.990" v="1090"/>
          <ac:spMkLst>
            <pc:docMk/>
            <pc:sldMk cId="585632593" sldId="828"/>
            <ac:spMk id="74" creationId="{8342B1E3-5D6B-43D1-AFC1-F0D1222073D1}"/>
          </ac:spMkLst>
        </pc:spChg>
        <pc:spChg chg="mod">
          <ac:chgData name="Lei Wu" userId="f083b2a8aea23a2f" providerId="LiveId" clId="{D3C201D8-48B1-4AE4-9553-9040D20AF85A}" dt="2021-04-10T08:59:04.990" v="1090"/>
          <ac:spMkLst>
            <pc:docMk/>
            <pc:sldMk cId="585632593" sldId="828"/>
            <ac:spMk id="75" creationId="{CF56A181-BCD3-4AE0-82DB-0660BFEB133A}"/>
          </ac:spMkLst>
        </pc:spChg>
        <pc:spChg chg="mod">
          <ac:chgData name="Lei Wu" userId="f083b2a8aea23a2f" providerId="LiveId" clId="{D3C201D8-48B1-4AE4-9553-9040D20AF85A}" dt="2021-04-10T08:59:04.990" v="1090"/>
          <ac:spMkLst>
            <pc:docMk/>
            <pc:sldMk cId="585632593" sldId="828"/>
            <ac:spMk id="76" creationId="{0BAEEBA7-BE5F-46B7-B302-D041E80BF78B}"/>
          </ac:spMkLst>
        </pc:spChg>
        <pc:spChg chg="mod">
          <ac:chgData name="Lei Wu" userId="f083b2a8aea23a2f" providerId="LiveId" clId="{D3C201D8-48B1-4AE4-9553-9040D20AF85A}" dt="2021-04-10T08:59:04.990" v="1090"/>
          <ac:spMkLst>
            <pc:docMk/>
            <pc:sldMk cId="585632593" sldId="828"/>
            <ac:spMk id="77" creationId="{21FC0B46-E967-484B-A44D-138C45B073AE}"/>
          </ac:spMkLst>
        </pc:spChg>
        <pc:spChg chg="mod">
          <ac:chgData name="Lei Wu" userId="f083b2a8aea23a2f" providerId="LiveId" clId="{D3C201D8-48B1-4AE4-9553-9040D20AF85A}" dt="2021-04-10T08:59:04.990" v="1090"/>
          <ac:spMkLst>
            <pc:docMk/>
            <pc:sldMk cId="585632593" sldId="828"/>
            <ac:spMk id="78" creationId="{B6F848C9-F766-46BC-9C0F-C6B43C9745EA}"/>
          </ac:spMkLst>
        </pc:spChg>
        <pc:spChg chg="mod">
          <ac:chgData name="Lei Wu" userId="f083b2a8aea23a2f" providerId="LiveId" clId="{D3C201D8-48B1-4AE4-9553-9040D20AF85A}" dt="2021-04-10T08:59:04.990" v="1090"/>
          <ac:spMkLst>
            <pc:docMk/>
            <pc:sldMk cId="585632593" sldId="828"/>
            <ac:spMk id="79" creationId="{72743397-19ED-4FAD-81FA-E29CF9550A38}"/>
          </ac:spMkLst>
        </pc:spChg>
        <pc:spChg chg="mod">
          <ac:chgData name="Lei Wu" userId="f083b2a8aea23a2f" providerId="LiveId" clId="{D3C201D8-48B1-4AE4-9553-9040D20AF85A}" dt="2021-04-10T08:59:04.990" v="1090"/>
          <ac:spMkLst>
            <pc:docMk/>
            <pc:sldMk cId="585632593" sldId="828"/>
            <ac:spMk id="80" creationId="{B8F4E80F-E70E-4BAC-AA71-1432F8DB47CE}"/>
          </ac:spMkLst>
        </pc:spChg>
        <pc:spChg chg="mod">
          <ac:chgData name="Lei Wu" userId="f083b2a8aea23a2f" providerId="LiveId" clId="{D3C201D8-48B1-4AE4-9553-9040D20AF85A}" dt="2021-04-10T08:59:04.990" v="1090"/>
          <ac:spMkLst>
            <pc:docMk/>
            <pc:sldMk cId="585632593" sldId="828"/>
            <ac:spMk id="81" creationId="{A3EF7EF2-6369-4F46-B18B-802299C55506}"/>
          </ac:spMkLst>
        </pc:spChg>
        <pc:spChg chg="mod">
          <ac:chgData name="Lei Wu" userId="f083b2a8aea23a2f" providerId="LiveId" clId="{D3C201D8-48B1-4AE4-9553-9040D20AF85A}" dt="2021-04-10T08:59:04.990" v="1090"/>
          <ac:spMkLst>
            <pc:docMk/>
            <pc:sldMk cId="585632593" sldId="828"/>
            <ac:spMk id="82" creationId="{D8FD9BC9-7A4A-4E96-9276-052BCD4FD868}"/>
          </ac:spMkLst>
        </pc:spChg>
        <pc:spChg chg="mod">
          <ac:chgData name="Lei Wu" userId="f083b2a8aea23a2f" providerId="LiveId" clId="{D3C201D8-48B1-4AE4-9553-9040D20AF85A}" dt="2021-04-10T08:59:04.990" v="1090"/>
          <ac:spMkLst>
            <pc:docMk/>
            <pc:sldMk cId="585632593" sldId="828"/>
            <ac:spMk id="83" creationId="{4239B6D1-E787-4678-BAAF-134CF3EE815E}"/>
          </ac:spMkLst>
        </pc:spChg>
        <pc:spChg chg="mod">
          <ac:chgData name="Lei Wu" userId="f083b2a8aea23a2f" providerId="LiveId" clId="{D3C201D8-48B1-4AE4-9553-9040D20AF85A}" dt="2021-04-10T08:59:13.435" v="1093" actId="1076"/>
          <ac:spMkLst>
            <pc:docMk/>
            <pc:sldMk cId="585632593" sldId="828"/>
            <ac:spMk id="85" creationId="{44F670E5-B4DE-4C87-B8E7-AE5AD0515667}"/>
          </ac:spMkLst>
        </pc:spChg>
        <pc:spChg chg="mod">
          <ac:chgData name="Lei Wu" userId="f083b2a8aea23a2f" providerId="LiveId" clId="{D3C201D8-48B1-4AE4-9553-9040D20AF85A}" dt="2021-04-10T08:59:13.435" v="1093" actId="1076"/>
          <ac:spMkLst>
            <pc:docMk/>
            <pc:sldMk cId="585632593" sldId="828"/>
            <ac:spMk id="86" creationId="{9A886ABF-DB82-4E63-9DA4-CFD4E4FB07D7}"/>
          </ac:spMkLst>
        </pc:spChg>
        <pc:spChg chg="mod">
          <ac:chgData name="Lei Wu" userId="f083b2a8aea23a2f" providerId="LiveId" clId="{D3C201D8-48B1-4AE4-9553-9040D20AF85A}" dt="2021-04-10T08:59:13.435" v="1093" actId="1076"/>
          <ac:spMkLst>
            <pc:docMk/>
            <pc:sldMk cId="585632593" sldId="828"/>
            <ac:spMk id="87" creationId="{A1C0BD49-B917-400A-95D8-AFFDDC00161C}"/>
          </ac:spMkLst>
        </pc:spChg>
        <pc:spChg chg="mod">
          <ac:chgData name="Lei Wu" userId="f083b2a8aea23a2f" providerId="LiveId" clId="{D3C201D8-48B1-4AE4-9553-9040D20AF85A}" dt="2021-04-10T08:59:13.435" v="1093" actId="1076"/>
          <ac:spMkLst>
            <pc:docMk/>
            <pc:sldMk cId="585632593" sldId="828"/>
            <ac:spMk id="88" creationId="{879D51E8-C8F7-4A3E-A3FC-7A09A9A3C7C5}"/>
          </ac:spMkLst>
        </pc:spChg>
        <pc:spChg chg="mod">
          <ac:chgData name="Lei Wu" userId="f083b2a8aea23a2f" providerId="LiveId" clId="{D3C201D8-48B1-4AE4-9553-9040D20AF85A}" dt="2021-04-10T08:59:13.435" v="1093" actId="1076"/>
          <ac:spMkLst>
            <pc:docMk/>
            <pc:sldMk cId="585632593" sldId="828"/>
            <ac:spMk id="89" creationId="{BC05E146-3C5D-443F-A225-31CC41CEBBB7}"/>
          </ac:spMkLst>
        </pc:spChg>
        <pc:spChg chg="mod">
          <ac:chgData name="Lei Wu" userId="f083b2a8aea23a2f" providerId="LiveId" clId="{D3C201D8-48B1-4AE4-9553-9040D20AF85A}" dt="2021-04-10T08:59:13.435" v="1093" actId="1076"/>
          <ac:spMkLst>
            <pc:docMk/>
            <pc:sldMk cId="585632593" sldId="828"/>
            <ac:spMk id="90" creationId="{0953A0F8-0E17-4489-A85D-16583F942D5D}"/>
          </ac:spMkLst>
        </pc:spChg>
        <pc:spChg chg="mod">
          <ac:chgData name="Lei Wu" userId="f083b2a8aea23a2f" providerId="LiveId" clId="{D3C201D8-48B1-4AE4-9553-9040D20AF85A}" dt="2021-04-10T08:59:13.435" v="1093" actId="1076"/>
          <ac:spMkLst>
            <pc:docMk/>
            <pc:sldMk cId="585632593" sldId="828"/>
            <ac:spMk id="91" creationId="{18AEB02D-1334-4202-B9D7-3131DED905F6}"/>
          </ac:spMkLst>
        </pc:spChg>
        <pc:spChg chg="mod">
          <ac:chgData name="Lei Wu" userId="f083b2a8aea23a2f" providerId="LiveId" clId="{D3C201D8-48B1-4AE4-9553-9040D20AF85A}" dt="2021-04-12T08:12:38.605" v="1797" actId="58"/>
          <ac:spMkLst>
            <pc:docMk/>
            <pc:sldMk cId="585632593" sldId="828"/>
            <ac:spMk id="92" creationId="{EB247ED3-105D-4477-94E0-C8114E57AC54}"/>
          </ac:spMkLst>
        </pc:spChg>
        <pc:spChg chg="mod">
          <ac:chgData name="Lei Wu" userId="f083b2a8aea23a2f" providerId="LiveId" clId="{D3C201D8-48B1-4AE4-9553-9040D20AF85A}" dt="2021-04-10T08:59:13.435" v="1093" actId="1076"/>
          <ac:spMkLst>
            <pc:docMk/>
            <pc:sldMk cId="585632593" sldId="828"/>
            <ac:spMk id="93" creationId="{8DA15E09-80A4-4558-BB39-7BF52E192853}"/>
          </ac:spMkLst>
        </pc:spChg>
        <pc:spChg chg="mod">
          <ac:chgData name="Lei Wu" userId="f083b2a8aea23a2f" providerId="LiveId" clId="{D3C201D8-48B1-4AE4-9553-9040D20AF85A}" dt="2021-04-10T08:59:13.435" v="1093" actId="1076"/>
          <ac:spMkLst>
            <pc:docMk/>
            <pc:sldMk cId="585632593" sldId="828"/>
            <ac:spMk id="94" creationId="{C57E5522-EF27-4086-8E30-66165EE772CA}"/>
          </ac:spMkLst>
        </pc:spChg>
        <pc:spChg chg="mod">
          <ac:chgData name="Lei Wu" userId="f083b2a8aea23a2f" providerId="LiveId" clId="{D3C201D8-48B1-4AE4-9553-9040D20AF85A}" dt="2021-04-12T08:12:34.085" v="1795" actId="58"/>
          <ac:spMkLst>
            <pc:docMk/>
            <pc:sldMk cId="585632593" sldId="828"/>
            <ac:spMk id="95" creationId="{2FEC19A3-647C-46B6-8F66-17C735285688}"/>
          </ac:spMkLst>
        </pc:spChg>
        <pc:spChg chg="mod">
          <ac:chgData name="Lei Wu" userId="f083b2a8aea23a2f" providerId="LiveId" clId="{D3C201D8-48B1-4AE4-9553-9040D20AF85A}" dt="2021-04-10T08:59:13.435" v="1093" actId="1076"/>
          <ac:spMkLst>
            <pc:docMk/>
            <pc:sldMk cId="585632593" sldId="828"/>
            <ac:spMk id="96" creationId="{5AFCDA57-8706-4201-ACD7-A271A8B2C4CD}"/>
          </ac:spMkLst>
        </pc:spChg>
        <pc:spChg chg="mod">
          <ac:chgData name="Lei Wu" userId="f083b2a8aea23a2f" providerId="LiveId" clId="{D3C201D8-48B1-4AE4-9553-9040D20AF85A}" dt="2021-04-10T08:59:13.435" v="1093" actId="1076"/>
          <ac:spMkLst>
            <pc:docMk/>
            <pc:sldMk cId="585632593" sldId="828"/>
            <ac:spMk id="97" creationId="{BCE27971-D051-473B-B271-0E3158C95CDB}"/>
          </ac:spMkLst>
        </pc:spChg>
        <pc:spChg chg="mod">
          <ac:chgData name="Lei Wu" userId="f083b2a8aea23a2f" providerId="LiveId" clId="{D3C201D8-48B1-4AE4-9553-9040D20AF85A}" dt="2021-04-10T08:59:13.435" v="1093" actId="1076"/>
          <ac:spMkLst>
            <pc:docMk/>
            <pc:sldMk cId="585632593" sldId="828"/>
            <ac:spMk id="98" creationId="{195E69DE-F1C0-4780-B5FE-74FAD1F31E43}"/>
          </ac:spMkLst>
        </pc:spChg>
        <pc:spChg chg="mod">
          <ac:chgData name="Lei Wu" userId="f083b2a8aea23a2f" providerId="LiveId" clId="{D3C201D8-48B1-4AE4-9553-9040D20AF85A}" dt="2021-04-10T08:59:13.435" v="1093" actId="1076"/>
          <ac:spMkLst>
            <pc:docMk/>
            <pc:sldMk cId="585632593" sldId="828"/>
            <ac:spMk id="99" creationId="{442FA966-F7F9-4453-87F1-6EF600BB033E}"/>
          </ac:spMkLst>
        </pc:spChg>
        <pc:spChg chg="mod">
          <ac:chgData name="Lei Wu" userId="f083b2a8aea23a2f" providerId="LiveId" clId="{D3C201D8-48B1-4AE4-9553-9040D20AF85A}" dt="2021-04-10T08:59:13.435" v="1093" actId="1076"/>
          <ac:spMkLst>
            <pc:docMk/>
            <pc:sldMk cId="585632593" sldId="828"/>
            <ac:spMk id="100" creationId="{E8E50460-ECE4-481B-8C9A-D48F07FA2DC6}"/>
          </ac:spMkLst>
        </pc:spChg>
        <pc:spChg chg="mod">
          <ac:chgData name="Lei Wu" userId="f083b2a8aea23a2f" providerId="LiveId" clId="{D3C201D8-48B1-4AE4-9553-9040D20AF85A}" dt="2021-04-10T08:59:13.435" v="1093" actId="1076"/>
          <ac:spMkLst>
            <pc:docMk/>
            <pc:sldMk cId="585632593" sldId="828"/>
            <ac:spMk id="101" creationId="{8AB13013-8F75-43CF-8861-AE68F87FE516}"/>
          </ac:spMkLst>
        </pc:spChg>
        <pc:spChg chg="mod">
          <ac:chgData name="Lei Wu" userId="f083b2a8aea23a2f" providerId="LiveId" clId="{D3C201D8-48B1-4AE4-9553-9040D20AF85A}" dt="2021-04-10T08:59:13.435" v="1093" actId="1076"/>
          <ac:spMkLst>
            <pc:docMk/>
            <pc:sldMk cId="585632593" sldId="828"/>
            <ac:spMk id="102" creationId="{7463C730-ABD8-4FBA-B06A-28A26C6732CE}"/>
          </ac:spMkLst>
        </pc:spChg>
        <pc:spChg chg="mod">
          <ac:chgData name="Lei Wu" userId="f083b2a8aea23a2f" providerId="LiveId" clId="{D3C201D8-48B1-4AE4-9553-9040D20AF85A}" dt="2021-04-10T08:59:13.435" v="1093" actId="1076"/>
          <ac:spMkLst>
            <pc:docMk/>
            <pc:sldMk cId="585632593" sldId="828"/>
            <ac:spMk id="103" creationId="{1078A513-073D-43F0-B4DB-8E420FBF7353}"/>
          </ac:spMkLst>
        </pc:spChg>
        <pc:spChg chg="mod">
          <ac:chgData name="Lei Wu" userId="f083b2a8aea23a2f" providerId="LiveId" clId="{D3C201D8-48B1-4AE4-9553-9040D20AF85A}" dt="2021-04-10T08:59:13.435" v="1093" actId="1076"/>
          <ac:spMkLst>
            <pc:docMk/>
            <pc:sldMk cId="585632593" sldId="828"/>
            <ac:spMk id="104" creationId="{9E59D901-A77B-45CA-BE31-1D5C336C787A}"/>
          </ac:spMkLst>
        </pc:spChg>
        <pc:spChg chg="mod">
          <ac:chgData name="Lei Wu" userId="f083b2a8aea23a2f" providerId="LiveId" clId="{D3C201D8-48B1-4AE4-9553-9040D20AF85A}" dt="2021-04-10T08:59:13.435" v="1093" actId="1076"/>
          <ac:spMkLst>
            <pc:docMk/>
            <pc:sldMk cId="585632593" sldId="828"/>
            <ac:spMk id="105" creationId="{0D3D5F36-7F8E-42CB-AA5B-7E4E35715009}"/>
          </ac:spMkLst>
        </pc:spChg>
        <pc:spChg chg="mod">
          <ac:chgData name="Lei Wu" userId="f083b2a8aea23a2f" providerId="LiveId" clId="{D3C201D8-48B1-4AE4-9553-9040D20AF85A}" dt="2021-04-10T08:59:13.435" v="1093" actId="1076"/>
          <ac:spMkLst>
            <pc:docMk/>
            <pc:sldMk cId="585632593" sldId="828"/>
            <ac:spMk id="106" creationId="{F36D4D48-FC43-4061-BB49-38B5B0223A24}"/>
          </ac:spMkLst>
        </pc:spChg>
        <pc:spChg chg="mod">
          <ac:chgData name="Lei Wu" userId="f083b2a8aea23a2f" providerId="LiveId" clId="{D3C201D8-48B1-4AE4-9553-9040D20AF85A}" dt="2021-04-10T08:59:13.435" v="1093" actId="1076"/>
          <ac:spMkLst>
            <pc:docMk/>
            <pc:sldMk cId="585632593" sldId="828"/>
            <ac:spMk id="107" creationId="{A5397F9E-759B-45D7-B3F9-79DBF7CC407B}"/>
          </ac:spMkLst>
        </pc:spChg>
        <pc:spChg chg="mod">
          <ac:chgData name="Lei Wu" userId="f083b2a8aea23a2f" providerId="LiveId" clId="{D3C201D8-48B1-4AE4-9553-9040D20AF85A}" dt="2021-04-10T08:59:13.435" v="1093" actId="1076"/>
          <ac:spMkLst>
            <pc:docMk/>
            <pc:sldMk cId="585632593" sldId="828"/>
            <ac:spMk id="108" creationId="{1BEF2CF8-CCDD-4D15-AFD3-09F3149F43CB}"/>
          </ac:spMkLst>
        </pc:spChg>
        <pc:spChg chg="mod">
          <ac:chgData name="Lei Wu" userId="f083b2a8aea23a2f" providerId="LiveId" clId="{D3C201D8-48B1-4AE4-9553-9040D20AF85A}" dt="2021-04-10T08:59:13.435" v="1093" actId="1076"/>
          <ac:spMkLst>
            <pc:docMk/>
            <pc:sldMk cId="585632593" sldId="828"/>
            <ac:spMk id="109" creationId="{6D2582C3-1D5D-4617-BDD6-F40D03BABA2B}"/>
          </ac:spMkLst>
        </pc:spChg>
        <pc:spChg chg="mod">
          <ac:chgData name="Lei Wu" userId="f083b2a8aea23a2f" providerId="LiveId" clId="{D3C201D8-48B1-4AE4-9553-9040D20AF85A}" dt="2021-04-10T08:59:18.776" v="1094" actId="1076"/>
          <ac:spMkLst>
            <pc:docMk/>
            <pc:sldMk cId="585632593" sldId="828"/>
            <ac:spMk id="111" creationId="{5FA5BB7A-8F54-4070-B868-33DDB333EF1C}"/>
          </ac:spMkLst>
        </pc:spChg>
        <pc:spChg chg="mod">
          <ac:chgData name="Lei Wu" userId="f083b2a8aea23a2f" providerId="LiveId" clId="{D3C201D8-48B1-4AE4-9553-9040D20AF85A}" dt="2021-04-10T08:59:18.776" v="1094" actId="1076"/>
          <ac:spMkLst>
            <pc:docMk/>
            <pc:sldMk cId="585632593" sldId="828"/>
            <ac:spMk id="112" creationId="{F654B38A-D907-447F-A0EC-FC94B4D632D9}"/>
          </ac:spMkLst>
        </pc:spChg>
        <pc:spChg chg="mod">
          <ac:chgData name="Lei Wu" userId="f083b2a8aea23a2f" providerId="LiveId" clId="{D3C201D8-48B1-4AE4-9553-9040D20AF85A}" dt="2021-04-10T08:59:18.776" v="1094" actId="1076"/>
          <ac:spMkLst>
            <pc:docMk/>
            <pc:sldMk cId="585632593" sldId="828"/>
            <ac:spMk id="113" creationId="{8F8CE664-E06A-4786-B2EA-C471952C2CB9}"/>
          </ac:spMkLst>
        </pc:spChg>
        <pc:spChg chg="mod">
          <ac:chgData name="Lei Wu" userId="f083b2a8aea23a2f" providerId="LiveId" clId="{D3C201D8-48B1-4AE4-9553-9040D20AF85A}" dt="2021-04-10T08:59:18.776" v="1094" actId="1076"/>
          <ac:spMkLst>
            <pc:docMk/>
            <pc:sldMk cId="585632593" sldId="828"/>
            <ac:spMk id="114" creationId="{27DE43E8-05D8-4725-BCCB-2047E79C4631}"/>
          </ac:spMkLst>
        </pc:spChg>
        <pc:spChg chg="mod">
          <ac:chgData name="Lei Wu" userId="f083b2a8aea23a2f" providerId="LiveId" clId="{D3C201D8-48B1-4AE4-9553-9040D20AF85A}" dt="2021-04-10T08:59:18.776" v="1094" actId="1076"/>
          <ac:spMkLst>
            <pc:docMk/>
            <pc:sldMk cId="585632593" sldId="828"/>
            <ac:spMk id="115" creationId="{608172F6-FE3C-4102-99E9-1207CC0D4106}"/>
          </ac:spMkLst>
        </pc:spChg>
        <pc:spChg chg="mod">
          <ac:chgData name="Lei Wu" userId="f083b2a8aea23a2f" providerId="LiveId" clId="{D3C201D8-48B1-4AE4-9553-9040D20AF85A}" dt="2021-04-10T08:59:18.776" v="1094" actId="1076"/>
          <ac:spMkLst>
            <pc:docMk/>
            <pc:sldMk cId="585632593" sldId="828"/>
            <ac:spMk id="117" creationId="{87E46EDD-A4FB-4A72-AD27-F70B9BC61C3A}"/>
          </ac:spMkLst>
        </pc:spChg>
        <pc:spChg chg="mod">
          <ac:chgData name="Lei Wu" userId="f083b2a8aea23a2f" providerId="LiveId" clId="{D3C201D8-48B1-4AE4-9553-9040D20AF85A}" dt="2021-04-12T08:13:05.809" v="1805" actId="58"/>
          <ac:spMkLst>
            <pc:docMk/>
            <pc:sldMk cId="585632593" sldId="828"/>
            <ac:spMk id="118" creationId="{7ADEC282-616C-4F40-BE95-B6504987D82B}"/>
          </ac:spMkLst>
        </pc:spChg>
        <pc:spChg chg="mod">
          <ac:chgData name="Lei Wu" userId="f083b2a8aea23a2f" providerId="LiveId" clId="{D3C201D8-48B1-4AE4-9553-9040D20AF85A}" dt="2021-04-10T08:59:18.776" v="1094" actId="1076"/>
          <ac:spMkLst>
            <pc:docMk/>
            <pc:sldMk cId="585632593" sldId="828"/>
            <ac:spMk id="119" creationId="{B74EA1FE-C24C-4D5B-85F4-9E429889C732}"/>
          </ac:spMkLst>
        </pc:spChg>
        <pc:spChg chg="mod">
          <ac:chgData name="Lei Wu" userId="f083b2a8aea23a2f" providerId="LiveId" clId="{D3C201D8-48B1-4AE4-9553-9040D20AF85A}" dt="2021-04-10T08:59:18.776" v="1094" actId="1076"/>
          <ac:spMkLst>
            <pc:docMk/>
            <pc:sldMk cId="585632593" sldId="828"/>
            <ac:spMk id="120" creationId="{2026A685-5AE9-4C7C-B4BA-7B8D1C4C2AF3}"/>
          </ac:spMkLst>
        </pc:spChg>
        <pc:spChg chg="mod">
          <ac:chgData name="Lei Wu" userId="f083b2a8aea23a2f" providerId="LiveId" clId="{D3C201D8-48B1-4AE4-9553-9040D20AF85A}" dt="2021-04-12T08:13:00.776" v="1803" actId="58"/>
          <ac:spMkLst>
            <pc:docMk/>
            <pc:sldMk cId="585632593" sldId="828"/>
            <ac:spMk id="121" creationId="{8EF7AFC9-E5DC-4DC4-A590-B4A9749B115F}"/>
          </ac:spMkLst>
        </pc:spChg>
        <pc:spChg chg="mod">
          <ac:chgData name="Lei Wu" userId="f083b2a8aea23a2f" providerId="LiveId" clId="{D3C201D8-48B1-4AE4-9553-9040D20AF85A}" dt="2021-04-10T08:59:18.776" v="1094" actId="1076"/>
          <ac:spMkLst>
            <pc:docMk/>
            <pc:sldMk cId="585632593" sldId="828"/>
            <ac:spMk id="122" creationId="{7F815161-BB21-4E31-B5E9-7A160DE85AA6}"/>
          </ac:spMkLst>
        </pc:spChg>
        <pc:spChg chg="mod">
          <ac:chgData name="Lei Wu" userId="f083b2a8aea23a2f" providerId="LiveId" clId="{D3C201D8-48B1-4AE4-9553-9040D20AF85A}" dt="2021-04-10T08:59:18.776" v="1094" actId="1076"/>
          <ac:spMkLst>
            <pc:docMk/>
            <pc:sldMk cId="585632593" sldId="828"/>
            <ac:spMk id="123" creationId="{4309EFE6-1BD5-4A93-8AC6-4DC31160A143}"/>
          </ac:spMkLst>
        </pc:spChg>
        <pc:spChg chg="mod">
          <ac:chgData name="Lei Wu" userId="f083b2a8aea23a2f" providerId="LiveId" clId="{D3C201D8-48B1-4AE4-9553-9040D20AF85A}" dt="2021-04-10T08:59:18.776" v="1094" actId="1076"/>
          <ac:spMkLst>
            <pc:docMk/>
            <pc:sldMk cId="585632593" sldId="828"/>
            <ac:spMk id="124" creationId="{8AC3D1E2-C36D-466C-AD1B-DCCEC43D1E33}"/>
          </ac:spMkLst>
        </pc:spChg>
        <pc:spChg chg="mod">
          <ac:chgData name="Lei Wu" userId="f083b2a8aea23a2f" providerId="LiveId" clId="{D3C201D8-48B1-4AE4-9553-9040D20AF85A}" dt="2021-04-10T08:59:18.776" v="1094" actId="1076"/>
          <ac:spMkLst>
            <pc:docMk/>
            <pc:sldMk cId="585632593" sldId="828"/>
            <ac:spMk id="125" creationId="{7A92C1A6-7E66-49F1-97AA-055E2DE6B664}"/>
          </ac:spMkLst>
        </pc:spChg>
        <pc:spChg chg="mod">
          <ac:chgData name="Lei Wu" userId="f083b2a8aea23a2f" providerId="LiveId" clId="{D3C201D8-48B1-4AE4-9553-9040D20AF85A}" dt="2021-04-10T08:59:18.776" v="1094" actId="1076"/>
          <ac:spMkLst>
            <pc:docMk/>
            <pc:sldMk cId="585632593" sldId="828"/>
            <ac:spMk id="126" creationId="{F79FEE1F-3113-47D4-B80D-7723F6C178F4}"/>
          </ac:spMkLst>
        </pc:spChg>
        <pc:spChg chg="mod">
          <ac:chgData name="Lei Wu" userId="f083b2a8aea23a2f" providerId="LiveId" clId="{D3C201D8-48B1-4AE4-9553-9040D20AF85A}" dt="2021-04-10T08:59:18.776" v="1094" actId="1076"/>
          <ac:spMkLst>
            <pc:docMk/>
            <pc:sldMk cId="585632593" sldId="828"/>
            <ac:spMk id="127" creationId="{DE541F02-9224-4FD2-A069-9AE288460074}"/>
          </ac:spMkLst>
        </pc:spChg>
        <pc:spChg chg="mod">
          <ac:chgData name="Lei Wu" userId="f083b2a8aea23a2f" providerId="LiveId" clId="{D3C201D8-48B1-4AE4-9553-9040D20AF85A}" dt="2021-04-10T08:59:18.776" v="1094" actId="1076"/>
          <ac:spMkLst>
            <pc:docMk/>
            <pc:sldMk cId="585632593" sldId="828"/>
            <ac:spMk id="128" creationId="{E0FE8E24-06D4-48D8-BDC6-05F865A3EFFD}"/>
          </ac:spMkLst>
        </pc:spChg>
        <pc:spChg chg="mod">
          <ac:chgData name="Lei Wu" userId="f083b2a8aea23a2f" providerId="LiveId" clId="{D3C201D8-48B1-4AE4-9553-9040D20AF85A}" dt="2021-04-12T08:12:44.446" v="1799" actId="58"/>
          <ac:spMkLst>
            <pc:docMk/>
            <pc:sldMk cId="585632593" sldId="828"/>
            <ac:spMk id="129" creationId="{07487567-0030-445C-AB2A-401A024E95E1}"/>
          </ac:spMkLst>
        </pc:spChg>
        <pc:spChg chg="mod">
          <ac:chgData name="Lei Wu" userId="f083b2a8aea23a2f" providerId="LiveId" clId="{D3C201D8-48B1-4AE4-9553-9040D20AF85A}" dt="2021-04-10T08:59:18.776" v="1094" actId="1076"/>
          <ac:spMkLst>
            <pc:docMk/>
            <pc:sldMk cId="585632593" sldId="828"/>
            <ac:spMk id="130" creationId="{ACE4EB1C-EB2F-4782-B0A5-6847754FF567}"/>
          </ac:spMkLst>
        </pc:spChg>
        <pc:spChg chg="mod">
          <ac:chgData name="Lei Wu" userId="f083b2a8aea23a2f" providerId="LiveId" clId="{D3C201D8-48B1-4AE4-9553-9040D20AF85A}" dt="2021-04-10T08:59:18.776" v="1094" actId="1076"/>
          <ac:spMkLst>
            <pc:docMk/>
            <pc:sldMk cId="585632593" sldId="828"/>
            <ac:spMk id="131" creationId="{B8F3324C-287D-4E2F-8FCB-F6CA2AE8CD81}"/>
          </ac:spMkLst>
        </pc:spChg>
        <pc:spChg chg="mod">
          <ac:chgData name="Lei Wu" userId="f083b2a8aea23a2f" providerId="LiveId" clId="{D3C201D8-48B1-4AE4-9553-9040D20AF85A}" dt="2021-04-12T08:12:55.430" v="1801" actId="58"/>
          <ac:spMkLst>
            <pc:docMk/>
            <pc:sldMk cId="585632593" sldId="828"/>
            <ac:spMk id="132" creationId="{BB675ECB-30C4-43C3-98A5-BFCE370D70EA}"/>
          </ac:spMkLst>
        </pc:spChg>
        <pc:spChg chg="mod">
          <ac:chgData name="Lei Wu" userId="f083b2a8aea23a2f" providerId="LiveId" clId="{D3C201D8-48B1-4AE4-9553-9040D20AF85A}" dt="2021-04-10T08:59:18.776" v="1094" actId="1076"/>
          <ac:spMkLst>
            <pc:docMk/>
            <pc:sldMk cId="585632593" sldId="828"/>
            <ac:spMk id="133" creationId="{3192221E-95BB-410D-AAB2-35270730A2CE}"/>
          </ac:spMkLst>
        </pc:spChg>
        <pc:spChg chg="mod">
          <ac:chgData name="Lei Wu" userId="f083b2a8aea23a2f" providerId="LiveId" clId="{D3C201D8-48B1-4AE4-9553-9040D20AF85A}" dt="2021-04-10T08:59:18.776" v="1094" actId="1076"/>
          <ac:spMkLst>
            <pc:docMk/>
            <pc:sldMk cId="585632593" sldId="828"/>
            <ac:spMk id="134" creationId="{19592826-74F2-4148-96CE-721EA3B5F3E3}"/>
          </ac:spMkLst>
        </pc:spChg>
        <pc:spChg chg="mod">
          <ac:chgData name="Lei Wu" userId="f083b2a8aea23a2f" providerId="LiveId" clId="{D3C201D8-48B1-4AE4-9553-9040D20AF85A}" dt="2021-04-10T08:59:18.776" v="1094" actId="1076"/>
          <ac:spMkLst>
            <pc:docMk/>
            <pc:sldMk cId="585632593" sldId="828"/>
            <ac:spMk id="135" creationId="{24DD7DF2-6251-43D7-94D7-8A8D19A088E3}"/>
          </ac:spMkLst>
        </pc:spChg>
        <pc:spChg chg="mod">
          <ac:chgData name="Lei Wu" userId="f083b2a8aea23a2f" providerId="LiveId" clId="{D3C201D8-48B1-4AE4-9553-9040D20AF85A}" dt="2021-04-10T08:59:18.776" v="1094" actId="1076"/>
          <ac:spMkLst>
            <pc:docMk/>
            <pc:sldMk cId="585632593" sldId="828"/>
            <ac:spMk id="136" creationId="{76D6535A-3AE1-401F-8FE0-BCDC6710CAB4}"/>
          </ac:spMkLst>
        </pc:spChg>
        <pc:spChg chg="mod">
          <ac:chgData name="Lei Wu" userId="f083b2a8aea23a2f" providerId="LiveId" clId="{D3C201D8-48B1-4AE4-9553-9040D20AF85A}" dt="2021-04-10T08:59:18.776" v="1094" actId="1076"/>
          <ac:spMkLst>
            <pc:docMk/>
            <pc:sldMk cId="585632593" sldId="828"/>
            <ac:spMk id="137" creationId="{AC39F1D5-A1F0-456F-AC72-1AFCFD0E9180}"/>
          </ac:spMkLst>
        </pc:spChg>
        <pc:spChg chg="mod">
          <ac:chgData name="Lei Wu" userId="f083b2a8aea23a2f" providerId="LiveId" clId="{D3C201D8-48B1-4AE4-9553-9040D20AF85A}" dt="2021-04-10T08:59:18.776" v="1094" actId="1076"/>
          <ac:spMkLst>
            <pc:docMk/>
            <pc:sldMk cId="585632593" sldId="828"/>
            <ac:spMk id="138" creationId="{73D37B98-F777-4216-AEE7-0418FBE33344}"/>
          </ac:spMkLst>
        </pc:spChg>
        <pc:spChg chg="mod">
          <ac:chgData name="Lei Wu" userId="f083b2a8aea23a2f" providerId="LiveId" clId="{D3C201D8-48B1-4AE4-9553-9040D20AF85A}" dt="2021-04-10T08:59:18.776" v="1094" actId="1076"/>
          <ac:spMkLst>
            <pc:docMk/>
            <pc:sldMk cId="585632593" sldId="828"/>
            <ac:spMk id="139" creationId="{CCA9DD95-827C-4313-AC9D-970608EF14C4}"/>
          </ac:spMkLst>
        </pc:spChg>
        <pc:spChg chg="mod">
          <ac:chgData name="Lei Wu" userId="f083b2a8aea23a2f" providerId="LiveId" clId="{D3C201D8-48B1-4AE4-9553-9040D20AF85A}" dt="2021-04-12T08:13:13.915" v="1807" actId="58"/>
          <ac:spMkLst>
            <pc:docMk/>
            <pc:sldMk cId="585632593" sldId="828"/>
            <ac:spMk id="140" creationId="{01DB686B-19D4-4136-A275-297A7F03BBD5}"/>
          </ac:spMkLst>
        </pc:spChg>
        <pc:spChg chg="mod">
          <ac:chgData name="Lei Wu" userId="f083b2a8aea23a2f" providerId="LiveId" clId="{D3C201D8-48B1-4AE4-9553-9040D20AF85A}" dt="2021-04-10T08:59:18.776" v="1094" actId="1076"/>
          <ac:spMkLst>
            <pc:docMk/>
            <pc:sldMk cId="585632593" sldId="828"/>
            <ac:spMk id="141" creationId="{B49E4DAC-F96E-4B7A-BD7E-6D07C4D9DDE0}"/>
          </ac:spMkLst>
        </pc:spChg>
        <pc:spChg chg="mod">
          <ac:chgData name="Lei Wu" userId="f083b2a8aea23a2f" providerId="LiveId" clId="{D3C201D8-48B1-4AE4-9553-9040D20AF85A}" dt="2021-04-10T08:59:18.776" v="1094" actId="1076"/>
          <ac:spMkLst>
            <pc:docMk/>
            <pc:sldMk cId="585632593" sldId="828"/>
            <ac:spMk id="142" creationId="{7D6BC169-93E5-480C-B11F-442D2C793C99}"/>
          </ac:spMkLst>
        </pc:spChg>
        <pc:spChg chg="mod">
          <ac:chgData name="Lei Wu" userId="f083b2a8aea23a2f" providerId="LiveId" clId="{D3C201D8-48B1-4AE4-9553-9040D20AF85A}" dt="2021-04-12T08:13:22.980" v="1809" actId="58"/>
          <ac:spMkLst>
            <pc:docMk/>
            <pc:sldMk cId="585632593" sldId="828"/>
            <ac:spMk id="143" creationId="{5A588215-4729-43E3-9D94-1FFBAC7C4D01}"/>
          </ac:spMkLst>
        </pc:spChg>
        <pc:spChg chg="mod">
          <ac:chgData name="Lei Wu" userId="f083b2a8aea23a2f" providerId="LiveId" clId="{D3C201D8-48B1-4AE4-9553-9040D20AF85A}" dt="2021-04-10T08:59:18.776" v="1094" actId="1076"/>
          <ac:spMkLst>
            <pc:docMk/>
            <pc:sldMk cId="585632593" sldId="828"/>
            <ac:spMk id="144" creationId="{B7A46688-4463-460A-BBF1-922A3F190067}"/>
          </ac:spMkLst>
        </pc:spChg>
        <pc:spChg chg="mod">
          <ac:chgData name="Lei Wu" userId="f083b2a8aea23a2f" providerId="LiveId" clId="{D3C201D8-48B1-4AE4-9553-9040D20AF85A}" dt="2021-04-10T08:59:18.776" v="1094" actId="1076"/>
          <ac:spMkLst>
            <pc:docMk/>
            <pc:sldMk cId="585632593" sldId="828"/>
            <ac:spMk id="145" creationId="{1E990BA2-2DBC-4332-8151-F616100895EE}"/>
          </ac:spMkLst>
        </pc:spChg>
        <pc:spChg chg="mod">
          <ac:chgData name="Lei Wu" userId="f083b2a8aea23a2f" providerId="LiveId" clId="{D3C201D8-48B1-4AE4-9553-9040D20AF85A}" dt="2021-04-10T08:59:18.776" v="1094" actId="1076"/>
          <ac:spMkLst>
            <pc:docMk/>
            <pc:sldMk cId="585632593" sldId="828"/>
            <ac:spMk id="146" creationId="{51231FDF-D851-4EF9-A0F8-5E3D9F0E54A0}"/>
          </ac:spMkLst>
        </pc:spChg>
        <pc:spChg chg="mod">
          <ac:chgData name="Lei Wu" userId="f083b2a8aea23a2f" providerId="LiveId" clId="{D3C201D8-48B1-4AE4-9553-9040D20AF85A}" dt="2021-04-10T08:59:18.776" v="1094" actId="1076"/>
          <ac:spMkLst>
            <pc:docMk/>
            <pc:sldMk cId="585632593" sldId="828"/>
            <ac:spMk id="147" creationId="{7243AD5A-DAC8-4F8B-B98E-82A57A39A564}"/>
          </ac:spMkLst>
        </pc:spChg>
        <pc:spChg chg="mod">
          <ac:chgData name="Lei Wu" userId="f083b2a8aea23a2f" providerId="LiveId" clId="{D3C201D8-48B1-4AE4-9553-9040D20AF85A}" dt="2021-04-10T08:59:18.776" v="1094" actId="1076"/>
          <ac:spMkLst>
            <pc:docMk/>
            <pc:sldMk cId="585632593" sldId="828"/>
            <ac:spMk id="148" creationId="{3C1EF868-098B-437D-9F7A-9951EADD7E0F}"/>
          </ac:spMkLst>
        </pc:spChg>
        <pc:spChg chg="mod">
          <ac:chgData name="Lei Wu" userId="f083b2a8aea23a2f" providerId="LiveId" clId="{D3C201D8-48B1-4AE4-9553-9040D20AF85A}" dt="2021-04-10T08:59:18.776" v="1094" actId="1076"/>
          <ac:spMkLst>
            <pc:docMk/>
            <pc:sldMk cId="585632593" sldId="828"/>
            <ac:spMk id="149" creationId="{80ECFA51-6319-41A1-B754-2F19F90D46B8}"/>
          </ac:spMkLst>
        </pc:spChg>
        <pc:spChg chg="mod">
          <ac:chgData name="Lei Wu" userId="f083b2a8aea23a2f" providerId="LiveId" clId="{D3C201D8-48B1-4AE4-9553-9040D20AF85A}" dt="2021-04-12T08:12:28.252" v="1793" actId="58"/>
          <ac:spMkLst>
            <pc:docMk/>
            <pc:sldMk cId="585632593" sldId="828"/>
            <ac:spMk id="150" creationId="{BF32E2AC-2150-44B5-AC4E-00C002E0042E}"/>
          </ac:spMkLst>
        </pc:spChg>
        <pc:spChg chg="mod">
          <ac:chgData name="Lei Wu" userId="f083b2a8aea23a2f" providerId="LiveId" clId="{D3C201D8-48B1-4AE4-9553-9040D20AF85A}" dt="2021-04-10T08:59:18.776" v="1094" actId="1076"/>
          <ac:spMkLst>
            <pc:docMk/>
            <pc:sldMk cId="585632593" sldId="828"/>
            <ac:spMk id="151" creationId="{4F57597E-79D3-4E94-BBC4-01009630F7C8}"/>
          </ac:spMkLst>
        </pc:spChg>
        <pc:spChg chg="mod">
          <ac:chgData name="Lei Wu" userId="f083b2a8aea23a2f" providerId="LiveId" clId="{D3C201D8-48B1-4AE4-9553-9040D20AF85A}" dt="2021-04-10T08:59:18.776" v="1094" actId="1076"/>
          <ac:spMkLst>
            <pc:docMk/>
            <pc:sldMk cId="585632593" sldId="828"/>
            <ac:spMk id="152" creationId="{89C4529F-9630-4F3C-9C3B-179FF5DDD5EC}"/>
          </ac:spMkLst>
        </pc:spChg>
        <pc:spChg chg="mod">
          <ac:chgData name="Lei Wu" userId="f083b2a8aea23a2f" providerId="LiveId" clId="{D3C201D8-48B1-4AE4-9553-9040D20AF85A}" dt="2021-04-12T08:12:20.562" v="1791" actId="58"/>
          <ac:spMkLst>
            <pc:docMk/>
            <pc:sldMk cId="585632593" sldId="828"/>
            <ac:spMk id="153" creationId="{FECE7815-5CE9-4FE5-B5AD-9D4FC7D898D1}"/>
          </ac:spMkLst>
        </pc:spChg>
        <pc:spChg chg="mod">
          <ac:chgData name="Lei Wu" userId="f083b2a8aea23a2f" providerId="LiveId" clId="{D3C201D8-48B1-4AE4-9553-9040D20AF85A}" dt="2021-04-10T08:59:18.776" v="1094" actId="1076"/>
          <ac:spMkLst>
            <pc:docMk/>
            <pc:sldMk cId="585632593" sldId="828"/>
            <ac:spMk id="154" creationId="{8422DD23-6BF3-431D-9E7D-EAD28053F2FA}"/>
          </ac:spMkLst>
        </pc:spChg>
        <pc:spChg chg="mod">
          <ac:chgData name="Lei Wu" userId="f083b2a8aea23a2f" providerId="LiveId" clId="{D3C201D8-48B1-4AE4-9553-9040D20AF85A}" dt="2021-04-10T08:59:18.776" v="1094" actId="1076"/>
          <ac:spMkLst>
            <pc:docMk/>
            <pc:sldMk cId="585632593" sldId="828"/>
            <ac:spMk id="155" creationId="{08D3DFBB-2F9C-4ED8-BDB1-0D131410B2D9}"/>
          </ac:spMkLst>
        </pc:spChg>
        <pc:spChg chg="mod">
          <ac:chgData name="Lei Wu" userId="f083b2a8aea23a2f" providerId="LiveId" clId="{D3C201D8-48B1-4AE4-9553-9040D20AF85A}" dt="2021-04-10T08:59:18.776" v="1094" actId="1076"/>
          <ac:spMkLst>
            <pc:docMk/>
            <pc:sldMk cId="585632593" sldId="828"/>
            <ac:spMk id="156" creationId="{105D80E1-CD5A-4188-BF80-30A93E9B8EAC}"/>
          </ac:spMkLst>
        </pc:spChg>
        <pc:spChg chg="mod">
          <ac:chgData name="Lei Wu" userId="f083b2a8aea23a2f" providerId="LiveId" clId="{D3C201D8-48B1-4AE4-9553-9040D20AF85A}" dt="2021-04-10T08:59:18.776" v="1094" actId="1076"/>
          <ac:spMkLst>
            <pc:docMk/>
            <pc:sldMk cId="585632593" sldId="828"/>
            <ac:spMk id="157" creationId="{058A1318-5AD9-4883-8A63-04913C76F188}"/>
          </ac:spMkLst>
        </pc:spChg>
        <pc:spChg chg="mod">
          <ac:chgData name="Lei Wu" userId="f083b2a8aea23a2f" providerId="LiveId" clId="{D3C201D8-48B1-4AE4-9553-9040D20AF85A}" dt="2021-04-10T08:59:18.776" v="1094" actId="1076"/>
          <ac:spMkLst>
            <pc:docMk/>
            <pc:sldMk cId="585632593" sldId="828"/>
            <ac:spMk id="158" creationId="{F9A60C71-DEB6-42C5-9825-F77A4B792AFF}"/>
          </ac:spMkLst>
        </pc:spChg>
        <pc:spChg chg="mod">
          <ac:chgData name="Lei Wu" userId="f083b2a8aea23a2f" providerId="LiveId" clId="{D3C201D8-48B1-4AE4-9553-9040D20AF85A}" dt="2021-04-10T08:59:18.776" v="1094" actId="1076"/>
          <ac:spMkLst>
            <pc:docMk/>
            <pc:sldMk cId="585632593" sldId="828"/>
            <ac:spMk id="159" creationId="{2BE905D4-3A6B-4B06-B304-ACA4DDC487EA}"/>
          </ac:spMkLst>
        </pc:spChg>
        <pc:spChg chg="mod">
          <ac:chgData name="Lei Wu" userId="f083b2a8aea23a2f" providerId="LiveId" clId="{D3C201D8-48B1-4AE4-9553-9040D20AF85A}" dt="2021-04-10T08:59:18.776" v="1094" actId="1076"/>
          <ac:spMkLst>
            <pc:docMk/>
            <pc:sldMk cId="585632593" sldId="828"/>
            <ac:spMk id="160" creationId="{A8E5BBF4-C4CA-4F48-B42D-C932FFE2B285}"/>
          </ac:spMkLst>
        </pc:spChg>
        <pc:spChg chg="mod">
          <ac:chgData name="Lei Wu" userId="f083b2a8aea23a2f" providerId="LiveId" clId="{D3C201D8-48B1-4AE4-9553-9040D20AF85A}" dt="2021-04-10T08:59:18.776" v="1094" actId="1076"/>
          <ac:spMkLst>
            <pc:docMk/>
            <pc:sldMk cId="585632593" sldId="828"/>
            <ac:spMk id="161" creationId="{AA2224E0-03CD-4CAD-971F-67DCA4E34AC0}"/>
          </ac:spMkLst>
        </pc:spChg>
        <pc:spChg chg="mod">
          <ac:chgData name="Lei Wu" userId="f083b2a8aea23a2f" providerId="LiveId" clId="{D3C201D8-48B1-4AE4-9553-9040D20AF85A}" dt="2021-04-10T08:59:18.776" v="1094" actId="1076"/>
          <ac:spMkLst>
            <pc:docMk/>
            <pc:sldMk cId="585632593" sldId="828"/>
            <ac:spMk id="162" creationId="{DAB54166-2A0C-47F4-B748-D173543C756B}"/>
          </ac:spMkLst>
        </pc:spChg>
        <pc:spChg chg="mod">
          <ac:chgData name="Lei Wu" userId="f083b2a8aea23a2f" providerId="LiveId" clId="{D3C201D8-48B1-4AE4-9553-9040D20AF85A}" dt="2021-04-10T08:59:18.776" v="1094" actId="1076"/>
          <ac:spMkLst>
            <pc:docMk/>
            <pc:sldMk cId="585632593" sldId="828"/>
            <ac:spMk id="163" creationId="{61EE0438-782F-44F5-B0E3-FE2E6811390B}"/>
          </ac:spMkLst>
        </pc:spChg>
        <pc:spChg chg="mod">
          <ac:chgData name="Lei Wu" userId="f083b2a8aea23a2f" providerId="LiveId" clId="{D3C201D8-48B1-4AE4-9553-9040D20AF85A}" dt="2021-04-13T02:13:54.288" v="3403" actId="58"/>
          <ac:spMkLst>
            <pc:docMk/>
            <pc:sldMk cId="585632593" sldId="828"/>
            <ac:spMk id="713" creationId="{12C1C569-4818-44C4-B4A2-83DE8B4AF0D0}"/>
          </ac:spMkLst>
        </pc:spChg>
        <pc:grpChg chg="add del mod">
          <ac:chgData name="Lei Wu" userId="f083b2a8aea23a2f" providerId="LiveId" clId="{D3C201D8-48B1-4AE4-9553-9040D20AF85A}" dt="2021-04-10T08:59:07.478" v="1091"/>
          <ac:grpSpMkLst>
            <pc:docMk/>
            <pc:sldMk cId="585632593" sldId="828"/>
            <ac:grpSpMk id="5" creationId="{EDF06C5B-8D71-4BC9-981C-1D7A0D80D4D0}"/>
          </ac:grpSpMkLst>
        </pc:grpChg>
        <pc:grpChg chg="add del mod">
          <ac:chgData name="Lei Wu" userId="f083b2a8aea23a2f" providerId="LiveId" clId="{D3C201D8-48B1-4AE4-9553-9040D20AF85A}" dt="2021-04-10T08:59:07.478" v="1091"/>
          <ac:grpSpMkLst>
            <pc:docMk/>
            <pc:sldMk cId="585632593" sldId="828"/>
            <ac:grpSpMk id="31" creationId="{250183C7-999F-49C7-8134-4DB963C834B7}"/>
          </ac:grpSpMkLst>
        </pc:grpChg>
        <pc:grpChg chg="add mod">
          <ac:chgData name="Lei Wu" userId="f083b2a8aea23a2f" providerId="LiveId" clId="{D3C201D8-48B1-4AE4-9553-9040D20AF85A}" dt="2021-04-10T08:59:13.435" v="1093" actId="1076"/>
          <ac:grpSpMkLst>
            <pc:docMk/>
            <pc:sldMk cId="585632593" sldId="828"/>
            <ac:grpSpMk id="84" creationId="{9C3FBB89-1FF1-4960-8EDB-8C3E0FEF162A}"/>
          </ac:grpSpMkLst>
        </pc:grpChg>
        <pc:grpChg chg="add mod">
          <ac:chgData name="Lei Wu" userId="f083b2a8aea23a2f" providerId="LiveId" clId="{D3C201D8-48B1-4AE4-9553-9040D20AF85A}" dt="2021-04-10T08:59:18.776" v="1094" actId="1076"/>
          <ac:grpSpMkLst>
            <pc:docMk/>
            <pc:sldMk cId="585632593" sldId="828"/>
            <ac:grpSpMk id="110" creationId="{75470B3A-5554-4DFC-B21E-9133EC6D43AB}"/>
          </ac:grpSpMkLst>
        </pc:grpChg>
      </pc:sldChg>
      <pc:sldChg chg="add del">
        <pc:chgData name="Lei Wu" userId="f083b2a8aea23a2f" providerId="LiveId" clId="{D3C201D8-48B1-4AE4-9553-9040D20AF85A}" dt="2021-04-10T08:57:19.331" v="1052"/>
        <pc:sldMkLst>
          <pc:docMk/>
          <pc:sldMk cId="3913640738" sldId="828"/>
        </pc:sldMkLst>
      </pc:sldChg>
      <pc:sldChg chg="addSp delSp modSp add mod modNotesTx">
        <pc:chgData name="Lei Wu" userId="f083b2a8aea23a2f" providerId="LiveId" clId="{D3C201D8-48B1-4AE4-9553-9040D20AF85A}" dt="2021-04-10T09:05:12.774" v="1129" actId="1076"/>
        <pc:sldMkLst>
          <pc:docMk/>
          <pc:sldMk cId="4064258746" sldId="829"/>
        </pc:sldMkLst>
        <pc:spChg chg="mod">
          <ac:chgData name="Lei Wu" userId="f083b2a8aea23a2f" providerId="LiveId" clId="{D3C201D8-48B1-4AE4-9553-9040D20AF85A}" dt="2021-04-10T09:04:34.095" v="1122"/>
          <ac:spMkLst>
            <pc:docMk/>
            <pc:sldMk cId="4064258746" sldId="829"/>
            <ac:spMk id="2" creationId="{00000000-0000-0000-0000-000000000000}"/>
          </ac:spMkLst>
        </pc:spChg>
        <pc:spChg chg="add del mod">
          <ac:chgData name="Lei Wu" userId="f083b2a8aea23a2f" providerId="LiveId" clId="{D3C201D8-48B1-4AE4-9553-9040D20AF85A}" dt="2021-04-10T09:04:48.429" v="1124" actId="478"/>
          <ac:spMkLst>
            <pc:docMk/>
            <pc:sldMk cId="4064258746" sldId="829"/>
            <ac:spMk id="3" creationId="{427555A7-5B17-443D-9791-2FD76B972D54}"/>
          </ac:spMkLst>
        </pc:spChg>
        <pc:spChg chg="add del mod">
          <ac:chgData name="Lei Wu" userId="f083b2a8aea23a2f" providerId="LiveId" clId="{D3C201D8-48B1-4AE4-9553-9040D20AF85A}" dt="2021-04-10T09:05:00.727" v="1127"/>
          <ac:spMkLst>
            <pc:docMk/>
            <pc:sldMk cId="4064258746" sldId="829"/>
            <ac:spMk id="164" creationId="{D90BF533-0DA9-4176-AAEE-0D5089CECFD9}"/>
          </ac:spMkLst>
        </pc:spChg>
        <pc:spChg chg="add del mod">
          <ac:chgData name="Lei Wu" userId="f083b2a8aea23a2f" providerId="LiveId" clId="{D3C201D8-48B1-4AE4-9553-9040D20AF85A}" dt="2021-04-10T09:05:00.727" v="1127"/>
          <ac:spMkLst>
            <pc:docMk/>
            <pc:sldMk cId="4064258746" sldId="829"/>
            <ac:spMk id="165" creationId="{6E75927F-F5BB-4CD9-8857-6209DDB5AE31}"/>
          </ac:spMkLst>
        </pc:spChg>
        <pc:spChg chg="add del mod">
          <ac:chgData name="Lei Wu" userId="f083b2a8aea23a2f" providerId="LiveId" clId="{D3C201D8-48B1-4AE4-9553-9040D20AF85A}" dt="2021-04-10T09:05:00.727" v="1127"/>
          <ac:spMkLst>
            <pc:docMk/>
            <pc:sldMk cId="4064258746" sldId="829"/>
            <ac:spMk id="166" creationId="{440A5B83-3F40-4790-AB95-CFC99AEEDC95}"/>
          </ac:spMkLst>
        </pc:spChg>
        <pc:spChg chg="add del mod">
          <ac:chgData name="Lei Wu" userId="f083b2a8aea23a2f" providerId="LiveId" clId="{D3C201D8-48B1-4AE4-9553-9040D20AF85A}" dt="2021-04-10T09:05:00.727" v="1127"/>
          <ac:spMkLst>
            <pc:docMk/>
            <pc:sldMk cId="4064258746" sldId="829"/>
            <ac:spMk id="167" creationId="{BF15592F-8DFB-4E21-8491-2C9490C3CBF5}"/>
          </ac:spMkLst>
        </pc:spChg>
        <pc:spChg chg="add del mod">
          <ac:chgData name="Lei Wu" userId="f083b2a8aea23a2f" providerId="LiveId" clId="{D3C201D8-48B1-4AE4-9553-9040D20AF85A}" dt="2021-04-10T09:05:00.727" v="1127"/>
          <ac:spMkLst>
            <pc:docMk/>
            <pc:sldMk cId="4064258746" sldId="829"/>
            <ac:spMk id="168" creationId="{C93102DC-EBBF-44AB-9A8B-F2A001DF6017}"/>
          </ac:spMkLst>
        </pc:spChg>
        <pc:spChg chg="add del mod">
          <ac:chgData name="Lei Wu" userId="f083b2a8aea23a2f" providerId="LiveId" clId="{D3C201D8-48B1-4AE4-9553-9040D20AF85A}" dt="2021-04-10T09:05:00.727" v="1127"/>
          <ac:spMkLst>
            <pc:docMk/>
            <pc:sldMk cId="4064258746" sldId="829"/>
            <ac:spMk id="169" creationId="{36CD93C2-7F72-40E2-916F-036840B96314}"/>
          </ac:spMkLst>
        </pc:spChg>
        <pc:spChg chg="add del mod">
          <ac:chgData name="Lei Wu" userId="f083b2a8aea23a2f" providerId="LiveId" clId="{D3C201D8-48B1-4AE4-9553-9040D20AF85A}" dt="2021-04-10T09:05:00.727" v="1127"/>
          <ac:spMkLst>
            <pc:docMk/>
            <pc:sldMk cId="4064258746" sldId="829"/>
            <ac:spMk id="170" creationId="{DA8A603F-E731-41A2-81F7-798AB3982274}"/>
          </ac:spMkLst>
        </pc:spChg>
        <pc:spChg chg="add del mod">
          <ac:chgData name="Lei Wu" userId="f083b2a8aea23a2f" providerId="LiveId" clId="{D3C201D8-48B1-4AE4-9553-9040D20AF85A}" dt="2021-04-10T09:05:00.727" v="1127"/>
          <ac:spMkLst>
            <pc:docMk/>
            <pc:sldMk cId="4064258746" sldId="829"/>
            <ac:spMk id="171" creationId="{9651FBE0-8B35-47EC-809C-71F0EEEFC424}"/>
          </ac:spMkLst>
        </pc:spChg>
        <pc:spChg chg="add del mod">
          <ac:chgData name="Lei Wu" userId="f083b2a8aea23a2f" providerId="LiveId" clId="{D3C201D8-48B1-4AE4-9553-9040D20AF85A}" dt="2021-04-10T09:05:00.727" v="1127"/>
          <ac:spMkLst>
            <pc:docMk/>
            <pc:sldMk cId="4064258746" sldId="829"/>
            <ac:spMk id="172" creationId="{03258461-B4BE-4399-9388-3631AA0CD9D4}"/>
          </ac:spMkLst>
        </pc:spChg>
        <pc:spChg chg="add del mod">
          <ac:chgData name="Lei Wu" userId="f083b2a8aea23a2f" providerId="LiveId" clId="{D3C201D8-48B1-4AE4-9553-9040D20AF85A}" dt="2021-04-10T09:05:00.727" v="1127"/>
          <ac:spMkLst>
            <pc:docMk/>
            <pc:sldMk cId="4064258746" sldId="829"/>
            <ac:spMk id="173" creationId="{5DF06787-8151-410F-870C-74F0FF2783D9}"/>
          </ac:spMkLst>
        </pc:spChg>
        <pc:spChg chg="add del mod">
          <ac:chgData name="Lei Wu" userId="f083b2a8aea23a2f" providerId="LiveId" clId="{D3C201D8-48B1-4AE4-9553-9040D20AF85A}" dt="2021-04-10T09:05:00.727" v="1127"/>
          <ac:spMkLst>
            <pc:docMk/>
            <pc:sldMk cId="4064258746" sldId="829"/>
            <ac:spMk id="174" creationId="{40795548-68A9-43BC-84A5-C9EE04FEA083}"/>
          </ac:spMkLst>
        </pc:spChg>
        <pc:spChg chg="add del mod">
          <ac:chgData name="Lei Wu" userId="f083b2a8aea23a2f" providerId="LiveId" clId="{D3C201D8-48B1-4AE4-9553-9040D20AF85A}" dt="2021-04-10T09:05:00.727" v="1127"/>
          <ac:spMkLst>
            <pc:docMk/>
            <pc:sldMk cId="4064258746" sldId="829"/>
            <ac:spMk id="175" creationId="{4DB767AC-2A1E-48F7-8B76-554B88845D3A}"/>
          </ac:spMkLst>
        </pc:spChg>
        <pc:spChg chg="add del mod">
          <ac:chgData name="Lei Wu" userId="f083b2a8aea23a2f" providerId="LiveId" clId="{D3C201D8-48B1-4AE4-9553-9040D20AF85A}" dt="2021-04-10T09:05:00.727" v="1127"/>
          <ac:spMkLst>
            <pc:docMk/>
            <pc:sldMk cId="4064258746" sldId="829"/>
            <ac:spMk id="176" creationId="{32252DD9-1546-463F-9439-481DF2587E30}"/>
          </ac:spMkLst>
        </pc:spChg>
        <pc:spChg chg="add del mod">
          <ac:chgData name="Lei Wu" userId="f083b2a8aea23a2f" providerId="LiveId" clId="{D3C201D8-48B1-4AE4-9553-9040D20AF85A}" dt="2021-04-10T09:05:00.727" v="1127"/>
          <ac:spMkLst>
            <pc:docMk/>
            <pc:sldMk cId="4064258746" sldId="829"/>
            <ac:spMk id="177" creationId="{2679D31E-6AAC-45C9-A5E7-FD88EBFA81AE}"/>
          </ac:spMkLst>
        </pc:spChg>
        <pc:spChg chg="add del mod">
          <ac:chgData name="Lei Wu" userId="f083b2a8aea23a2f" providerId="LiveId" clId="{D3C201D8-48B1-4AE4-9553-9040D20AF85A}" dt="2021-04-10T09:05:00.727" v="1127"/>
          <ac:spMkLst>
            <pc:docMk/>
            <pc:sldMk cId="4064258746" sldId="829"/>
            <ac:spMk id="178" creationId="{F9AD2667-3097-483A-9C48-46C0881B6255}"/>
          </ac:spMkLst>
        </pc:spChg>
        <pc:spChg chg="add del mod">
          <ac:chgData name="Lei Wu" userId="f083b2a8aea23a2f" providerId="LiveId" clId="{D3C201D8-48B1-4AE4-9553-9040D20AF85A}" dt="2021-04-10T09:05:00.727" v="1127"/>
          <ac:spMkLst>
            <pc:docMk/>
            <pc:sldMk cId="4064258746" sldId="829"/>
            <ac:spMk id="179" creationId="{DDE46070-F137-42DE-933A-937C9121F743}"/>
          </ac:spMkLst>
        </pc:spChg>
        <pc:spChg chg="add del mod">
          <ac:chgData name="Lei Wu" userId="f083b2a8aea23a2f" providerId="LiveId" clId="{D3C201D8-48B1-4AE4-9553-9040D20AF85A}" dt="2021-04-10T09:05:00.727" v="1127"/>
          <ac:spMkLst>
            <pc:docMk/>
            <pc:sldMk cId="4064258746" sldId="829"/>
            <ac:spMk id="180" creationId="{95C7D4AC-6291-49CB-B99F-FB846314488E}"/>
          </ac:spMkLst>
        </pc:spChg>
        <pc:spChg chg="add del mod">
          <ac:chgData name="Lei Wu" userId="f083b2a8aea23a2f" providerId="LiveId" clId="{D3C201D8-48B1-4AE4-9553-9040D20AF85A}" dt="2021-04-10T09:05:00.727" v="1127"/>
          <ac:spMkLst>
            <pc:docMk/>
            <pc:sldMk cId="4064258746" sldId="829"/>
            <ac:spMk id="181" creationId="{22896F0F-FC86-477E-B829-1BD343E88A26}"/>
          </ac:spMkLst>
        </pc:spChg>
        <pc:spChg chg="add del mod">
          <ac:chgData name="Lei Wu" userId="f083b2a8aea23a2f" providerId="LiveId" clId="{D3C201D8-48B1-4AE4-9553-9040D20AF85A}" dt="2021-04-10T09:05:00.727" v="1127"/>
          <ac:spMkLst>
            <pc:docMk/>
            <pc:sldMk cId="4064258746" sldId="829"/>
            <ac:spMk id="182" creationId="{B6B01693-61B3-4368-88EC-D0352892E808}"/>
          </ac:spMkLst>
        </pc:spChg>
        <pc:spChg chg="add del mod">
          <ac:chgData name="Lei Wu" userId="f083b2a8aea23a2f" providerId="LiveId" clId="{D3C201D8-48B1-4AE4-9553-9040D20AF85A}" dt="2021-04-10T09:05:00.727" v="1127"/>
          <ac:spMkLst>
            <pc:docMk/>
            <pc:sldMk cId="4064258746" sldId="829"/>
            <ac:spMk id="183" creationId="{FF652FBC-0A6C-4FF6-921E-8E37E94BB050}"/>
          </ac:spMkLst>
        </pc:spChg>
        <pc:spChg chg="add del mod">
          <ac:chgData name="Lei Wu" userId="f083b2a8aea23a2f" providerId="LiveId" clId="{D3C201D8-48B1-4AE4-9553-9040D20AF85A}" dt="2021-04-10T09:05:00.727" v="1127"/>
          <ac:spMkLst>
            <pc:docMk/>
            <pc:sldMk cId="4064258746" sldId="829"/>
            <ac:spMk id="184" creationId="{027FC9A1-1FC8-42B3-9D61-6F2BFAFA84FF}"/>
          </ac:spMkLst>
        </pc:spChg>
        <pc:spChg chg="add del mod">
          <ac:chgData name="Lei Wu" userId="f083b2a8aea23a2f" providerId="LiveId" clId="{D3C201D8-48B1-4AE4-9553-9040D20AF85A}" dt="2021-04-10T09:05:00.727" v="1127"/>
          <ac:spMkLst>
            <pc:docMk/>
            <pc:sldMk cId="4064258746" sldId="829"/>
            <ac:spMk id="185" creationId="{60867D84-D1FF-4ED2-ADA9-40B50744E413}"/>
          </ac:spMkLst>
        </pc:spChg>
        <pc:spChg chg="add del mod">
          <ac:chgData name="Lei Wu" userId="f083b2a8aea23a2f" providerId="LiveId" clId="{D3C201D8-48B1-4AE4-9553-9040D20AF85A}" dt="2021-04-10T09:05:00.727" v="1127"/>
          <ac:spMkLst>
            <pc:docMk/>
            <pc:sldMk cId="4064258746" sldId="829"/>
            <ac:spMk id="186" creationId="{37AB2DFB-8E3C-470B-9A2D-8DBD0346893D}"/>
          </ac:spMkLst>
        </pc:spChg>
        <pc:spChg chg="add del mod">
          <ac:chgData name="Lei Wu" userId="f083b2a8aea23a2f" providerId="LiveId" clId="{D3C201D8-48B1-4AE4-9553-9040D20AF85A}" dt="2021-04-10T09:05:00.727" v="1127"/>
          <ac:spMkLst>
            <pc:docMk/>
            <pc:sldMk cId="4064258746" sldId="829"/>
            <ac:spMk id="187" creationId="{25B9CBA2-7D10-42D4-AEA0-87CD8A2D3469}"/>
          </ac:spMkLst>
        </pc:spChg>
        <pc:spChg chg="add del mod">
          <ac:chgData name="Lei Wu" userId="f083b2a8aea23a2f" providerId="LiveId" clId="{D3C201D8-48B1-4AE4-9553-9040D20AF85A}" dt="2021-04-10T09:05:00.727" v="1127"/>
          <ac:spMkLst>
            <pc:docMk/>
            <pc:sldMk cId="4064258746" sldId="829"/>
            <ac:spMk id="188" creationId="{892C6500-36F0-49A3-8138-9A244F4E083B}"/>
          </ac:spMkLst>
        </pc:spChg>
        <pc:spChg chg="mod">
          <ac:chgData name="Lei Wu" userId="f083b2a8aea23a2f" providerId="LiveId" clId="{D3C201D8-48B1-4AE4-9553-9040D20AF85A}" dt="2021-04-10T09:04:53.969" v="1126"/>
          <ac:spMkLst>
            <pc:docMk/>
            <pc:sldMk cId="4064258746" sldId="829"/>
            <ac:spMk id="191" creationId="{E936778E-5EB0-4A6A-AFD0-D1F854F22554}"/>
          </ac:spMkLst>
        </pc:spChg>
        <pc:spChg chg="mod">
          <ac:chgData name="Lei Wu" userId="f083b2a8aea23a2f" providerId="LiveId" clId="{D3C201D8-48B1-4AE4-9553-9040D20AF85A}" dt="2021-04-10T09:04:53.969" v="1126"/>
          <ac:spMkLst>
            <pc:docMk/>
            <pc:sldMk cId="4064258746" sldId="829"/>
            <ac:spMk id="192" creationId="{61CAEEC4-52E8-40E3-80DD-4106570BD5C4}"/>
          </ac:spMkLst>
        </pc:spChg>
        <pc:spChg chg="mod">
          <ac:chgData name="Lei Wu" userId="f083b2a8aea23a2f" providerId="LiveId" clId="{D3C201D8-48B1-4AE4-9553-9040D20AF85A}" dt="2021-04-10T09:04:53.969" v="1126"/>
          <ac:spMkLst>
            <pc:docMk/>
            <pc:sldMk cId="4064258746" sldId="829"/>
            <ac:spMk id="193" creationId="{8440285F-23BF-4D86-A36C-85B20825F6F9}"/>
          </ac:spMkLst>
        </pc:spChg>
        <pc:spChg chg="mod">
          <ac:chgData name="Lei Wu" userId="f083b2a8aea23a2f" providerId="LiveId" clId="{D3C201D8-48B1-4AE4-9553-9040D20AF85A}" dt="2021-04-10T09:04:53.969" v="1126"/>
          <ac:spMkLst>
            <pc:docMk/>
            <pc:sldMk cId="4064258746" sldId="829"/>
            <ac:spMk id="194" creationId="{92F29A07-9497-4483-B34A-687C8EF2A8D0}"/>
          </ac:spMkLst>
        </pc:spChg>
        <pc:spChg chg="mod">
          <ac:chgData name="Lei Wu" userId="f083b2a8aea23a2f" providerId="LiveId" clId="{D3C201D8-48B1-4AE4-9553-9040D20AF85A}" dt="2021-04-10T09:04:53.969" v="1126"/>
          <ac:spMkLst>
            <pc:docMk/>
            <pc:sldMk cId="4064258746" sldId="829"/>
            <ac:spMk id="197" creationId="{2F188232-F9D3-4D51-ACE8-F119B5BFBC25}"/>
          </ac:spMkLst>
        </pc:spChg>
        <pc:spChg chg="mod">
          <ac:chgData name="Lei Wu" userId="f083b2a8aea23a2f" providerId="LiveId" clId="{D3C201D8-48B1-4AE4-9553-9040D20AF85A}" dt="2021-04-10T09:04:53.969" v="1126"/>
          <ac:spMkLst>
            <pc:docMk/>
            <pc:sldMk cId="4064258746" sldId="829"/>
            <ac:spMk id="198" creationId="{07EED641-F9F7-4CF8-82FF-ED50F0DB9FBE}"/>
          </ac:spMkLst>
        </pc:spChg>
        <pc:spChg chg="mod">
          <ac:chgData name="Lei Wu" userId="f083b2a8aea23a2f" providerId="LiveId" clId="{D3C201D8-48B1-4AE4-9553-9040D20AF85A}" dt="2021-04-10T09:04:53.969" v="1126"/>
          <ac:spMkLst>
            <pc:docMk/>
            <pc:sldMk cId="4064258746" sldId="829"/>
            <ac:spMk id="199" creationId="{0C97D28F-8BCA-4010-8252-B6FB78934BCF}"/>
          </ac:spMkLst>
        </pc:spChg>
        <pc:spChg chg="mod">
          <ac:chgData name="Lei Wu" userId="f083b2a8aea23a2f" providerId="LiveId" clId="{D3C201D8-48B1-4AE4-9553-9040D20AF85A}" dt="2021-04-10T09:04:53.969" v="1126"/>
          <ac:spMkLst>
            <pc:docMk/>
            <pc:sldMk cId="4064258746" sldId="829"/>
            <ac:spMk id="200" creationId="{6D3EE615-C5EB-4441-B7AC-E6150AE2AD60}"/>
          </ac:spMkLst>
        </pc:spChg>
        <pc:spChg chg="mod">
          <ac:chgData name="Lei Wu" userId="f083b2a8aea23a2f" providerId="LiveId" clId="{D3C201D8-48B1-4AE4-9553-9040D20AF85A}" dt="2021-04-10T09:04:53.969" v="1126"/>
          <ac:spMkLst>
            <pc:docMk/>
            <pc:sldMk cId="4064258746" sldId="829"/>
            <ac:spMk id="203" creationId="{BCBC74C3-3EF7-4D34-BAEC-C12E87D179D2}"/>
          </ac:spMkLst>
        </pc:spChg>
        <pc:spChg chg="mod">
          <ac:chgData name="Lei Wu" userId="f083b2a8aea23a2f" providerId="LiveId" clId="{D3C201D8-48B1-4AE4-9553-9040D20AF85A}" dt="2021-04-10T09:04:53.969" v="1126"/>
          <ac:spMkLst>
            <pc:docMk/>
            <pc:sldMk cId="4064258746" sldId="829"/>
            <ac:spMk id="204" creationId="{C91246FD-112B-4AC3-BD40-D19B389E57F4}"/>
          </ac:spMkLst>
        </pc:spChg>
        <pc:spChg chg="mod">
          <ac:chgData name="Lei Wu" userId="f083b2a8aea23a2f" providerId="LiveId" clId="{D3C201D8-48B1-4AE4-9553-9040D20AF85A}" dt="2021-04-10T09:04:53.969" v="1126"/>
          <ac:spMkLst>
            <pc:docMk/>
            <pc:sldMk cId="4064258746" sldId="829"/>
            <ac:spMk id="205" creationId="{90D18043-FFEB-4144-9305-2726046EE64E}"/>
          </ac:spMkLst>
        </pc:spChg>
        <pc:spChg chg="mod">
          <ac:chgData name="Lei Wu" userId="f083b2a8aea23a2f" providerId="LiveId" clId="{D3C201D8-48B1-4AE4-9553-9040D20AF85A}" dt="2021-04-10T09:04:53.969" v="1126"/>
          <ac:spMkLst>
            <pc:docMk/>
            <pc:sldMk cId="4064258746" sldId="829"/>
            <ac:spMk id="206" creationId="{77429748-C814-4E49-8076-BC1FEF30464D}"/>
          </ac:spMkLst>
        </pc:spChg>
        <pc:spChg chg="mod">
          <ac:chgData name="Lei Wu" userId="f083b2a8aea23a2f" providerId="LiveId" clId="{D3C201D8-48B1-4AE4-9553-9040D20AF85A}" dt="2021-04-10T09:04:53.969" v="1126"/>
          <ac:spMkLst>
            <pc:docMk/>
            <pc:sldMk cId="4064258746" sldId="829"/>
            <ac:spMk id="209" creationId="{280ECE68-2C55-4D17-B75D-4E75F446C9D2}"/>
          </ac:spMkLst>
        </pc:spChg>
        <pc:spChg chg="mod">
          <ac:chgData name="Lei Wu" userId="f083b2a8aea23a2f" providerId="LiveId" clId="{D3C201D8-48B1-4AE4-9553-9040D20AF85A}" dt="2021-04-10T09:04:53.969" v="1126"/>
          <ac:spMkLst>
            <pc:docMk/>
            <pc:sldMk cId="4064258746" sldId="829"/>
            <ac:spMk id="210" creationId="{0D11A48E-1330-41A1-85CB-FAE6793B829D}"/>
          </ac:spMkLst>
        </pc:spChg>
        <pc:spChg chg="mod">
          <ac:chgData name="Lei Wu" userId="f083b2a8aea23a2f" providerId="LiveId" clId="{D3C201D8-48B1-4AE4-9553-9040D20AF85A}" dt="2021-04-10T09:04:53.969" v="1126"/>
          <ac:spMkLst>
            <pc:docMk/>
            <pc:sldMk cId="4064258746" sldId="829"/>
            <ac:spMk id="211" creationId="{2EFAAFB6-2549-48B8-B3BC-ECCEB92B2F98}"/>
          </ac:spMkLst>
        </pc:spChg>
        <pc:spChg chg="mod">
          <ac:chgData name="Lei Wu" userId="f083b2a8aea23a2f" providerId="LiveId" clId="{D3C201D8-48B1-4AE4-9553-9040D20AF85A}" dt="2021-04-10T09:04:53.969" v="1126"/>
          <ac:spMkLst>
            <pc:docMk/>
            <pc:sldMk cId="4064258746" sldId="829"/>
            <ac:spMk id="212" creationId="{777B40E6-6BB9-4496-838C-CD6BF88B56B5}"/>
          </ac:spMkLst>
        </pc:spChg>
        <pc:spChg chg="add del mod">
          <ac:chgData name="Lei Wu" userId="f083b2a8aea23a2f" providerId="LiveId" clId="{D3C201D8-48B1-4AE4-9553-9040D20AF85A}" dt="2021-04-10T09:05:00.727" v="1127"/>
          <ac:spMkLst>
            <pc:docMk/>
            <pc:sldMk cId="4064258746" sldId="829"/>
            <ac:spMk id="213" creationId="{0EB5DF9C-9BA0-4868-A5FC-99A019823A51}"/>
          </ac:spMkLst>
        </pc:spChg>
        <pc:spChg chg="add mod">
          <ac:chgData name="Lei Wu" userId="f083b2a8aea23a2f" providerId="LiveId" clId="{D3C201D8-48B1-4AE4-9553-9040D20AF85A}" dt="2021-04-10T09:05:12.774" v="1129" actId="1076"/>
          <ac:spMkLst>
            <pc:docMk/>
            <pc:sldMk cId="4064258746" sldId="829"/>
            <ac:spMk id="214" creationId="{9E42AE12-3455-4CDF-AAD8-EF268E3DF596}"/>
          </ac:spMkLst>
        </pc:spChg>
        <pc:spChg chg="add mod">
          <ac:chgData name="Lei Wu" userId="f083b2a8aea23a2f" providerId="LiveId" clId="{D3C201D8-48B1-4AE4-9553-9040D20AF85A}" dt="2021-04-10T09:05:12.774" v="1129" actId="1076"/>
          <ac:spMkLst>
            <pc:docMk/>
            <pc:sldMk cId="4064258746" sldId="829"/>
            <ac:spMk id="215" creationId="{6FE9CC98-E11E-4AC0-8BFC-37D8C0DA70A9}"/>
          </ac:spMkLst>
        </pc:spChg>
        <pc:spChg chg="add mod">
          <ac:chgData name="Lei Wu" userId="f083b2a8aea23a2f" providerId="LiveId" clId="{D3C201D8-48B1-4AE4-9553-9040D20AF85A}" dt="2021-04-10T09:05:12.774" v="1129" actId="1076"/>
          <ac:spMkLst>
            <pc:docMk/>
            <pc:sldMk cId="4064258746" sldId="829"/>
            <ac:spMk id="216" creationId="{41D4B454-404F-4C42-AE7D-9EBEA471C1AD}"/>
          </ac:spMkLst>
        </pc:spChg>
        <pc:spChg chg="add mod">
          <ac:chgData name="Lei Wu" userId="f083b2a8aea23a2f" providerId="LiveId" clId="{D3C201D8-48B1-4AE4-9553-9040D20AF85A}" dt="2021-04-10T09:05:12.774" v="1129" actId="1076"/>
          <ac:spMkLst>
            <pc:docMk/>
            <pc:sldMk cId="4064258746" sldId="829"/>
            <ac:spMk id="217" creationId="{B5392415-EB47-4161-8D17-A5A408D55D72}"/>
          </ac:spMkLst>
        </pc:spChg>
        <pc:spChg chg="add mod">
          <ac:chgData name="Lei Wu" userId="f083b2a8aea23a2f" providerId="LiveId" clId="{D3C201D8-48B1-4AE4-9553-9040D20AF85A}" dt="2021-04-10T09:05:12.774" v="1129" actId="1076"/>
          <ac:spMkLst>
            <pc:docMk/>
            <pc:sldMk cId="4064258746" sldId="829"/>
            <ac:spMk id="218" creationId="{F4E463E2-77AA-40A4-900E-3D86FBC75867}"/>
          </ac:spMkLst>
        </pc:spChg>
        <pc:spChg chg="add mod">
          <ac:chgData name="Lei Wu" userId="f083b2a8aea23a2f" providerId="LiveId" clId="{D3C201D8-48B1-4AE4-9553-9040D20AF85A}" dt="2021-04-10T09:05:12.774" v="1129" actId="1076"/>
          <ac:spMkLst>
            <pc:docMk/>
            <pc:sldMk cId="4064258746" sldId="829"/>
            <ac:spMk id="219" creationId="{45C2F32F-1042-430D-BA5A-DF54357CC555}"/>
          </ac:spMkLst>
        </pc:spChg>
        <pc:spChg chg="add mod">
          <ac:chgData name="Lei Wu" userId="f083b2a8aea23a2f" providerId="LiveId" clId="{D3C201D8-48B1-4AE4-9553-9040D20AF85A}" dt="2021-04-10T09:05:12.774" v="1129" actId="1076"/>
          <ac:spMkLst>
            <pc:docMk/>
            <pc:sldMk cId="4064258746" sldId="829"/>
            <ac:spMk id="220" creationId="{5E6B8833-BF2A-4183-91FE-5F07B7A218C1}"/>
          </ac:spMkLst>
        </pc:spChg>
        <pc:spChg chg="add mod">
          <ac:chgData name="Lei Wu" userId="f083b2a8aea23a2f" providerId="LiveId" clId="{D3C201D8-48B1-4AE4-9553-9040D20AF85A}" dt="2021-04-10T09:05:12.774" v="1129" actId="1076"/>
          <ac:spMkLst>
            <pc:docMk/>
            <pc:sldMk cId="4064258746" sldId="829"/>
            <ac:spMk id="221" creationId="{8593573F-23CA-4C9A-B122-1542253BF42A}"/>
          </ac:spMkLst>
        </pc:spChg>
        <pc:spChg chg="add mod">
          <ac:chgData name="Lei Wu" userId="f083b2a8aea23a2f" providerId="LiveId" clId="{D3C201D8-48B1-4AE4-9553-9040D20AF85A}" dt="2021-04-10T09:05:12.774" v="1129" actId="1076"/>
          <ac:spMkLst>
            <pc:docMk/>
            <pc:sldMk cId="4064258746" sldId="829"/>
            <ac:spMk id="222" creationId="{7C54D5B6-DE58-4E31-B8C6-8F9B1B890EEC}"/>
          </ac:spMkLst>
        </pc:spChg>
        <pc:spChg chg="add mod">
          <ac:chgData name="Lei Wu" userId="f083b2a8aea23a2f" providerId="LiveId" clId="{D3C201D8-48B1-4AE4-9553-9040D20AF85A}" dt="2021-04-10T09:05:12.774" v="1129" actId="1076"/>
          <ac:spMkLst>
            <pc:docMk/>
            <pc:sldMk cId="4064258746" sldId="829"/>
            <ac:spMk id="223" creationId="{1B8CA4E7-3DA3-4E1E-BFFD-FFCDF6937FFF}"/>
          </ac:spMkLst>
        </pc:spChg>
        <pc:spChg chg="add mod">
          <ac:chgData name="Lei Wu" userId="f083b2a8aea23a2f" providerId="LiveId" clId="{D3C201D8-48B1-4AE4-9553-9040D20AF85A}" dt="2021-04-10T09:05:12.774" v="1129" actId="1076"/>
          <ac:spMkLst>
            <pc:docMk/>
            <pc:sldMk cId="4064258746" sldId="829"/>
            <ac:spMk id="224" creationId="{CD6D6B8F-B186-4387-88C4-603AF82671C3}"/>
          </ac:spMkLst>
        </pc:spChg>
        <pc:spChg chg="add mod">
          <ac:chgData name="Lei Wu" userId="f083b2a8aea23a2f" providerId="LiveId" clId="{D3C201D8-48B1-4AE4-9553-9040D20AF85A}" dt="2021-04-10T09:05:12.774" v="1129" actId="1076"/>
          <ac:spMkLst>
            <pc:docMk/>
            <pc:sldMk cId="4064258746" sldId="829"/>
            <ac:spMk id="225" creationId="{388796FF-8735-4275-8E85-903906BDD1D7}"/>
          </ac:spMkLst>
        </pc:spChg>
        <pc:spChg chg="add mod">
          <ac:chgData name="Lei Wu" userId="f083b2a8aea23a2f" providerId="LiveId" clId="{D3C201D8-48B1-4AE4-9553-9040D20AF85A}" dt="2021-04-10T09:05:12.774" v="1129" actId="1076"/>
          <ac:spMkLst>
            <pc:docMk/>
            <pc:sldMk cId="4064258746" sldId="829"/>
            <ac:spMk id="226" creationId="{AD9CFDC6-6B2D-4418-BE61-8BF6B2B1769C}"/>
          </ac:spMkLst>
        </pc:spChg>
        <pc:spChg chg="add mod">
          <ac:chgData name="Lei Wu" userId="f083b2a8aea23a2f" providerId="LiveId" clId="{D3C201D8-48B1-4AE4-9553-9040D20AF85A}" dt="2021-04-10T09:05:12.774" v="1129" actId="1076"/>
          <ac:spMkLst>
            <pc:docMk/>
            <pc:sldMk cId="4064258746" sldId="829"/>
            <ac:spMk id="227" creationId="{45DF7FEC-2E98-4C47-9BF2-6CED5A7F0438}"/>
          </ac:spMkLst>
        </pc:spChg>
        <pc:spChg chg="add mod">
          <ac:chgData name="Lei Wu" userId="f083b2a8aea23a2f" providerId="LiveId" clId="{D3C201D8-48B1-4AE4-9553-9040D20AF85A}" dt="2021-04-10T09:05:12.774" v="1129" actId="1076"/>
          <ac:spMkLst>
            <pc:docMk/>
            <pc:sldMk cId="4064258746" sldId="829"/>
            <ac:spMk id="228" creationId="{5F337FE5-D4B6-4D07-8200-1F596FB3A707}"/>
          </ac:spMkLst>
        </pc:spChg>
        <pc:spChg chg="add mod">
          <ac:chgData name="Lei Wu" userId="f083b2a8aea23a2f" providerId="LiveId" clId="{D3C201D8-48B1-4AE4-9553-9040D20AF85A}" dt="2021-04-10T09:05:12.774" v="1129" actId="1076"/>
          <ac:spMkLst>
            <pc:docMk/>
            <pc:sldMk cId="4064258746" sldId="829"/>
            <ac:spMk id="229" creationId="{5F385D20-6352-4883-A4B8-DA85D2FDB904}"/>
          </ac:spMkLst>
        </pc:spChg>
        <pc:spChg chg="add mod">
          <ac:chgData name="Lei Wu" userId="f083b2a8aea23a2f" providerId="LiveId" clId="{D3C201D8-48B1-4AE4-9553-9040D20AF85A}" dt="2021-04-10T09:05:12.774" v="1129" actId="1076"/>
          <ac:spMkLst>
            <pc:docMk/>
            <pc:sldMk cId="4064258746" sldId="829"/>
            <ac:spMk id="230" creationId="{1AC8284D-A70E-4739-A746-7CB06183EAAF}"/>
          </ac:spMkLst>
        </pc:spChg>
        <pc:spChg chg="add mod">
          <ac:chgData name="Lei Wu" userId="f083b2a8aea23a2f" providerId="LiveId" clId="{D3C201D8-48B1-4AE4-9553-9040D20AF85A}" dt="2021-04-10T09:05:12.774" v="1129" actId="1076"/>
          <ac:spMkLst>
            <pc:docMk/>
            <pc:sldMk cId="4064258746" sldId="829"/>
            <ac:spMk id="231" creationId="{FE3121C6-2A39-4B7E-BE7F-BF89F96FEDA9}"/>
          </ac:spMkLst>
        </pc:spChg>
        <pc:spChg chg="add mod">
          <ac:chgData name="Lei Wu" userId="f083b2a8aea23a2f" providerId="LiveId" clId="{D3C201D8-48B1-4AE4-9553-9040D20AF85A}" dt="2021-04-10T09:05:12.774" v="1129" actId="1076"/>
          <ac:spMkLst>
            <pc:docMk/>
            <pc:sldMk cId="4064258746" sldId="829"/>
            <ac:spMk id="232" creationId="{4289EDF7-EE4E-4E5B-AA8F-7130A40B822B}"/>
          </ac:spMkLst>
        </pc:spChg>
        <pc:spChg chg="add mod">
          <ac:chgData name="Lei Wu" userId="f083b2a8aea23a2f" providerId="LiveId" clId="{D3C201D8-48B1-4AE4-9553-9040D20AF85A}" dt="2021-04-10T09:05:12.774" v="1129" actId="1076"/>
          <ac:spMkLst>
            <pc:docMk/>
            <pc:sldMk cId="4064258746" sldId="829"/>
            <ac:spMk id="233" creationId="{ADD9D36C-F527-41F5-9B51-38F859D8D715}"/>
          </ac:spMkLst>
        </pc:spChg>
        <pc:spChg chg="add mod">
          <ac:chgData name="Lei Wu" userId="f083b2a8aea23a2f" providerId="LiveId" clId="{D3C201D8-48B1-4AE4-9553-9040D20AF85A}" dt="2021-04-10T09:05:12.774" v="1129" actId="1076"/>
          <ac:spMkLst>
            <pc:docMk/>
            <pc:sldMk cId="4064258746" sldId="829"/>
            <ac:spMk id="234" creationId="{110B8307-068C-407F-9B42-4D4298FD4A53}"/>
          </ac:spMkLst>
        </pc:spChg>
        <pc:spChg chg="add mod">
          <ac:chgData name="Lei Wu" userId="f083b2a8aea23a2f" providerId="LiveId" clId="{D3C201D8-48B1-4AE4-9553-9040D20AF85A}" dt="2021-04-10T09:05:12.774" v="1129" actId="1076"/>
          <ac:spMkLst>
            <pc:docMk/>
            <pc:sldMk cId="4064258746" sldId="829"/>
            <ac:spMk id="235" creationId="{E30F5E9E-70F4-439B-BBBB-E08B8F30CF20}"/>
          </ac:spMkLst>
        </pc:spChg>
        <pc:spChg chg="add mod">
          <ac:chgData name="Lei Wu" userId="f083b2a8aea23a2f" providerId="LiveId" clId="{D3C201D8-48B1-4AE4-9553-9040D20AF85A}" dt="2021-04-10T09:05:12.774" v="1129" actId="1076"/>
          <ac:spMkLst>
            <pc:docMk/>
            <pc:sldMk cId="4064258746" sldId="829"/>
            <ac:spMk id="236" creationId="{87FB1030-9A34-49B8-BFA1-7D22D5425B3F}"/>
          </ac:spMkLst>
        </pc:spChg>
        <pc:spChg chg="add mod">
          <ac:chgData name="Lei Wu" userId="f083b2a8aea23a2f" providerId="LiveId" clId="{D3C201D8-48B1-4AE4-9553-9040D20AF85A}" dt="2021-04-10T09:05:12.774" v="1129" actId="1076"/>
          <ac:spMkLst>
            <pc:docMk/>
            <pc:sldMk cId="4064258746" sldId="829"/>
            <ac:spMk id="237" creationId="{04A589B2-4754-46D1-B851-35CFA101292F}"/>
          </ac:spMkLst>
        </pc:spChg>
        <pc:spChg chg="add mod">
          <ac:chgData name="Lei Wu" userId="f083b2a8aea23a2f" providerId="LiveId" clId="{D3C201D8-48B1-4AE4-9553-9040D20AF85A}" dt="2021-04-10T09:05:12.774" v="1129" actId="1076"/>
          <ac:spMkLst>
            <pc:docMk/>
            <pc:sldMk cId="4064258746" sldId="829"/>
            <ac:spMk id="238" creationId="{CFA58761-B091-4868-89A6-7F3D093EA21D}"/>
          </ac:spMkLst>
        </pc:spChg>
        <pc:spChg chg="mod">
          <ac:chgData name="Lei Wu" userId="f083b2a8aea23a2f" providerId="LiveId" clId="{D3C201D8-48B1-4AE4-9553-9040D20AF85A}" dt="2021-04-10T09:05:12.774" v="1129" actId="1076"/>
          <ac:spMkLst>
            <pc:docMk/>
            <pc:sldMk cId="4064258746" sldId="829"/>
            <ac:spMk id="241" creationId="{2CC4320B-F581-4F50-864B-7DF03BB57656}"/>
          </ac:spMkLst>
        </pc:spChg>
        <pc:spChg chg="mod">
          <ac:chgData name="Lei Wu" userId="f083b2a8aea23a2f" providerId="LiveId" clId="{D3C201D8-48B1-4AE4-9553-9040D20AF85A}" dt="2021-04-10T09:05:12.774" v="1129" actId="1076"/>
          <ac:spMkLst>
            <pc:docMk/>
            <pc:sldMk cId="4064258746" sldId="829"/>
            <ac:spMk id="242" creationId="{77D40576-E78F-4377-B698-387BDBFB13E7}"/>
          </ac:spMkLst>
        </pc:spChg>
        <pc:spChg chg="mod">
          <ac:chgData name="Lei Wu" userId="f083b2a8aea23a2f" providerId="LiveId" clId="{D3C201D8-48B1-4AE4-9553-9040D20AF85A}" dt="2021-04-10T09:05:12.774" v="1129" actId="1076"/>
          <ac:spMkLst>
            <pc:docMk/>
            <pc:sldMk cId="4064258746" sldId="829"/>
            <ac:spMk id="243" creationId="{AC76A225-B5BF-4000-9D6D-0DF86F0039BB}"/>
          </ac:spMkLst>
        </pc:spChg>
        <pc:spChg chg="mod">
          <ac:chgData name="Lei Wu" userId="f083b2a8aea23a2f" providerId="LiveId" clId="{D3C201D8-48B1-4AE4-9553-9040D20AF85A}" dt="2021-04-10T09:05:12.774" v="1129" actId="1076"/>
          <ac:spMkLst>
            <pc:docMk/>
            <pc:sldMk cId="4064258746" sldId="829"/>
            <ac:spMk id="244" creationId="{D78F7048-85C2-4A5E-BEC6-423C6A140E99}"/>
          </ac:spMkLst>
        </pc:spChg>
        <pc:spChg chg="mod">
          <ac:chgData name="Lei Wu" userId="f083b2a8aea23a2f" providerId="LiveId" clId="{D3C201D8-48B1-4AE4-9553-9040D20AF85A}" dt="2021-04-10T09:05:12.774" v="1129" actId="1076"/>
          <ac:spMkLst>
            <pc:docMk/>
            <pc:sldMk cId="4064258746" sldId="829"/>
            <ac:spMk id="247" creationId="{A5E0FE5E-5121-49D0-A426-8F6432D555FF}"/>
          </ac:spMkLst>
        </pc:spChg>
        <pc:spChg chg="mod">
          <ac:chgData name="Lei Wu" userId="f083b2a8aea23a2f" providerId="LiveId" clId="{D3C201D8-48B1-4AE4-9553-9040D20AF85A}" dt="2021-04-10T09:05:12.774" v="1129" actId="1076"/>
          <ac:spMkLst>
            <pc:docMk/>
            <pc:sldMk cId="4064258746" sldId="829"/>
            <ac:spMk id="248" creationId="{7769954B-6F83-47EB-B97C-66ABE1D5D201}"/>
          </ac:spMkLst>
        </pc:spChg>
        <pc:spChg chg="mod">
          <ac:chgData name="Lei Wu" userId="f083b2a8aea23a2f" providerId="LiveId" clId="{D3C201D8-48B1-4AE4-9553-9040D20AF85A}" dt="2021-04-10T09:05:12.774" v="1129" actId="1076"/>
          <ac:spMkLst>
            <pc:docMk/>
            <pc:sldMk cId="4064258746" sldId="829"/>
            <ac:spMk id="249" creationId="{2A8B9DE9-B560-4268-94B3-4FF6FA368524}"/>
          </ac:spMkLst>
        </pc:spChg>
        <pc:spChg chg="mod">
          <ac:chgData name="Lei Wu" userId="f083b2a8aea23a2f" providerId="LiveId" clId="{D3C201D8-48B1-4AE4-9553-9040D20AF85A}" dt="2021-04-10T09:05:12.774" v="1129" actId="1076"/>
          <ac:spMkLst>
            <pc:docMk/>
            <pc:sldMk cId="4064258746" sldId="829"/>
            <ac:spMk id="250" creationId="{4793C2D1-2DCA-45D3-BB79-7EB8BCC276C3}"/>
          </ac:spMkLst>
        </pc:spChg>
        <pc:spChg chg="mod">
          <ac:chgData name="Lei Wu" userId="f083b2a8aea23a2f" providerId="LiveId" clId="{D3C201D8-48B1-4AE4-9553-9040D20AF85A}" dt="2021-04-10T09:05:12.774" v="1129" actId="1076"/>
          <ac:spMkLst>
            <pc:docMk/>
            <pc:sldMk cId="4064258746" sldId="829"/>
            <ac:spMk id="253" creationId="{A3C7C1E4-D3AC-48B6-81E7-86A04937AAC6}"/>
          </ac:spMkLst>
        </pc:spChg>
        <pc:spChg chg="mod">
          <ac:chgData name="Lei Wu" userId="f083b2a8aea23a2f" providerId="LiveId" clId="{D3C201D8-48B1-4AE4-9553-9040D20AF85A}" dt="2021-04-10T09:05:12.774" v="1129" actId="1076"/>
          <ac:spMkLst>
            <pc:docMk/>
            <pc:sldMk cId="4064258746" sldId="829"/>
            <ac:spMk id="254" creationId="{0551062B-4B6A-4F2F-9189-0565D8563352}"/>
          </ac:spMkLst>
        </pc:spChg>
        <pc:spChg chg="mod">
          <ac:chgData name="Lei Wu" userId="f083b2a8aea23a2f" providerId="LiveId" clId="{D3C201D8-48B1-4AE4-9553-9040D20AF85A}" dt="2021-04-10T09:05:12.774" v="1129" actId="1076"/>
          <ac:spMkLst>
            <pc:docMk/>
            <pc:sldMk cId="4064258746" sldId="829"/>
            <ac:spMk id="255" creationId="{6C7EF415-0D04-49F4-B95E-B3D989BF54D0}"/>
          </ac:spMkLst>
        </pc:spChg>
        <pc:spChg chg="mod">
          <ac:chgData name="Lei Wu" userId="f083b2a8aea23a2f" providerId="LiveId" clId="{D3C201D8-48B1-4AE4-9553-9040D20AF85A}" dt="2021-04-10T09:05:12.774" v="1129" actId="1076"/>
          <ac:spMkLst>
            <pc:docMk/>
            <pc:sldMk cId="4064258746" sldId="829"/>
            <ac:spMk id="256" creationId="{6E6C6BA7-01EB-49D2-A498-93E524552654}"/>
          </ac:spMkLst>
        </pc:spChg>
        <pc:spChg chg="mod">
          <ac:chgData name="Lei Wu" userId="f083b2a8aea23a2f" providerId="LiveId" clId="{D3C201D8-48B1-4AE4-9553-9040D20AF85A}" dt="2021-04-10T09:05:12.774" v="1129" actId="1076"/>
          <ac:spMkLst>
            <pc:docMk/>
            <pc:sldMk cId="4064258746" sldId="829"/>
            <ac:spMk id="259" creationId="{95B18485-8115-4C0E-9AC2-939D737DB1FD}"/>
          </ac:spMkLst>
        </pc:spChg>
        <pc:spChg chg="mod">
          <ac:chgData name="Lei Wu" userId="f083b2a8aea23a2f" providerId="LiveId" clId="{D3C201D8-48B1-4AE4-9553-9040D20AF85A}" dt="2021-04-10T09:05:12.774" v="1129" actId="1076"/>
          <ac:spMkLst>
            <pc:docMk/>
            <pc:sldMk cId="4064258746" sldId="829"/>
            <ac:spMk id="260" creationId="{6129D109-088B-44A6-B0D9-938F3D2DDB94}"/>
          </ac:spMkLst>
        </pc:spChg>
        <pc:spChg chg="mod">
          <ac:chgData name="Lei Wu" userId="f083b2a8aea23a2f" providerId="LiveId" clId="{D3C201D8-48B1-4AE4-9553-9040D20AF85A}" dt="2021-04-10T09:05:12.774" v="1129" actId="1076"/>
          <ac:spMkLst>
            <pc:docMk/>
            <pc:sldMk cId="4064258746" sldId="829"/>
            <ac:spMk id="261" creationId="{F79E6911-1EF6-4EF4-BC57-FBA659FCE9B2}"/>
          </ac:spMkLst>
        </pc:spChg>
        <pc:spChg chg="mod">
          <ac:chgData name="Lei Wu" userId="f083b2a8aea23a2f" providerId="LiveId" clId="{D3C201D8-48B1-4AE4-9553-9040D20AF85A}" dt="2021-04-10T09:05:12.774" v="1129" actId="1076"/>
          <ac:spMkLst>
            <pc:docMk/>
            <pc:sldMk cId="4064258746" sldId="829"/>
            <ac:spMk id="262" creationId="{8DF7C4A0-2579-49F7-92EF-67A19AA32A5A}"/>
          </ac:spMkLst>
        </pc:spChg>
        <pc:spChg chg="add mod">
          <ac:chgData name="Lei Wu" userId="f083b2a8aea23a2f" providerId="LiveId" clId="{D3C201D8-48B1-4AE4-9553-9040D20AF85A}" dt="2021-04-10T09:05:12.774" v="1129" actId="1076"/>
          <ac:spMkLst>
            <pc:docMk/>
            <pc:sldMk cId="4064258746" sldId="829"/>
            <ac:spMk id="263" creationId="{03CE2DD6-8B59-40EC-AA58-26BD11DA332E}"/>
          </ac:spMkLst>
        </pc:spChg>
        <pc:spChg chg="del">
          <ac:chgData name="Lei Wu" userId="f083b2a8aea23a2f" providerId="LiveId" clId="{D3C201D8-48B1-4AE4-9553-9040D20AF85A}" dt="2021-04-10T09:04:44.351" v="1123" actId="478"/>
          <ac:spMkLst>
            <pc:docMk/>
            <pc:sldMk cId="4064258746" sldId="829"/>
            <ac:spMk id="713" creationId="{12C1C569-4818-44C4-B4A2-83DE8B4AF0D0}"/>
          </ac:spMkLst>
        </pc:spChg>
        <pc:grpChg chg="del">
          <ac:chgData name="Lei Wu" userId="f083b2a8aea23a2f" providerId="LiveId" clId="{D3C201D8-48B1-4AE4-9553-9040D20AF85A}" dt="2021-04-10T09:04:44.351" v="1123" actId="478"/>
          <ac:grpSpMkLst>
            <pc:docMk/>
            <pc:sldMk cId="4064258746" sldId="829"/>
            <ac:grpSpMk id="84" creationId="{9C3FBB89-1FF1-4960-8EDB-8C3E0FEF162A}"/>
          </ac:grpSpMkLst>
        </pc:grpChg>
        <pc:grpChg chg="del">
          <ac:chgData name="Lei Wu" userId="f083b2a8aea23a2f" providerId="LiveId" clId="{D3C201D8-48B1-4AE4-9553-9040D20AF85A}" dt="2021-04-10T09:04:53.444" v="1125" actId="478"/>
          <ac:grpSpMkLst>
            <pc:docMk/>
            <pc:sldMk cId="4064258746" sldId="829"/>
            <ac:grpSpMk id="110" creationId="{75470B3A-5554-4DFC-B21E-9133EC6D43AB}"/>
          </ac:grpSpMkLst>
        </pc:grpChg>
        <pc:grpChg chg="add del mod">
          <ac:chgData name="Lei Wu" userId="f083b2a8aea23a2f" providerId="LiveId" clId="{D3C201D8-48B1-4AE4-9553-9040D20AF85A}" dt="2021-04-10T09:05:00.727" v="1127"/>
          <ac:grpSpMkLst>
            <pc:docMk/>
            <pc:sldMk cId="4064258746" sldId="829"/>
            <ac:grpSpMk id="189" creationId="{FB809517-803E-4E50-ACBF-B6B7EBA6A182}"/>
          </ac:grpSpMkLst>
        </pc:grpChg>
        <pc:grpChg chg="mod">
          <ac:chgData name="Lei Wu" userId="f083b2a8aea23a2f" providerId="LiveId" clId="{D3C201D8-48B1-4AE4-9553-9040D20AF85A}" dt="2021-04-10T09:04:53.969" v="1126"/>
          <ac:grpSpMkLst>
            <pc:docMk/>
            <pc:sldMk cId="4064258746" sldId="829"/>
            <ac:grpSpMk id="190" creationId="{D7848691-916C-4AAD-83EE-12C6396E43C4}"/>
          </ac:grpSpMkLst>
        </pc:grpChg>
        <pc:grpChg chg="add del mod">
          <ac:chgData name="Lei Wu" userId="f083b2a8aea23a2f" providerId="LiveId" clId="{D3C201D8-48B1-4AE4-9553-9040D20AF85A}" dt="2021-04-10T09:05:00.727" v="1127"/>
          <ac:grpSpMkLst>
            <pc:docMk/>
            <pc:sldMk cId="4064258746" sldId="829"/>
            <ac:grpSpMk id="195" creationId="{4FF3DC40-F3C1-4857-A7D3-E9940D5514E5}"/>
          </ac:grpSpMkLst>
        </pc:grpChg>
        <pc:grpChg chg="mod">
          <ac:chgData name="Lei Wu" userId="f083b2a8aea23a2f" providerId="LiveId" clId="{D3C201D8-48B1-4AE4-9553-9040D20AF85A}" dt="2021-04-10T09:04:53.969" v="1126"/>
          <ac:grpSpMkLst>
            <pc:docMk/>
            <pc:sldMk cId="4064258746" sldId="829"/>
            <ac:grpSpMk id="196" creationId="{EE395521-67AC-4556-9B22-8E1968D59AB6}"/>
          </ac:grpSpMkLst>
        </pc:grpChg>
        <pc:grpChg chg="add del mod">
          <ac:chgData name="Lei Wu" userId="f083b2a8aea23a2f" providerId="LiveId" clId="{D3C201D8-48B1-4AE4-9553-9040D20AF85A}" dt="2021-04-10T09:05:00.727" v="1127"/>
          <ac:grpSpMkLst>
            <pc:docMk/>
            <pc:sldMk cId="4064258746" sldId="829"/>
            <ac:grpSpMk id="201" creationId="{8DD24D55-88F5-4536-A03D-C8FDEA553DE1}"/>
          </ac:grpSpMkLst>
        </pc:grpChg>
        <pc:grpChg chg="mod">
          <ac:chgData name="Lei Wu" userId="f083b2a8aea23a2f" providerId="LiveId" clId="{D3C201D8-48B1-4AE4-9553-9040D20AF85A}" dt="2021-04-10T09:04:53.969" v="1126"/>
          <ac:grpSpMkLst>
            <pc:docMk/>
            <pc:sldMk cId="4064258746" sldId="829"/>
            <ac:grpSpMk id="202" creationId="{5B0B42C2-DFC9-4698-AC91-6896E979F401}"/>
          </ac:grpSpMkLst>
        </pc:grpChg>
        <pc:grpChg chg="add del mod">
          <ac:chgData name="Lei Wu" userId="f083b2a8aea23a2f" providerId="LiveId" clId="{D3C201D8-48B1-4AE4-9553-9040D20AF85A}" dt="2021-04-10T09:05:00.727" v="1127"/>
          <ac:grpSpMkLst>
            <pc:docMk/>
            <pc:sldMk cId="4064258746" sldId="829"/>
            <ac:grpSpMk id="207" creationId="{1C65C23F-950D-4910-8675-B02EE929823F}"/>
          </ac:grpSpMkLst>
        </pc:grpChg>
        <pc:grpChg chg="mod">
          <ac:chgData name="Lei Wu" userId="f083b2a8aea23a2f" providerId="LiveId" clId="{D3C201D8-48B1-4AE4-9553-9040D20AF85A}" dt="2021-04-10T09:04:53.969" v="1126"/>
          <ac:grpSpMkLst>
            <pc:docMk/>
            <pc:sldMk cId="4064258746" sldId="829"/>
            <ac:grpSpMk id="208" creationId="{C3283A7B-BF03-418E-81E6-5F33AA67F66B}"/>
          </ac:grpSpMkLst>
        </pc:grpChg>
        <pc:grpChg chg="add mod">
          <ac:chgData name="Lei Wu" userId="f083b2a8aea23a2f" providerId="LiveId" clId="{D3C201D8-48B1-4AE4-9553-9040D20AF85A}" dt="2021-04-10T09:05:12.774" v="1129" actId="1076"/>
          <ac:grpSpMkLst>
            <pc:docMk/>
            <pc:sldMk cId="4064258746" sldId="829"/>
            <ac:grpSpMk id="239" creationId="{9170885D-FFA0-4540-A6CC-D01CBC4768EA}"/>
          </ac:grpSpMkLst>
        </pc:grpChg>
        <pc:grpChg chg="mod">
          <ac:chgData name="Lei Wu" userId="f083b2a8aea23a2f" providerId="LiveId" clId="{D3C201D8-48B1-4AE4-9553-9040D20AF85A}" dt="2021-04-10T09:05:12.774" v="1129" actId="1076"/>
          <ac:grpSpMkLst>
            <pc:docMk/>
            <pc:sldMk cId="4064258746" sldId="829"/>
            <ac:grpSpMk id="240" creationId="{88C782EC-4BA9-466F-842A-66912E0E3B6A}"/>
          </ac:grpSpMkLst>
        </pc:grpChg>
        <pc:grpChg chg="add mod">
          <ac:chgData name="Lei Wu" userId="f083b2a8aea23a2f" providerId="LiveId" clId="{D3C201D8-48B1-4AE4-9553-9040D20AF85A}" dt="2021-04-10T09:05:12.774" v="1129" actId="1076"/>
          <ac:grpSpMkLst>
            <pc:docMk/>
            <pc:sldMk cId="4064258746" sldId="829"/>
            <ac:grpSpMk id="245" creationId="{22D5A0A1-E28E-47D4-BD03-656E68270B2B}"/>
          </ac:grpSpMkLst>
        </pc:grpChg>
        <pc:grpChg chg="mod">
          <ac:chgData name="Lei Wu" userId="f083b2a8aea23a2f" providerId="LiveId" clId="{D3C201D8-48B1-4AE4-9553-9040D20AF85A}" dt="2021-04-10T09:05:12.774" v="1129" actId="1076"/>
          <ac:grpSpMkLst>
            <pc:docMk/>
            <pc:sldMk cId="4064258746" sldId="829"/>
            <ac:grpSpMk id="246" creationId="{E6B860EE-AACB-47EA-B9CA-2429F1A80AB0}"/>
          </ac:grpSpMkLst>
        </pc:grpChg>
        <pc:grpChg chg="add mod">
          <ac:chgData name="Lei Wu" userId="f083b2a8aea23a2f" providerId="LiveId" clId="{D3C201D8-48B1-4AE4-9553-9040D20AF85A}" dt="2021-04-10T09:05:12.774" v="1129" actId="1076"/>
          <ac:grpSpMkLst>
            <pc:docMk/>
            <pc:sldMk cId="4064258746" sldId="829"/>
            <ac:grpSpMk id="251" creationId="{6310F732-A4A6-49E7-8133-881AE891FC24}"/>
          </ac:grpSpMkLst>
        </pc:grpChg>
        <pc:grpChg chg="mod">
          <ac:chgData name="Lei Wu" userId="f083b2a8aea23a2f" providerId="LiveId" clId="{D3C201D8-48B1-4AE4-9553-9040D20AF85A}" dt="2021-04-10T09:05:12.774" v="1129" actId="1076"/>
          <ac:grpSpMkLst>
            <pc:docMk/>
            <pc:sldMk cId="4064258746" sldId="829"/>
            <ac:grpSpMk id="252" creationId="{55B563ED-C45E-4E09-BDEA-58F70CAFD576}"/>
          </ac:grpSpMkLst>
        </pc:grpChg>
        <pc:grpChg chg="add mod">
          <ac:chgData name="Lei Wu" userId="f083b2a8aea23a2f" providerId="LiveId" clId="{D3C201D8-48B1-4AE4-9553-9040D20AF85A}" dt="2021-04-10T09:05:12.774" v="1129" actId="1076"/>
          <ac:grpSpMkLst>
            <pc:docMk/>
            <pc:sldMk cId="4064258746" sldId="829"/>
            <ac:grpSpMk id="257" creationId="{C9E3F208-954F-4FAF-8484-C8617FC62D00}"/>
          </ac:grpSpMkLst>
        </pc:grpChg>
        <pc:grpChg chg="mod">
          <ac:chgData name="Lei Wu" userId="f083b2a8aea23a2f" providerId="LiveId" clId="{D3C201D8-48B1-4AE4-9553-9040D20AF85A}" dt="2021-04-10T09:05:12.774" v="1129" actId="1076"/>
          <ac:grpSpMkLst>
            <pc:docMk/>
            <pc:sldMk cId="4064258746" sldId="829"/>
            <ac:grpSpMk id="258" creationId="{18DDA039-4CE6-415C-ADB8-FAFCC0C0DA2A}"/>
          </ac:grpSpMkLst>
        </pc:grpChg>
      </pc:sldChg>
      <pc:sldChg chg="addSp delSp modSp add mod modNotesTx">
        <pc:chgData name="Lei Wu" userId="f083b2a8aea23a2f" providerId="LiveId" clId="{D3C201D8-48B1-4AE4-9553-9040D20AF85A}" dt="2021-04-13T02:17:30.151" v="3406" actId="20577"/>
        <pc:sldMkLst>
          <pc:docMk/>
          <pc:sldMk cId="333014482" sldId="830"/>
        </pc:sldMkLst>
        <pc:spChg chg="mod">
          <ac:chgData name="Lei Wu" userId="f083b2a8aea23a2f" providerId="LiveId" clId="{D3C201D8-48B1-4AE4-9553-9040D20AF85A}" dt="2021-04-11T12:43:01.918" v="1159" actId="1076"/>
          <ac:spMkLst>
            <pc:docMk/>
            <pc:sldMk cId="333014482" sldId="830"/>
            <ac:spMk id="2" creationId="{00000000-0000-0000-0000-000000000000}"/>
          </ac:spMkLst>
        </pc:spChg>
        <pc:spChg chg="mod">
          <ac:chgData name="Lei Wu" userId="f083b2a8aea23a2f" providerId="LiveId" clId="{D3C201D8-48B1-4AE4-9553-9040D20AF85A}" dt="2021-04-11T13:04:58.082" v="1349" actId="404"/>
          <ac:spMkLst>
            <pc:docMk/>
            <pc:sldMk cId="333014482" sldId="830"/>
            <ac:spMk id="3" creationId="{00000000-0000-0000-0000-000000000000}"/>
          </ac:spMkLst>
        </pc:spChg>
        <pc:picChg chg="add del mod">
          <ac:chgData name="Lei Wu" userId="f083b2a8aea23a2f" providerId="LiveId" clId="{D3C201D8-48B1-4AE4-9553-9040D20AF85A}" dt="2021-04-11T13:05:54.591" v="1352" actId="478"/>
          <ac:picMkLst>
            <pc:docMk/>
            <pc:sldMk cId="333014482" sldId="830"/>
            <ac:picMk id="11266" creationId="{D75C61F9-D041-48DF-B18B-DCE19F842470}"/>
          </ac:picMkLst>
        </pc:picChg>
        <pc:picChg chg="add mod">
          <ac:chgData name="Lei Wu" userId="f083b2a8aea23a2f" providerId="LiveId" clId="{D3C201D8-48B1-4AE4-9553-9040D20AF85A}" dt="2021-04-11T13:06:23.071" v="1357" actId="1076"/>
          <ac:picMkLst>
            <pc:docMk/>
            <pc:sldMk cId="333014482" sldId="830"/>
            <ac:picMk id="11268" creationId="{D80B70B3-F516-4004-B275-17DB3CB5E903}"/>
          </ac:picMkLst>
        </pc:picChg>
      </pc:sldChg>
      <pc:sldChg chg="addSp modSp add del mod modNotesTx">
        <pc:chgData name="Lei Wu" userId="f083b2a8aea23a2f" providerId="LiveId" clId="{D3C201D8-48B1-4AE4-9553-9040D20AF85A}" dt="2021-04-12T08:18:21.364" v="1843" actId="47"/>
        <pc:sldMkLst>
          <pc:docMk/>
          <pc:sldMk cId="1406159278" sldId="831"/>
        </pc:sldMkLst>
        <pc:spChg chg="mod">
          <ac:chgData name="Lei Wu" userId="f083b2a8aea23a2f" providerId="LiveId" clId="{D3C201D8-48B1-4AE4-9553-9040D20AF85A}" dt="2021-04-11T12:48:48.700" v="1175" actId="20577"/>
          <ac:spMkLst>
            <pc:docMk/>
            <pc:sldMk cId="1406159278" sldId="831"/>
            <ac:spMk id="2" creationId="{00000000-0000-0000-0000-000000000000}"/>
          </ac:spMkLst>
        </pc:spChg>
        <pc:spChg chg="add mod">
          <ac:chgData name="Lei Wu" userId="f083b2a8aea23a2f" providerId="LiveId" clId="{D3C201D8-48B1-4AE4-9553-9040D20AF85A}" dt="2021-04-12T08:16:44.551" v="1841" actId="20577"/>
          <ac:spMkLst>
            <pc:docMk/>
            <pc:sldMk cId="1406159278" sldId="831"/>
            <ac:spMk id="5" creationId="{317502AA-02E9-4F34-B679-11C4E49CB2DF}"/>
          </ac:spMkLst>
        </pc:spChg>
        <pc:picChg chg="mod">
          <ac:chgData name="Lei Wu" userId="f083b2a8aea23a2f" providerId="LiveId" clId="{D3C201D8-48B1-4AE4-9553-9040D20AF85A}" dt="2021-04-12T08:15:39.178" v="1832" actId="1076"/>
          <ac:picMkLst>
            <pc:docMk/>
            <pc:sldMk cId="1406159278" sldId="831"/>
            <ac:picMk id="7" creationId="{1D66B954-B789-47E6-AD12-468F76E9CA0C}"/>
          </ac:picMkLst>
        </pc:picChg>
      </pc:sldChg>
      <pc:sldChg chg="modSp add mod">
        <pc:chgData name="Lei Wu" userId="f083b2a8aea23a2f" providerId="LiveId" clId="{D3C201D8-48B1-4AE4-9553-9040D20AF85A}" dt="2021-04-12T08:18:25.840" v="1844" actId="20577"/>
        <pc:sldMkLst>
          <pc:docMk/>
          <pc:sldMk cId="1764536693" sldId="832"/>
        </pc:sldMkLst>
        <pc:spChg chg="mod">
          <ac:chgData name="Lei Wu" userId="f083b2a8aea23a2f" providerId="LiveId" clId="{D3C201D8-48B1-4AE4-9553-9040D20AF85A}" dt="2021-04-12T08:18:25.840" v="1844" actId="20577"/>
          <ac:spMkLst>
            <pc:docMk/>
            <pc:sldMk cId="1764536693" sldId="832"/>
            <ac:spMk id="5" creationId="{317502AA-02E9-4F34-B679-11C4E49CB2DF}"/>
          </ac:spMkLst>
        </pc:spChg>
      </pc:sldChg>
      <pc:sldChg chg="addSp delSp modSp add mod modNotesTx">
        <pc:chgData name="Lei Wu" userId="f083b2a8aea23a2f" providerId="LiveId" clId="{D3C201D8-48B1-4AE4-9553-9040D20AF85A}" dt="2021-04-13T05:55:37.487" v="3517" actId="20577"/>
        <pc:sldMkLst>
          <pc:docMk/>
          <pc:sldMk cId="635849984" sldId="833"/>
        </pc:sldMkLst>
        <pc:spChg chg="mod">
          <ac:chgData name="Lei Wu" userId="f083b2a8aea23a2f" providerId="LiveId" clId="{D3C201D8-48B1-4AE4-9553-9040D20AF85A}" dt="2021-04-13T01:19:16.014" v="3001"/>
          <ac:spMkLst>
            <pc:docMk/>
            <pc:sldMk cId="635849984" sldId="833"/>
            <ac:spMk id="2" creationId="{00000000-0000-0000-0000-000000000000}"/>
          </ac:spMkLst>
        </pc:spChg>
        <pc:spChg chg="mod">
          <ac:chgData name="Lei Wu" userId="f083b2a8aea23a2f" providerId="LiveId" clId="{D3C201D8-48B1-4AE4-9553-9040D20AF85A}" dt="2021-04-13T01:30:01.389" v="3197"/>
          <ac:spMkLst>
            <pc:docMk/>
            <pc:sldMk cId="635849984" sldId="833"/>
            <ac:spMk id="9" creationId="{ACFC0B68-0EBF-45EB-A8EF-8AFEF1E4F948}"/>
          </ac:spMkLst>
        </pc:spChg>
        <pc:spChg chg="mod">
          <ac:chgData name="Lei Wu" userId="f083b2a8aea23a2f" providerId="LiveId" clId="{D3C201D8-48B1-4AE4-9553-9040D20AF85A}" dt="2021-04-13T01:30:01.389" v="3197"/>
          <ac:spMkLst>
            <pc:docMk/>
            <pc:sldMk cId="635849984" sldId="833"/>
            <ac:spMk id="10" creationId="{36CB397D-1A2B-484B-9D11-D77BD11FE7E0}"/>
          </ac:spMkLst>
        </pc:spChg>
        <pc:spChg chg="mod">
          <ac:chgData name="Lei Wu" userId="f083b2a8aea23a2f" providerId="LiveId" clId="{D3C201D8-48B1-4AE4-9553-9040D20AF85A}" dt="2021-04-13T01:30:01.389" v="3197"/>
          <ac:spMkLst>
            <pc:docMk/>
            <pc:sldMk cId="635849984" sldId="833"/>
            <ac:spMk id="11" creationId="{3A0713F3-955B-45E2-BF85-9866B97DF682}"/>
          </ac:spMkLst>
        </pc:spChg>
        <pc:spChg chg="mod">
          <ac:chgData name="Lei Wu" userId="f083b2a8aea23a2f" providerId="LiveId" clId="{D3C201D8-48B1-4AE4-9553-9040D20AF85A}" dt="2021-04-13T01:30:01.389" v="3197"/>
          <ac:spMkLst>
            <pc:docMk/>
            <pc:sldMk cId="635849984" sldId="833"/>
            <ac:spMk id="13" creationId="{6C76ED7F-3F8A-4B2C-AB66-A827FE1BEE79}"/>
          </ac:spMkLst>
        </pc:spChg>
        <pc:spChg chg="mod">
          <ac:chgData name="Lei Wu" userId="f083b2a8aea23a2f" providerId="LiveId" clId="{D3C201D8-48B1-4AE4-9553-9040D20AF85A}" dt="2021-04-13T01:30:01.389" v="3197"/>
          <ac:spMkLst>
            <pc:docMk/>
            <pc:sldMk cId="635849984" sldId="833"/>
            <ac:spMk id="14" creationId="{D9F69FCE-77A9-402C-A0F1-AE7B194CEEF6}"/>
          </ac:spMkLst>
        </pc:spChg>
        <pc:spChg chg="mod">
          <ac:chgData name="Lei Wu" userId="f083b2a8aea23a2f" providerId="LiveId" clId="{D3C201D8-48B1-4AE4-9553-9040D20AF85A}" dt="2021-04-13T01:30:01.389" v="3197"/>
          <ac:spMkLst>
            <pc:docMk/>
            <pc:sldMk cId="635849984" sldId="833"/>
            <ac:spMk id="15" creationId="{2283CAF7-6DA1-4A8B-9EF9-BE5757E5034A}"/>
          </ac:spMkLst>
        </pc:spChg>
        <pc:spChg chg="mod">
          <ac:chgData name="Lei Wu" userId="f083b2a8aea23a2f" providerId="LiveId" clId="{D3C201D8-48B1-4AE4-9553-9040D20AF85A}" dt="2021-04-13T01:30:01.389" v="3197"/>
          <ac:spMkLst>
            <pc:docMk/>
            <pc:sldMk cId="635849984" sldId="833"/>
            <ac:spMk id="16" creationId="{4817B576-1507-4C27-BDF3-873B55BA20AA}"/>
          </ac:spMkLst>
        </pc:spChg>
        <pc:spChg chg="mod">
          <ac:chgData name="Lei Wu" userId="f083b2a8aea23a2f" providerId="LiveId" clId="{D3C201D8-48B1-4AE4-9553-9040D20AF85A}" dt="2021-04-13T01:30:01.389" v="3197"/>
          <ac:spMkLst>
            <pc:docMk/>
            <pc:sldMk cId="635849984" sldId="833"/>
            <ac:spMk id="17" creationId="{6AE13A9C-5F22-4A00-8F9C-15E905E60357}"/>
          </ac:spMkLst>
        </pc:spChg>
        <pc:spChg chg="mod">
          <ac:chgData name="Lei Wu" userId="f083b2a8aea23a2f" providerId="LiveId" clId="{D3C201D8-48B1-4AE4-9553-9040D20AF85A}" dt="2021-04-13T01:30:01.389" v="3197"/>
          <ac:spMkLst>
            <pc:docMk/>
            <pc:sldMk cId="635849984" sldId="833"/>
            <ac:spMk id="18" creationId="{4B18A755-1ECD-4642-B09F-8DBFD0DA422C}"/>
          </ac:spMkLst>
        </pc:spChg>
        <pc:spChg chg="mod">
          <ac:chgData name="Lei Wu" userId="f083b2a8aea23a2f" providerId="LiveId" clId="{D3C201D8-48B1-4AE4-9553-9040D20AF85A}" dt="2021-04-13T01:30:01.389" v="3197"/>
          <ac:spMkLst>
            <pc:docMk/>
            <pc:sldMk cId="635849984" sldId="833"/>
            <ac:spMk id="19" creationId="{FDA151CB-CEB3-47A3-AB7B-4851CBDBD26B}"/>
          </ac:spMkLst>
        </pc:spChg>
        <pc:spChg chg="mod">
          <ac:chgData name="Lei Wu" userId="f083b2a8aea23a2f" providerId="LiveId" clId="{D3C201D8-48B1-4AE4-9553-9040D20AF85A}" dt="2021-04-13T01:30:01.389" v="3197"/>
          <ac:spMkLst>
            <pc:docMk/>
            <pc:sldMk cId="635849984" sldId="833"/>
            <ac:spMk id="20" creationId="{76629D72-A90A-40E2-917A-148EFCD70BBB}"/>
          </ac:spMkLst>
        </pc:spChg>
        <pc:spChg chg="mod">
          <ac:chgData name="Lei Wu" userId="f083b2a8aea23a2f" providerId="LiveId" clId="{D3C201D8-48B1-4AE4-9553-9040D20AF85A}" dt="2021-04-13T01:30:01.389" v="3197"/>
          <ac:spMkLst>
            <pc:docMk/>
            <pc:sldMk cId="635849984" sldId="833"/>
            <ac:spMk id="21" creationId="{F30D0723-7D4F-45D2-90A7-4966E4A8503C}"/>
          </ac:spMkLst>
        </pc:spChg>
        <pc:spChg chg="mod">
          <ac:chgData name="Lei Wu" userId="f083b2a8aea23a2f" providerId="LiveId" clId="{D3C201D8-48B1-4AE4-9553-9040D20AF85A}" dt="2021-04-13T01:30:01.389" v="3197"/>
          <ac:spMkLst>
            <pc:docMk/>
            <pc:sldMk cId="635849984" sldId="833"/>
            <ac:spMk id="22" creationId="{BFD7C0EE-E978-4FA9-B8CD-3063A4E007CC}"/>
          </ac:spMkLst>
        </pc:spChg>
        <pc:spChg chg="mod">
          <ac:chgData name="Lei Wu" userId="f083b2a8aea23a2f" providerId="LiveId" clId="{D3C201D8-48B1-4AE4-9553-9040D20AF85A}" dt="2021-04-13T01:30:01.389" v="3197"/>
          <ac:spMkLst>
            <pc:docMk/>
            <pc:sldMk cId="635849984" sldId="833"/>
            <ac:spMk id="23" creationId="{930BA266-EC0B-4C1E-AA76-D1C304E65130}"/>
          </ac:spMkLst>
        </pc:spChg>
        <pc:spChg chg="mod">
          <ac:chgData name="Lei Wu" userId="f083b2a8aea23a2f" providerId="LiveId" clId="{D3C201D8-48B1-4AE4-9553-9040D20AF85A}" dt="2021-04-13T01:30:01.389" v="3197"/>
          <ac:spMkLst>
            <pc:docMk/>
            <pc:sldMk cId="635849984" sldId="833"/>
            <ac:spMk id="24" creationId="{9D493643-A685-41ED-B2DE-974436B3929D}"/>
          </ac:spMkLst>
        </pc:spChg>
        <pc:spChg chg="mod">
          <ac:chgData name="Lei Wu" userId="f083b2a8aea23a2f" providerId="LiveId" clId="{D3C201D8-48B1-4AE4-9553-9040D20AF85A}" dt="2021-04-13T01:30:01.389" v="3197"/>
          <ac:spMkLst>
            <pc:docMk/>
            <pc:sldMk cId="635849984" sldId="833"/>
            <ac:spMk id="25" creationId="{B7906E6F-37B3-4DE0-8822-6190C3C723CD}"/>
          </ac:spMkLst>
        </pc:spChg>
        <pc:spChg chg="mod">
          <ac:chgData name="Lei Wu" userId="f083b2a8aea23a2f" providerId="LiveId" clId="{D3C201D8-48B1-4AE4-9553-9040D20AF85A}" dt="2021-04-13T01:30:01.389" v="3197"/>
          <ac:spMkLst>
            <pc:docMk/>
            <pc:sldMk cId="635849984" sldId="833"/>
            <ac:spMk id="26" creationId="{CC24C58C-A4A1-41D2-BD17-F12C6339EDCC}"/>
          </ac:spMkLst>
        </pc:spChg>
        <pc:spChg chg="mod">
          <ac:chgData name="Lei Wu" userId="f083b2a8aea23a2f" providerId="LiveId" clId="{D3C201D8-48B1-4AE4-9553-9040D20AF85A}" dt="2021-04-13T01:30:01.389" v="3197"/>
          <ac:spMkLst>
            <pc:docMk/>
            <pc:sldMk cId="635849984" sldId="833"/>
            <ac:spMk id="27" creationId="{E6517F41-E749-4EAD-A19D-0B95925562A5}"/>
          </ac:spMkLst>
        </pc:spChg>
        <pc:spChg chg="mod">
          <ac:chgData name="Lei Wu" userId="f083b2a8aea23a2f" providerId="LiveId" clId="{D3C201D8-48B1-4AE4-9553-9040D20AF85A}" dt="2021-04-13T01:30:01.389" v="3197"/>
          <ac:spMkLst>
            <pc:docMk/>
            <pc:sldMk cId="635849984" sldId="833"/>
            <ac:spMk id="28" creationId="{6B0CDF17-2D3F-42E4-BFA4-2FEAC3BDDD0D}"/>
          </ac:spMkLst>
        </pc:spChg>
        <pc:spChg chg="mod">
          <ac:chgData name="Lei Wu" userId="f083b2a8aea23a2f" providerId="LiveId" clId="{D3C201D8-48B1-4AE4-9553-9040D20AF85A}" dt="2021-04-13T01:30:01.389" v="3197"/>
          <ac:spMkLst>
            <pc:docMk/>
            <pc:sldMk cId="635849984" sldId="833"/>
            <ac:spMk id="29" creationId="{19D7B923-71AE-4C97-8927-DB9BE48E009F}"/>
          </ac:spMkLst>
        </pc:spChg>
        <pc:spChg chg="mod">
          <ac:chgData name="Lei Wu" userId="f083b2a8aea23a2f" providerId="LiveId" clId="{D3C201D8-48B1-4AE4-9553-9040D20AF85A}" dt="2021-04-13T01:30:01.389" v="3197"/>
          <ac:spMkLst>
            <pc:docMk/>
            <pc:sldMk cId="635849984" sldId="833"/>
            <ac:spMk id="30" creationId="{BBED743D-5EC7-470F-893C-FE88C9E88A4B}"/>
          </ac:spMkLst>
        </pc:spChg>
        <pc:spChg chg="mod">
          <ac:chgData name="Lei Wu" userId="f083b2a8aea23a2f" providerId="LiveId" clId="{D3C201D8-48B1-4AE4-9553-9040D20AF85A}" dt="2021-04-13T01:30:01.389" v="3197"/>
          <ac:spMkLst>
            <pc:docMk/>
            <pc:sldMk cId="635849984" sldId="833"/>
            <ac:spMk id="31" creationId="{7322FD96-A484-470A-A835-A96A4888019D}"/>
          </ac:spMkLst>
        </pc:spChg>
        <pc:spChg chg="mod">
          <ac:chgData name="Lei Wu" userId="f083b2a8aea23a2f" providerId="LiveId" clId="{D3C201D8-48B1-4AE4-9553-9040D20AF85A}" dt="2021-04-13T01:30:01.389" v="3197"/>
          <ac:spMkLst>
            <pc:docMk/>
            <pc:sldMk cId="635849984" sldId="833"/>
            <ac:spMk id="32" creationId="{AAAB13B6-33CE-4F3B-8D66-FC49162264EC}"/>
          </ac:spMkLst>
        </pc:spChg>
        <pc:spChg chg="mod">
          <ac:chgData name="Lei Wu" userId="f083b2a8aea23a2f" providerId="LiveId" clId="{D3C201D8-48B1-4AE4-9553-9040D20AF85A}" dt="2021-04-13T01:30:01.389" v="3197"/>
          <ac:spMkLst>
            <pc:docMk/>
            <pc:sldMk cId="635849984" sldId="833"/>
            <ac:spMk id="33" creationId="{E65E0EBF-39B4-4711-BD22-18563B0EFEDF}"/>
          </ac:spMkLst>
        </pc:spChg>
        <pc:spChg chg="mod">
          <ac:chgData name="Lei Wu" userId="f083b2a8aea23a2f" providerId="LiveId" clId="{D3C201D8-48B1-4AE4-9553-9040D20AF85A}" dt="2021-04-13T01:30:01.389" v="3197"/>
          <ac:spMkLst>
            <pc:docMk/>
            <pc:sldMk cId="635849984" sldId="833"/>
            <ac:spMk id="34" creationId="{1854CCE7-58B0-4BB7-BD28-7359AFB84961}"/>
          </ac:spMkLst>
        </pc:spChg>
        <pc:spChg chg="mod">
          <ac:chgData name="Lei Wu" userId="f083b2a8aea23a2f" providerId="LiveId" clId="{D3C201D8-48B1-4AE4-9553-9040D20AF85A}" dt="2021-04-13T01:30:01.389" v="3197"/>
          <ac:spMkLst>
            <pc:docMk/>
            <pc:sldMk cId="635849984" sldId="833"/>
            <ac:spMk id="35" creationId="{566BA4BF-9D56-45C8-85DD-BFB02FD447F8}"/>
          </ac:spMkLst>
        </pc:spChg>
        <pc:spChg chg="mod">
          <ac:chgData name="Lei Wu" userId="f083b2a8aea23a2f" providerId="LiveId" clId="{D3C201D8-48B1-4AE4-9553-9040D20AF85A}" dt="2021-04-13T01:30:01.389" v="3197"/>
          <ac:spMkLst>
            <pc:docMk/>
            <pc:sldMk cId="635849984" sldId="833"/>
            <ac:spMk id="36" creationId="{634DE7CC-C148-4D2C-840D-1F63CAC6D02D}"/>
          </ac:spMkLst>
        </pc:spChg>
        <pc:spChg chg="mod">
          <ac:chgData name="Lei Wu" userId="f083b2a8aea23a2f" providerId="LiveId" clId="{D3C201D8-48B1-4AE4-9553-9040D20AF85A}" dt="2021-04-13T01:30:01.389" v="3197"/>
          <ac:spMkLst>
            <pc:docMk/>
            <pc:sldMk cId="635849984" sldId="833"/>
            <ac:spMk id="37" creationId="{55BF6466-605D-4ACB-B6E0-58F8A6CB479D}"/>
          </ac:spMkLst>
        </pc:spChg>
        <pc:spChg chg="mod">
          <ac:chgData name="Lei Wu" userId="f083b2a8aea23a2f" providerId="LiveId" clId="{D3C201D8-48B1-4AE4-9553-9040D20AF85A}" dt="2021-04-13T01:30:01.389" v="3197"/>
          <ac:spMkLst>
            <pc:docMk/>
            <pc:sldMk cId="635849984" sldId="833"/>
            <ac:spMk id="38" creationId="{420C23D1-E98A-4A0A-9B75-935E9484B6DE}"/>
          </ac:spMkLst>
        </pc:spChg>
        <pc:spChg chg="mod">
          <ac:chgData name="Lei Wu" userId="f083b2a8aea23a2f" providerId="LiveId" clId="{D3C201D8-48B1-4AE4-9553-9040D20AF85A}" dt="2021-04-13T01:30:01.389" v="3197"/>
          <ac:spMkLst>
            <pc:docMk/>
            <pc:sldMk cId="635849984" sldId="833"/>
            <ac:spMk id="39" creationId="{36F1353D-FEBD-4F97-873D-D4677C1FB9A9}"/>
          </ac:spMkLst>
        </pc:spChg>
        <pc:spChg chg="mod">
          <ac:chgData name="Lei Wu" userId="f083b2a8aea23a2f" providerId="LiveId" clId="{D3C201D8-48B1-4AE4-9553-9040D20AF85A}" dt="2021-04-13T01:30:01.389" v="3197"/>
          <ac:spMkLst>
            <pc:docMk/>
            <pc:sldMk cId="635849984" sldId="833"/>
            <ac:spMk id="40" creationId="{FF2F483A-FF3B-4F34-BB76-A83FC3092D9A}"/>
          </ac:spMkLst>
        </pc:spChg>
        <pc:spChg chg="mod">
          <ac:chgData name="Lei Wu" userId="f083b2a8aea23a2f" providerId="LiveId" clId="{D3C201D8-48B1-4AE4-9553-9040D20AF85A}" dt="2021-04-13T01:30:01.389" v="3197"/>
          <ac:spMkLst>
            <pc:docMk/>
            <pc:sldMk cId="635849984" sldId="833"/>
            <ac:spMk id="41" creationId="{0383F4D6-A826-49C8-9071-3A532C14AF84}"/>
          </ac:spMkLst>
        </pc:spChg>
        <pc:spChg chg="add del mod">
          <ac:chgData name="Lei Wu" userId="f083b2a8aea23a2f" providerId="LiveId" clId="{D3C201D8-48B1-4AE4-9553-9040D20AF85A}" dt="2021-04-13T01:30:09.970" v="3200"/>
          <ac:spMkLst>
            <pc:docMk/>
            <pc:sldMk cId="635849984" sldId="833"/>
            <ac:spMk id="42" creationId="{2A11C9C1-4F95-4CEC-9FAC-2D9E52E85F3E}"/>
          </ac:spMkLst>
        </pc:spChg>
        <pc:spChg chg="add mod">
          <ac:chgData name="Lei Wu" userId="f083b2a8aea23a2f" providerId="LiveId" clId="{D3C201D8-48B1-4AE4-9553-9040D20AF85A}" dt="2021-04-13T01:30:54.791" v="3208" actId="1076"/>
          <ac:spMkLst>
            <pc:docMk/>
            <pc:sldMk cId="635849984" sldId="833"/>
            <ac:spMk id="43" creationId="{F19F7A60-59F8-4C79-A3BB-DDDDBB46A2D8}"/>
          </ac:spMkLst>
        </pc:spChg>
        <pc:grpChg chg="add del mod">
          <ac:chgData name="Lei Wu" userId="f083b2a8aea23a2f" providerId="LiveId" clId="{D3C201D8-48B1-4AE4-9553-9040D20AF85A}" dt="2021-04-13T01:30:02.240" v="3198"/>
          <ac:grpSpMkLst>
            <pc:docMk/>
            <pc:sldMk cId="635849984" sldId="833"/>
            <ac:grpSpMk id="7" creationId="{EB1000E0-9B96-4C63-9EA9-290AB5F85195}"/>
          </ac:grpSpMkLst>
        </pc:grpChg>
        <pc:grpChg chg="mod">
          <ac:chgData name="Lei Wu" userId="f083b2a8aea23a2f" providerId="LiveId" clId="{D3C201D8-48B1-4AE4-9553-9040D20AF85A}" dt="2021-04-13T01:30:01.389" v="3197"/>
          <ac:grpSpMkLst>
            <pc:docMk/>
            <pc:sldMk cId="635849984" sldId="833"/>
            <ac:grpSpMk id="8" creationId="{ED1C0BD0-4A15-437B-8D81-605309CCDDD1}"/>
          </ac:grpSpMkLst>
        </pc:grpChg>
        <pc:grpChg chg="mod">
          <ac:chgData name="Lei Wu" userId="f083b2a8aea23a2f" providerId="LiveId" clId="{D3C201D8-48B1-4AE4-9553-9040D20AF85A}" dt="2021-04-13T01:30:01.389" v="3197"/>
          <ac:grpSpMkLst>
            <pc:docMk/>
            <pc:sldMk cId="635849984" sldId="833"/>
            <ac:grpSpMk id="12" creationId="{91E28D56-CFFB-4310-AD02-CF53D09DADAF}"/>
          </ac:grpSpMkLst>
        </pc:grpChg>
        <pc:graphicFrameChg chg="del">
          <ac:chgData name="Lei Wu" userId="f083b2a8aea23a2f" providerId="LiveId" clId="{D3C201D8-48B1-4AE4-9553-9040D20AF85A}" dt="2021-04-13T01:18:09.438" v="2996" actId="478"/>
          <ac:graphicFrameMkLst>
            <pc:docMk/>
            <pc:sldMk cId="635849984" sldId="833"/>
            <ac:graphicFrameMk id="6" creationId="{EF916810-406F-48E5-9AC5-A343136E0F0F}"/>
          </ac:graphicFrameMkLst>
        </pc:graphicFrameChg>
        <pc:picChg chg="add mod">
          <ac:chgData name="Lei Wu" userId="f083b2a8aea23a2f" providerId="LiveId" clId="{D3C201D8-48B1-4AE4-9553-9040D20AF85A}" dt="2021-04-13T01:18:35.315" v="3000" actId="1076"/>
          <ac:picMkLst>
            <pc:docMk/>
            <pc:sldMk cId="635849984" sldId="833"/>
            <ac:picMk id="5" creationId="{1593617F-16C5-448A-BC64-FC48A0F59948}"/>
          </ac:picMkLst>
        </pc:picChg>
      </pc:sldChg>
      <pc:sldChg chg="addSp delSp modSp add mod modAnim modNotesTx">
        <pc:chgData name="Lei Wu" userId="f083b2a8aea23a2f" providerId="LiveId" clId="{D3C201D8-48B1-4AE4-9553-9040D20AF85A}" dt="2021-04-13T02:00:48.489" v="3394" actId="20577"/>
        <pc:sldMkLst>
          <pc:docMk/>
          <pc:sldMk cId="2688898715" sldId="834"/>
        </pc:sldMkLst>
        <pc:spChg chg="mod">
          <ac:chgData name="Lei Wu" userId="f083b2a8aea23a2f" providerId="LiveId" clId="{D3C201D8-48B1-4AE4-9553-9040D20AF85A}" dt="2021-04-13T01:32:33.646" v="3215"/>
          <ac:spMkLst>
            <pc:docMk/>
            <pc:sldMk cId="2688898715" sldId="834"/>
            <ac:spMk id="2" creationId="{00000000-0000-0000-0000-000000000000}"/>
          </ac:spMkLst>
        </pc:spChg>
        <pc:spChg chg="mod">
          <ac:chgData name="Lei Wu" userId="f083b2a8aea23a2f" providerId="LiveId" clId="{D3C201D8-48B1-4AE4-9553-9040D20AF85A}" dt="2021-04-13T01:48:07.056" v="3235" actId="14100"/>
          <ac:spMkLst>
            <pc:docMk/>
            <pc:sldMk cId="2688898715" sldId="834"/>
            <ac:spMk id="3" creationId="{00000000-0000-0000-0000-000000000000}"/>
          </ac:spMkLst>
        </pc:spChg>
        <pc:spChg chg="del">
          <ac:chgData name="Lei Wu" userId="f083b2a8aea23a2f" providerId="LiveId" clId="{D3C201D8-48B1-4AE4-9553-9040D20AF85A}" dt="2021-04-13T01:32:19.432" v="3213" actId="478"/>
          <ac:spMkLst>
            <pc:docMk/>
            <pc:sldMk cId="2688898715" sldId="834"/>
            <ac:spMk id="6" creationId="{7BA664EA-3446-4A5B-BC3B-D0010CA09239}"/>
          </ac:spMkLst>
        </pc:spChg>
        <pc:spChg chg="add del mod">
          <ac:chgData name="Lei Wu" userId="f083b2a8aea23a2f" providerId="LiveId" clId="{D3C201D8-48B1-4AE4-9553-9040D20AF85A}" dt="2021-04-13T01:33:06.294" v="3224"/>
          <ac:spMkLst>
            <pc:docMk/>
            <pc:sldMk cId="2688898715" sldId="834"/>
            <ac:spMk id="7" creationId="{05DC4D64-998E-4747-A061-981966C860C2}"/>
          </ac:spMkLst>
        </pc:spChg>
        <pc:spChg chg="add del mod">
          <ac:chgData name="Lei Wu" userId="f083b2a8aea23a2f" providerId="LiveId" clId="{D3C201D8-48B1-4AE4-9553-9040D20AF85A}" dt="2021-04-13T01:33:06.294" v="3224"/>
          <ac:spMkLst>
            <pc:docMk/>
            <pc:sldMk cId="2688898715" sldId="834"/>
            <ac:spMk id="8" creationId="{4516118E-782E-402C-B732-EDEB6690A234}"/>
          </ac:spMkLst>
        </pc:spChg>
        <pc:spChg chg="add del mod">
          <ac:chgData name="Lei Wu" userId="f083b2a8aea23a2f" providerId="LiveId" clId="{D3C201D8-48B1-4AE4-9553-9040D20AF85A}" dt="2021-04-13T01:33:06.294" v="3224"/>
          <ac:spMkLst>
            <pc:docMk/>
            <pc:sldMk cId="2688898715" sldId="834"/>
            <ac:spMk id="9" creationId="{13356597-FC46-4D63-81C0-CC7889EE4952}"/>
          </ac:spMkLst>
        </pc:spChg>
        <pc:spChg chg="add del mod">
          <ac:chgData name="Lei Wu" userId="f083b2a8aea23a2f" providerId="LiveId" clId="{D3C201D8-48B1-4AE4-9553-9040D20AF85A}" dt="2021-04-13T01:33:06.294" v="3224"/>
          <ac:spMkLst>
            <pc:docMk/>
            <pc:sldMk cId="2688898715" sldId="834"/>
            <ac:spMk id="10" creationId="{665B1146-FB71-4B40-A8CD-D2EF5DDE8B7A}"/>
          </ac:spMkLst>
        </pc:spChg>
        <pc:spChg chg="add del mod">
          <ac:chgData name="Lei Wu" userId="f083b2a8aea23a2f" providerId="LiveId" clId="{D3C201D8-48B1-4AE4-9553-9040D20AF85A}" dt="2021-04-13T01:33:06.294" v="3224"/>
          <ac:spMkLst>
            <pc:docMk/>
            <pc:sldMk cId="2688898715" sldId="834"/>
            <ac:spMk id="11" creationId="{46F8C027-B907-4776-B8FF-7BF67986295C}"/>
          </ac:spMkLst>
        </pc:spChg>
        <pc:spChg chg="add del mod">
          <ac:chgData name="Lei Wu" userId="f083b2a8aea23a2f" providerId="LiveId" clId="{D3C201D8-48B1-4AE4-9553-9040D20AF85A}" dt="2021-04-13T01:33:06.294" v="3224"/>
          <ac:spMkLst>
            <pc:docMk/>
            <pc:sldMk cId="2688898715" sldId="834"/>
            <ac:spMk id="12" creationId="{0B6A8E0D-BAD9-4FB0-A81D-09D997F1A8A1}"/>
          </ac:spMkLst>
        </pc:spChg>
        <pc:spChg chg="mod">
          <ac:chgData name="Lei Wu" userId="f083b2a8aea23a2f" providerId="LiveId" clId="{D3C201D8-48B1-4AE4-9553-9040D20AF85A}" dt="2021-04-13T01:33:01.837" v="3223"/>
          <ac:spMkLst>
            <pc:docMk/>
            <pc:sldMk cId="2688898715" sldId="834"/>
            <ac:spMk id="14" creationId="{18676663-E345-4C28-804A-FCB3CAA23804}"/>
          </ac:spMkLst>
        </pc:spChg>
        <pc:spChg chg="mod">
          <ac:chgData name="Lei Wu" userId="f083b2a8aea23a2f" providerId="LiveId" clId="{D3C201D8-48B1-4AE4-9553-9040D20AF85A}" dt="2021-04-13T01:33:01.837" v="3223"/>
          <ac:spMkLst>
            <pc:docMk/>
            <pc:sldMk cId="2688898715" sldId="834"/>
            <ac:spMk id="15" creationId="{0C61E3F4-6DB1-40F4-9A0C-F02BEC63677A}"/>
          </ac:spMkLst>
        </pc:spChg>
        <pc:spChg chg="mod">
          <ac:chgData name="Lei Wu" userId="f083b2a8aea23a2f" providerId="LiveId" clId="{D3C201D8-48B1-4AE4-9553-9040D20AF85A}" dt="2021-04-13T01:33:01.837" v="3223"/>
          <ac:spMkLst>
            <pc:docMk/>
            <pc:sldMk cId="2688898715" sldId="834"/>
            <ac:spMk id="17" creationId="{968A1061-D43A-4E78-9B89-CE96702DB4BB}"/>
          </ac:spMkLst>
        </pc:spChg>
        <pc:spChg chg="mod">
          <ac:chgData name="Lei Wu" userId="f083b2a8aea23a2f" providerId="LiveId" clId="{D3C201D8-48B1-4AE4-9553-9040D20AF85A}" dt="2021-04-13T01:33:01.837" v="3223"/>
          <ac:spMkLst>
            <pc:docMk/>
            <pc:sldMk cId="2688898715" sldId="834"/>
            <ac:spMk id="18" creationId="{E9B93CB9-8A6E-4342-BD92-49F792A34F27}"/>
          </ac:spMkLst>
        </pc:spChg>
        <pc:spChg chg="mod">
          <ac:chgData name="Lei Wu" userId="f083b2a8aea23a2f" providerId="LiveId" clId="{D3C201D8-48B1-4AE4-9553-9040D20AF85A}" dt="2021-04-13T01:33:01.837" v="3223"/>
          <ac:spMkLst>
            <pc:docMk/>
            <pc:sldMk cId="2688898715" sldId="834"/>
            <ac:spMk id="19" creationId="{4C4CC1E3-B0D0-431F-87C9-30CBD09BD875}"/>
          </ac:spMkLst>
        </pc:spChg>
        <pc:spChg chg="mod">
          <ac:chgData name="Lei Wu" userId="f083b2a8aea23a2f" providerId="LiveId" clId="{D3C201D8-48B1-4AE4-9553-9040D20AF85A}" dt="2021-04-13T01:33:01.837" v="3223"/>
          <ac:spMkLst>
            <pc:docMk/>
            <pc:sldMk cId="2688898715" sldId="834"/>
            <ac:spMk id="20" creationId="{869BE7A6-F739-4A94-8ADA-095EC88B7AD3}"/>
          </ac:spMkLst>
        </pc:spChg>
        <pc:spChg chg="mod">
          <ac:chgData name="Lei Wu" userId="f083b2a8aea23a2f" providerId="LiveId" clId="{D3C201D8-48B1-4AE4-9553-9040D20AF85A}" dt="2021-04-13T01:33:01.837" v="3223"/>
          <ac:spMkLst>
            <pc:docMk/>
            <pc:sldMk cId="2688898715" sldId="834"/>
            <ac:spMk id="21" creationId="{73BA22ED-54C7-418D-9A3A-6E381C18E91F}"/>
          </ac:spMkLst>
        </pc:spChg>
        <pc:spChg chg="add mod">
          <ac:chgData name="Lei Wu" userId="f083b2a8aea23a2f" providerId="LiveId" clId="{D3C201D8-48B1-4AE4-9553-9040D20AF85A}" dt="2021-04-13T01:33:06.306" v="3225"/>
          <ac:spMkLst>
            <pc:docMk/>
            <pc:sldMk cId="2688898715" sldId="834"/>
            <ac:spMk id="22" creationId="{C13DC6A1-C188-4E7D-827B-6309C7A5BA99}"/>
          </ac:spMkLst>
        </pc:spChg>
        <pc:spChg chg="add mod">
          <ac:chgData name="Lei Wu" userId="f083b2a8aea23a2f" providerId="LiveId" clId="{D3C201D8-48B1-4AE4-9553-9040D20AF85A}" dt="2021-04-13T01:33:06.306" v="3225"/>
          <ac:spMkLst>
            <pc:docMk/>
            <pc:sldMk cId="2688898715" sldId="834"/>
            <ac:spMk id="23" creationId="{995CD2E8-4B5C-46B0-8E60-28E5686DDE03}"/>
          </ac:spMkLst>
        </pc:spChg>
        <pc:spChg chg="add mod">
          <ac:chgData name="Lei Wu" userId="f083b2a8aea23a2f" providerId="LiveId" clId="{D3C201D8-48B1-4AE4-9553-9040D20AF85A}" dt="2021-04-13T01:33:06.306" v="3225"/>
          <ac:spMkLst>
            <pc:docMk/>
            <pc:sldMk cId="2688898715" sldId="834"/>
            <ac:spMk id="24" creationId="{3515A484-1CBA-4239-B661-EE140DC6F31C}"/>
          </ac:spMkLst>
        </pc:spChg>
        <pc:spChg chg="add mod">
          <ac:chgData name="Lei Wu" userId="f083b2a8aea23a2f" providerId="LiveId" clId="{D3C201D8-48B1-4AE4-9553-9040D20AF85A}" dt="2021-04-13T01:33:06.306" v="3225"/>
          <ac:spMkLst>
            <pc:docMk/>
            <pc:sldMk cId="2688898715" sldId="834"/>
            <ac:spMk id="25" creationId="{8433C680-CFE1-4939-B4BC-B83DD3FF4468}"/>
          </ac:spMkLst>
        </pc:spChg>
        <pc:spChg chg="add mod">
          <ac:chgData name="Lei Wu" userId="f083b2a8aea23a2f" providerId="LiveId" clId="{D3C201D8-48B1-4AE4-9553-9040D20AF85A}" dt="2021-04-13T01:33:06.306" v="3225"/>
          <ac:spMkLst>
            <pc:docMk/>
            <pc:sldMk cId="2688898715" sldId="834"/>
            <ac:spMk id="26" creationId="{31FA4CAE-914E-469B-8E19-EC124BD5B658}"/>
          </ac:spMkLst>
        </pc:spChg>
        <pc:spChg chg="add mod">
          <ac:chgData name="Lei Wu" userId="f083b2a8aea23a2f" providerId="LiveId" clId="{D3C201D8-48B1-4AE4-9553-9040D20AF85A}" dt="2021-04-13T01:33:06.306" v="3225"/>
          <ac:spMkLst>
            <pc:docMk/>
            <pc:sldMk cId="2688898715" sldId="834"/>
            <ac:spMk id="27" creationId="{C2AAAE63-75E9-4D73-AEFD-FBEB364CB674}"/>
          </ac:spMkLst>
        </pc:spChg>
        <pc:spChg chg="mod">
          <ac:chgData name="Lei Wu" userId="f083b2a8aea23a2f" providerId="LiveId" clId="{D3C201D8-48B1-4AE4-9553-9040D20AF85A}" dt="2021-04-13T01:33:06.306" v="3225"/>
          <ac:spMkLst>
            <pc:docMk/>
            <pc:sldMk cId="2688898715" sldId="834"/>
            <ac:spMk id="29" creationId="{9D3E689E-9253-4FFC-AD07-85DC95A4ED42}"/>
          </ac:spMkLst>
        </pc:spChg>
        <pc:spChg chg="mod">
          <ac:chgData name="Lei Wu" userId="f083b2a8aea23a2f" providerId="LiveId" clId="{D3C201D8-48B1-4AE4-9553-9040D20AF85A}" dt="2021-04-13T01:33:06.306" v="3225"/>
          <ac:spMkLst>
            <pc:docMk/>
            <pc:sldMk cId="2688898715" sldId="834"/>
            <ac:spMk id="30" creationId="{E31F1710-7DB9-48AF-AA6E-87BFEC02192B}"/>
          </ac:spMkLst>
        </pc:spChg>
        <pc:spChg chg="mod">
          <ac:chgData name="Lei Wu" userId="f083b2a8aea23a2f" providerId="LiveId" clId="{D3C201D8-48B1-4AE4-9553-9040D20AF85A}" dt="2021-04-13T01:33:06.306" v="3225"/>
          <ac:spMkLst>
            <pc:docMk/>
            <pc:sldMk cId="2688898715" sldId="834"/>
            <ac:spMk id="32" creationId="{1EE018CA-0C85-4DA0-A32B-2D63DE4DEACA}"/>
          </ac:spMkLst>
        </pc:spChg>
        <pc:spChg chg="mod">
          <ac:chgData name="Lei Wu" userId="f083b2a8aea23a2f" providerId="LiveId" clId="{D3C201D8-48B1-4AE4-9553-9040D20AF85A}" dt="2021-04-13T01:33:06.306" v="3225"/>
          <ac:spMkLst>
            <pc:docMk/>
            <pc:sldMk cId="2688898715" sldId="834"/>
            <ac:spMk id="33" creationId="{F03A6F30-FDBC-466A-9122-DB1EA2D3D52C}"/>
          </ac:spMkLst>
        </pc:spChg>
        <pc:spChg chg="mod">
          <ac:chgData name="Lei Wu" userId="f083b2a8aea23a2f" providerId="LiveId" clId="{D3C201D8-48B1-4AE4-9553-9040D20AF85A}" dt="2021-04-13T01:33:06.306" v="3225"/>
          <ac:spMkLst>
            <pc:docMk/>
            <pc:sldMk cId="2688898715" sldId="834"/>
            <ac:spMk id="34" creationId="{596C8A6D-3B6B-4629-AFFD-E4DCAAE75411}"/>
          </ac:spMkLst>
        </pc:spChg>
        <pc:spChg chg="mod">
          <ac:chgData name="Lei Wu" userId="f083b2a8aea23a2f" providerId="LiveId" clId="{D3C201D8-48B1-4AE4-9553-9040D20AF85A}" dt="2021-04-13T01:33:06.306" v="3225"/>
          <ac:spMkLst>
            <pc:docMk/>
            <pc:sldMk cId="2688898715" sldId="834"/>
            <ac:spMk id="35" creationId="{F2EC0D0F-D7CF-4211-848B-EAF4727B5DE3}"/>
          </ac:spMkLst>
        </pc:spChg>
        <pc:spChg chg="mod">
          <ac:chgData name="Lei Wu" userId="f083b2a8aea23a2f" providerId="LiveId" clId="{D3C201D8-48B1-4AE4-9553-9040D20AF85A}" dt="2021-04-13T01:33:06.306" v="3225"/>
          <ac:spMkLst>
            <pc:docMk/>
            <pc:sldMk cId="2688898715" sldId="834"/>
            <ac:spMk id="36" creationId="{D5E8C069-4E18-4735-BE7B-55D3BAF871C4}"/>
          </ac:spMkLst>
        </pc:spChg>
        <pc:grpChg chg="add del mod">
          <ac:chgData name="Lei Wu" userId="f083b2a8aea23a2f" providerId="LiveId" clId="{D3C201D8-48B1-4AE4-9553-9040D20AF85A}" dt="2021-04-13T01:33:06.294" v="3224"/>
          <ac:grpSpMkLst>
            <pc:docMk/>
            <pc:sldMk cId="2688898715" sldId="834"/>
            <ac:grpSpMk id="13" creationId="{6BA8B96E-DB32-4322-8999-A466912DEFCB}"/>
          </ac:grpSpMkLst>
        </pc:grpChg>
        <pc:grpChg chg="mod">
          <ac:chgData name="Lei Wu" userId="f083b2a8aea23a2f" providerId="LiveId" clId="{D3C201D8-48B1-4AE4-9553-9040D20AF85A}" dt="2021-04-13T01:33:01.837" v="3223"/>
          <ac:grpSpMkLst>
            <pc:docMk/>
            <pc:sldMk cId="2688898715" sldId="834"/>
            <ac:grpSpMk id="16" creationId="{BB2C47AA-5B23-4EF4-999A-BBA59F669E42}"/>
          </ac:grpSpMkLst>
        </pc:grpChg>
        <pc:grpChg chg="add mod">
          <ac:chgData name="Lei Wu" userId="f083b2a8aea23a2f" providerId="LiveId" clId="{D3C201D8-48B1-4AE4-9553-9040D20AF85A}" dt="2021-04-13T01:33:06.306" v="3225"/>
          <ac:grpSpMkLst>
            <pc:docMk/>
            <pc:sldMk cId="2688898715" sldId="834"/>
            <ac:grpSpMk id="28" creationId="{FD0FA10B-DAE3-4AD4-8B63-1E5FA7B62511}"/>
          </ac:grpSpMkLst>
        </pc:grpChg>
        <pc:grpChg chg="mod">
          <ac:chgData name="Lei Wu" userId="f083b2a8aea23a2f" providerId="LiveId" clId="{D3C201D8-48B1-4AE4-9553-9040D20AF85A}" dt="2021-04-13T01:33:06.306" v="3225"/>
          <ac:grpSpMkLst>
            <pc:docMk/>
            <pc:sldMk cId="2688898715" sldId="834"/>
            <ac:grpSpMk id="31" creationId="{E964C547-7AAA-460B-9D37-A2AC5F202939}"/>
          </ac:grpSpMkLst>
        </pc:grpChg>
      </pc:sldChg>
    </pc:docChg>
  </pc:docChgLst>
  <pc:docChgLst>
    <pc:chgData name="Lei Wu" userId="f083b2a8aea23a2f" providerId="LiveId" clId="{C4FDEAE0-FC23-40F6-AFC0-260C81D81F31}"/>
    <pc:docChg chg="undo custSel addSld delSld modSld">
      <pc:chgData name="Lei Wu" userId="f083b2a8aea23a2f" providerId="LiveId" clId="{C4FDEAE0-FC23-40F6-AFC0-260C81D81F31}" dt="2020-12-24T10:36:47.888" v="693" actId="20577"/>
      <pc:docMkLst>
        <pc:docMk/>
      </pc:docMkLst>
      <pc:sldChg chg="del">
        <pc:chgData name="Lei Wu" userId="f083b2a8aea23a2f" providerId="LiveId" clId="{C4FDEAE0-FC23-40F6-AFC0-260C81D81F31}" dt="2020-12-24T10:02:46.119" v="0" actId="47"/>
        <pc:sldMkLst>
          <pc:docMk/>
          <pc:sldMk cId="2370401612" sldId="603"/>
        </pc:sldMkLst>
      </pc:sldChg>
      <pc:sldChg chg="addSp delSp modSp mod">
        <pc:chgData name="Lei Wu" userId="f083b2a8aea23a2f" providerId="LiveId" clId="{C4FDEAE0-FC23-40F6-AFC0-260C81D81F31}" dt="2020-12-24T10:27:39.565" v="648" actId="20577"/>
        <pc:sldMkLst>
          <pc:docMk/>
          <pc:sldMk cId="4088437234" sldId="604"/>
        </pc:sldMkLst>
        <pc:spChg chg="add del mod">
          <ac:chgData name="Lei Wu" userId="f083b2a8aea23a2f" providerId="LiveId" clId="{C4FDEAE0-FC23-40F6-AFC0-260C81D81F31}" dt="2020-12-24T10:18:48.130" v="248" actId="478"/>
          <ac:spMkLst>
            <pc:docMk/>
            <pc:sldMk cId="4088437234" sldId="604"/>
            <ac:spMk id="2" creationId="{64BB1ACF-AC02-4300-BED0-EDDC4A6D0790}"/>
          </ac:spMkLst>
        </pc:spChg>
        <pc:spChg chg="add mod">
          <ac:chgData name="Lei Wu" userId="f083b2a8aea23a2f" providerId="LiveId" clId="{C4FDEAE0-FC23-40F6-AFC0-260C81D81F31}" dt="2020-12-24T10:18:07.377" v="244" actId="14100"/>
          <ac:spMkLst>
            <pc:docMk/>
            <pc:sldMk cId="4088437234" sldId="604"/>
            <ac:spMk id="4" creationId="{ED6CA8F3-B689-492C-870E-4A141C71ECEC}"/>
          </ac:spMkLst>
        </pc:spChg>
        <pc:spChg chg="mod">
          <ac:chgData name="Lei Wu" userId="f083b2a8aea23a2f" providerId="LiveId" clId="{C4FDEAE0-FC23-40F6-AFC0-260C81D81F31}" dt="2020-12-24T10:27:39.565" v="648" actId="20577"/>
          <ac:spMkLst>
            <pc:docMk/>
            <pc:sldMk cId="4088437234" sldId="604"/>
            <ac:spMk id="7" creationId="{0B32A123-57BA-6446-B448-A015CFB2FB3D}"/>
          </ac:spMkLst>
        </pc:spChg>
        <pc:spChg chg="add del mod">
          <ac:chgData name="Lei Wu" userId="f083b2a8aea23a2f" providerId="LiveId" clId="{C4FDEAE0-FC23-40F6-AFC0-260C81D81F31}" dt="2020-12-24T10:18:01.858" v="241" actId="478"/>
          <ac:spMkLst>
            <pc:docMk/>
            <pc:sldMk cId="4088437234" sldId="604"/>
            <ac:spMk id="8" creationId="{0DF4C53B-A9BD-4A66-A15A-FBFFA2A1851A}"/>
          </ac:spMkLst>
        </pc:spChg>
        <pc:picChg chg="del mod modCrop">
          <ac:chgData name="Lei Wu" userId="f083b2a8aea23a2f" providerId="LiveId" clId="{C4FDEAE0-FC23-40F6-AFC0-260C81D81F31}" dt="2020-12-24T10:12:30.262" v="87" actId="478"/>
          <ac:picMkLst>
            <pc:docMk/>
            <pc:sldMk cId="4088437234" sldId="604"/>
            <ac:picMk id="3" creationId="{AC419390-5C88-4B57-8D2F-C8458B8CAE3C}"/>
          </ac:picMkLst>
        </pc:picChg>
        <pc:picChg chg="add del mod">
          <ac:chgData name="Lei Wu" userId="f083b2a8aea23a2f" providerId="LiveId" clId="{C4FDEAE0-FC23-40F6-AFC0-260C81D81F31}" dt="2020-12-24T10:08:32.968" v="6"/>
          <ac:picMkLst>
            <pc:docMk/>
            <pc:sldMk cId="4088437234" sldId="604"/>
            <ac:picMk id="6" creationId="{2BE86E32-3790-44DC-BE0C-54DEE0193FEB}"/>
          </ac:picMkLst>
        </pc:picChg>
        <pc:picChg chg="add mod">
          <ac:chgData name="Lei Wu" userId="f083b2a8aea23a2f" providerId="LiveId" clId="{C4FDEAE0-FC23-40F6-AFC0-260C81D81F31}" dt="2020-12-24T10:18:04.800" v="242" actId="1076"/>
          <ac:picMkLst>
            <pc:docMk/>
            <pc:sldMk cId="4088437234" sldId="604"/>
            <ac:picMk id="9" creationId="{C91B5776-9161-40E5-8EBB-F4A4ECC79311}"/>
          </ac:picMkLst>
        </pc:picChg>
        <pc:picChg chg="add mod">
          <ac:chgData name="Lei Wu" userId="f083b2a8aea23a2f" providerId="LiveId" clId="{C4FDEAE0-FC23-40F6-AFC0-260C81D81F31}" dt="2020-12-24T10:19:05.001" v="268" actId="1038"/>
          <ac:picMkLst>
            <pc:docMk/>
            <pc:sldMk cId="4088437234" sldId="604"/>
            <ac:picMk id="11" creationId="{B463BD2C-5AAA-4BC7-A51D-8646077E0FAC}"/>
          </ac:picMkLst>
        </pc:picChg>
      </pc:sldChg>
      <pc:sldChg chg="addSp delSp modSp add mod">
        <pc:chgData name="Lei Wu" userId="f083b2a8aea23a2f" providerId="LiveId" clId="{C4FDEAE0-FC23-40F6-AFC0-260C81D81F31}" dt="2020-12-24T10:36:47.888" v="693" actId="20577"/>
        <pc:sldMkLst>
          <pc:docMk/>
          <pc:sldMk cId="1622710171" sldId="605"/>
        </pc:sldMkLst>
        <pc:spChg chg="del">
          <ac:chgData name="Lei Wu" userId="f083b2a8aea23a2f" providerId="LiveId" clId="{C4FDEAE0-FC23-40F6-AFC0-260C81D81F31}" dt="2020-12-24T10:33:16.732" v="650" actId="478"/>
          <ac:spMkLst>
            <pc:docMk/>
            <pc:sldMk cId="1622710171" sldId="605"/>
            <ac:spMk id="6" creationId="{9DA74013-E518-4560-A30E-31EF11EDC80A}"/>
          </ac:spMkLst>
        </pc:spChg>
        <pc:spChg chg="mod">
          <ac:chgData name="Lei Wu" userId="f083b2a8aea23a2f" providerId="LiveId" clId="{C4FDEAE0-FC23-40F6-AFC0-260C81D81F31}" dt="2020-12-24T10:36:47.888" v="693" actId="20577"/>
          <ac:spMkLst>
            <pc:docMk/>
            <pc:sldMk cId="1622710171" sldId="605"/>
            <ac:spMk id="19459" creationId="{40E80B2B-7406-4707-A240-074812562E73}"/>
          </ac:spMkLst>
        </pc:spChg>
        <pc:picChg chg="add mod">
          <ac:chgData name="Lei Wu" userId="f083b2a8aea23a2f" providerId="LiveId" clId="{C4FDEAE0-FC23-40F6-AFC0-260C81D81F31}" dt="2020-12-24T10:33:45.498" v="653" actId="732"/>
          <ac:picMkLst>
            <pc:docMk/>
            <pc:sldMk cId="1622710171" sldId="605"/>
            <ac:picMk id="1026" creationId="{8DD1420F-AF0B-4D9B-B2A4-6A4A09CD33D5}"/>
          </ac:picMkLst>
        </pc:picChg>
      </pc:sldChg>
    </pc:docChg>
  </pc:docChgLst>
  <pc:docChgLst>
    <pc:chgData name="Lei Wu" userId="f083b2a8aea23a2f" providerId="LiveId" clId="{798432FD-FBD1-4C67-86FA-26933F155DCF}"/>
    <pc:docChg chg="undo redo custSel addSld delSld modSld sldOrd">
      <pc:chgData name="Lei Wu" userId="f083b2a8aea23a2f" providerId="LiveId" clId="{798432FD-FBD1-4C67-86FA-26933F155DCF}" dt="2021-03-31T15:29:51.877" v="2544" actId="20577"/>
      <pc:docMkLst>
        <pc:docMk/>
      </pc:docMkLst>
      <pc:sldChg chg="modSp mod">
        <pc:chgData name="Lei Wu" userId="f083b2a8aea23a2f" providerId="LiveId" clId="{798432FD-FBD1-4C67-86FA-26933F155DCF}" dt="2021-03-29T21:11:00.320" v="1"/>
        <pc:sldMkLst>
          <pc:docMk/>
          <pc:sldMk cId="2426070471" sldId="597"/>
        </pc:sldMkLst>
        <pc:spChg chg="mod">
          <ac:chgData name="Lei Wu" userId="f083b2a8aea23a2f" providerId="LiveId" clId="{798432FD-FBD1-4C67-86FA-26933F155DCF}" dt="2021-03-29T21:11:00.320" v="1"/>
          <ac:spMkLst>
            <pc:docMk/>
            <pc:sldMk cId="2426070471" sldId="597"/>
            <ac:spMk id="6" creationId="{9DA74013-E518-4560-A30E-31EF11EDC80A}"/>
          </ac:spMkLst>
        </pc:spChg>
      </pc:sldChg>
      <pc:sldChg chg="modSp mod">
        <pc:chgData name="Lei Wu" userId="f083b2a8aea23a2f" providerId="LiveId" clId="{798432FD-FBD1-4C67-86FA-26933F155DCF}" dt="2021-03-31T15:29:26.789" v="2534" actId="20577"/>
        <pc:sldMkLst>
          <pc:docMk/>
          <pc:sldMk cId="0" sldId="649"/>
        </pc:sldMkLst>
        <pc:spChg chg="mod">
          <ac:chgData name="Lei Wu" userId="f083b2a8aea23a2f" providerId="LiveId" clId="{798432FD-FBD1-4C67-86FA-26933F155DCF}" dt="2021-03-31T15:29:26.789" v="2534" actId="20577"/>
          <ac:spMkLst>
            <pc:docMk/>
            <pc:sldMk cId="0" sldId="649"/>
            <ac:spMk id="3" creationId="{00000000-0000-0000-0000-000000000000}"/>
          </ac:spMkLst>
        </pc:spChg>
      </pc:sldChg>
      <pc:sldChg chg="modSp mod">
        <pc:chgData name="Lei Wu" userId="f083b2a8aea23a2f" providerId="LiveId" clId="{798432FD-FBD1-4C67-86FA-26933F155DCF}" dt="2021-03-30T05:20:52.958" v="2232" actId="20577"/>
        <pc:sldMkLst>
          <pc:docMk/>
          <pc:sldMk cId="2542911976" sldId="747"/>
        </pc:sldMkLst>
        <pc:spChg chg="mod">
          <ac:chgData name="Lei Wu" userId="f083b2a8aea23a2f" providerId="LiveId" clId="{798432FD-FBD1-4C67-86FA-26933F155DCF}" dt="2021-03-30T05:20:52.958" v="2232" actId="20577"/>
          <ac:spMkLst>
            <pc:docMk/>
            <pc:sldMk cId="2542911976" sldId="747"/>
            <ac:spMk id="3" creationId="{00000000-0000-0000-0000-000000000000}"/>
          </ac:spMkLst>
        </pc:spChg>
      </pc:sldChg>
      <pc:sldChg chg="modNotesTx">
        <pc:chgData name="Lei Wu" userId="f083b2a8aea23a2f" providerId="LiveId" clId="{798432FD-FBD1-4C67-86FA-26933F155DCF}" dt="2021-03-30T05:26:48.221" v="2476" actId="20577"/>
        <pc:sldMkLst>
          <pc:docMk/>
          <pc:sldMk cId="3208816549" sldId="748"/>
        </pc:sldMkLst>
      </pc:sldChg>
      <pc:sldChg chg="modSp mod">
        <pc:chgData name="Lei Wu" userId="f083b2a8aea23a2f" providerId="LiveId" clId="{798432FD-FBD1-4C67-86FA-26933F155DCF}" dt="2021-03-29T22:35:21.989" v="877" actId="20577"/>
        <pc:sldMkLst>
          <pc:docMk/>
          <pc:sldMk cId="3003829862" sldId="750"/>
        </pc:sldMkLst>
        <pc:spChg chg="mod">
          <ac:chgData name="Lei Wu" userId="f083b2a8aea23a2f" providerId="LiveId" clId="{798432FD-FBD1-4C67-86FA-26933F155DCF}" dt="2021-03-29T22:29:50.450" v="810" actId="14100"/>
          <ac:spMkLst>
            <pc:docMk/>
            <pc:sldMk cId="3003829862" sldId="750"/>
            <ac:spMk id="2" creationId="{00000000-0000-0000-0000-000000000000}"/>
          </ac:spMkLst>
        </pc:spChg>
        <pc:spChg chg="mod">
          <ac:chgData name="Lei Wu" userId="f083b2a8aea23a2f" providerId="LiveId" clId="{798432FD-FBD1-4C67-86FA-26933F155DCF}" dt="2021-03-29T22:35:21.989" v="877" actId="20577"/>
          <ac:spMkLst>
            <pc:docMk/>
            <pc:sldMk cId="3003829862" sldId="750"/>
            <ac:spMk id="3" creationId="{00000000-0000-0000-0000-000000000000}"/>
          </ac:spMkLst>
        </pc:spChg>
      </pc:sldChg>
      <pc:sldChg chg="modSp mod">
        <pc:chgData name="Lei Wu" userId="f083b2a8aea23a2f" providerId="LiveId" clId="{798432FD-FBD1-4C67-86FA-26933F155DCF}" dt="2021-03-30T05:26:26.103" v="2475" actId="403"/>
        <pc:sldMkLst>
          <pc:docMk/>
          <pc:sldMk cId="2739801314" sldId="751"/>
        </pc:sldMkLst>
        <pc:spChg chg="mod">
          <ac:chgData name="Lei Wu" userId="f083b2a8aea23a2f" providerId="LiveId" clId="{798432FD-FBD1-4C67-86FA-26933F155DCF}" dt="2021-03-30T05:26:26.103" v="2475" actId="403"/>
          <ac:spMkLst>
            <pc:docMk/>
            <pc:sldMk cId="2739801314" sldId="751"/>
            <ac:spMk id="3" creationId="{00000000-0000-0000-0000-000000000000}"/>
          </ac:spMkLst>
        </pc:spChg>
      </pc:sldChg>
      <pc:sldChg chg="modSp mod">
        <pc:chgData name="Lei Wu" userId="f083b2a8aea23a2f" providerId="LiveId" clId="{798432FD-FBD1-4C67-86FA-26933F155DCF}" dt="2021-03-31T15:29:32.203" v="2539" actId="20577"/>
        <pc:sldMkLst>
          <pc:docMk/>
          <pc:sldMk cId="676257901" sldId="754"/>
        </pc:sldMkLst>
        <pc:spChg chg="mod">
          <ac:chgData name="Lei Wu" userId="f083b2a8aea23a2f" providerId="LiveId" clId="{798432FD-FBD1-4C67-86FA-26933F155DCF}" dt="2021-03-31T15:29:32.203" v="2539" actId="20577"/>
          <ac:spMkLst>
            <pc:docMk/>
            <pc:sldMk cId="676257901" sldId="754"/>
            <ac:spMk id="3" creationId="{00000000-0000-0000-0000-000000000000}"/>
          </ac:spMkLst>
        </pc:spChg>
      </pc:sldChg>
      <pc:sldChg chg="modSp mod">
        <pc:chgData name="Lei Wu" userId="f083b2a8aea23a2f" providerId="LiveId" clId="{798432FD-FBD1-4C67-86FA-26933F155DCF}" dt="2021-03-31T15:29:51.877" v="2544" actId="20577"/>
        <pc:sldMkLst>
          <pc:docMk/>
          <pc:sldMk cId="3986786798" sldId="755"/>
        </pc:sldMkLst>
        <pc:spChg chg="mod">
          <ac:chgData name="Lei Wu" userId="f083b2a8aea23a2f" providerId="LiveId" clId="{798432FD-FBD1-4C67-86FA-26933F155DCF}" dt="2021-03-31T15:29:51.877" v="2544" actId="20577"/>
          <ac:spMkLst>
            <pc:docMk/>
            <pc:sldMk cId="3986786798" sldId="755"/>
            <ac:spMk id="3" creationId="{00000000-0000-0000-0000-000000000000}"/>
          </ac:spMkLst>
        </pc:spChg>
      </pc:sldChg>
      <pc:sldChg chg="modSp mod modNotesTx">
        <pc:chgData name="Lei Wu" userId="f083b2a8aea23a2f" providerId="LiveId" clId="{798432FD-FBD1-4C67-86FA-26933F155DCF}" dt="2021-03-29T21:15:54.298" v="84" actId="20577"/>
        <pc:sldMkLst>
          <pc:docMk/>
          <pc:sldMk cId="1202373818" sldId="756"/>
        </pc:sldMkLst>
        <pc:spChg chg="mod">
          <ac:chgData name="Lei Wu" userId="f083b2a8aea23a2f" providerId="LiveId" clId="{798432FD-FBD1-4C67-86FA-26933F155DCF}" dt="2021-03-29T21:15:21.500" v="78" actId="20577"/>
          <ac:spMkLst>
            <pc:docMk/>
            <pc:sldMk cId="1202373818" sldId="756"/>
            <ac:spMk id="2" creationId="{00000000-0000-0000-0000-000000000000}"/>
          </ac:spMkLst>
        </pc:spChg>
        <pc:spChg chg="mod">
          <ac:chgData name="Lei Wu" userId="f083b2a8aea23a2f" providerId="LiveId" clId="{798432FD-FBD1-4C67-86FA-26933F155DCF}" dt="2021-03-29T21:15:54.298" v="84" actId="20577"/>
          <ac:spMkLst>
            <pc:docMk/>
            <pc:sldMk cId="1202373818" sldId="756"/>
            <ac:spMk id="3" creationId="{00000000-0000-0000-0000-000000000000}"/>
          </ac:spMkLst>
        </pc:spChg>
      </pc:sldChg>
      <pc:sldChg chg="modSp mod">
        <pc:chgData name="Lei Wu" userId="f083b2a8aea23a2f" providerId="LiveId" clId="{798432FD-FBD1-4C67-86FA-26933F155DCF}" dt="2021-03-29T21:23:42.584" v="127" actId="20577"/>
        <pc:sldMkLst>
          <pc:docMk/>
          <pc:sldMk cId="2980165752" sldId="757"/>
        </pc:sldMkLst>
        <pc:spChg chg="mod">
          <ac:chgData name="Lei Wu" userId="f083b2a8aea23a2f" providerId="LiveId" clId="{798432FD-FBD1-4C67-86FA-26933F155DCF}" dt="2021-03-29T21:23:42.584" v="127" actId="20577"/>
          <ac:spMkLst>
            <pc:docMk/>
            <pc:sldMk cId="2980165752" sldId="757"/>
            <ac:spMk id="3" creationId="{00000000-0000-0000-0000-000000000000}"/>
          </ac:spMkLst>
        </pc:spChg>
      </pc:sldChg>
      <pc:sldChg chg="addSp modSp mod modAnim">
        <pc:chgData name="Lei Wu" userId="f083b2a8aea23a2f" providerId="LiveId" clId="{798432FD-FBD1-4C67-86FA-26933F155DCF}" dt="2021-03-31T08:19:31.759" v="2525"/>
        <pc:sldMkLst>
          <pc:docMk/>
          <pc:sldMk cId="144288280" sldId="762"/>
        </pc:sldMkLst>
        <pc:spChg chg="mod">
          <ac:chgData name="Lei Wu" userId="f083b2a8aea23a2f" providerId="LiveId" clId="{798432FD-FBD1-4C67-86FA-26933F155DCF}" dt="2021-03-31T08:18:08.676" v="2519" actId="14100"/>
          <ac:spMkLst>
            <pc:docMk/>
            <pc:sldMk cId="144288280" sldId="762"/>
            <ac:spMk id="3" creationId="{00000000-0000-0000-0000-000000000000}"/>
          </ac:spMkLst>
        </pc:spChg>
        <pc:spChg chg="add mod">
          <ac:chgData name="Lei Wu" userId="f083b2a8aea23a2f" providerId="LiveId" clId="{798432FD-FBD1-4C67-86FA-26933F155DCF}" dt="2021-03-31T08:18:28.641" v="2521" actId="14100"/>
          <ac:spMkLst>
            <pc:docMk/>
            <pc:sldMk cId="144288280" sldId="762"/>
            <ac:spMk id="15" creationId="{E75507DD-84ED-4005-A87E-6A120985F971}"/>
          </ac:spMkLst>
        </pc:spChg>
      </pc:sldChg>
      <pc:sldChg chg="modSp del mod">
        <pc:chgData name="Lei Wu" userId="f083b2a8aea23a2f" providerId="LiveId" clId="{798432FD-FBD1-4C67-86FA-26933F155DCF}" dt="2021-03-29T22:26:52.608" v="798" actId="47"/>
        <pc:sldMkLst>
          <pc:docMk/>
          <pc:sldMk cId="2083947624" sldId="773"/>
        </pc:sldMkLst>
        <pc:spChg chg="mod">
          <ac:chgData name="Lei Wu" userId="f083b2a8aea23a2f" providerId="LiveId" clId="{798432FD-FBD1-4C67-86FA-26933F155DCF}" dt="2021-03-29T22:24:00.569" v="775" actId="20577"/>
          <ac:spMkLst>
            <pc:docMk/>
            <pc:sldMk cId="2083947624" sldId="773"/>
            <ac:spMk id="2" creationId="{00000000-0000-0000-0000-000000000000}"/>
          </ac:spMkLst>
        </pc:spChg>
      </pc:sldChg>
      <pc:sldChg chg="addSp modSp add mod modNotesTx">
        <pc:chgData name="Lei Wu" userId="f083b2a8aea23a2f" providerId="LiveId" clId="{798432FD-FBD1-4C67-86FA-26933F155DCF}" dt="2021-03-29T23:37:48.138" v="2168" actId="114"/>
        <pc:sldMkLst>
          <pc:docMk/>
          <pc:sldMk cId="906286239" sldId="774"/>
        </pc:sldMkLst>
        <pc:spChg chg="mod">
          <ac:chgData name="Lei Wu" userId="f083b2a8aea23a2f" providerId="LiveId" clId="{798432FD-FBD1-4C67-86FA-26933F155DCF}" dt="2021-03-29T23:30:34.756" v="2117" actId="20577"/>
          <ac:spMkLst>
            <pc:docMk/>
            <pc:sldMk cId="906286239" sldId="774"/>
            <ac:spMk id="2" creationId="{00000000-0000-0000-0000-000000000000}"/>
          </ac:spMkLst>
        </pc:spChg>
        <pc:spChg chg="mod">
          <ac:chgData name="Lei Wu" userId="f083b2a8aea23a2f" providerId="LiveId" clId="{798432FD-FBD1-4C67-86FA-26933F155DCF}" dt="2021-03-29T23:35:34.823" v="2149" actId="14100"/>
          <ac:spMkLst>
            <pc:docMk/>
            <pc:sldMk cId="906286239" sldId="774"/>
            <ac:spMk id="3" creationId="{00000000-0000-0000-0000-000000000000}"/>
          </ac:spMkLst>
        </pc:spChg>
        <pc:spChg chg="mod">
          <ac:chgData name="Lei Wu" userId="f083b2a8aea23a2f" providerId="LiveId" clId="{798432FD-FBD1-4C67-86FA-26933F155DCF}" dt="2021-03-29T23:35:46.365" v="2151" actId="1076"/>
          <ac:spMkLst>
            <pc:docMk/>
            <pc:sldMk cId="906286239" sldId="774"/>
            <ac:spMk id="5" creationId="{D42EE817-B1E2-4916-864B-661D648C3377}"/>
          </ac:spMkLst>
        </pc:spChg>
        <pc:spChg chg="mod">
          <ac:chgData name="Lei Wu" userId="f083b2a8aea23a2f" providerId="LiveId" clId="{798432FD-FBD1-4C67-86FA-26933F155DCF}" dt="2021-03-29T23:35:46.365" v="2151" actId="1076"/>
          <ac:spMkLst>
            <pc:docMk/>
            <pc:sldMk cId="906286239" sldId="774"/>
            <ac:spMk id="7" creationId="{584ECD32-2C16-4DA7-9BB6-473A4E3B3EB4}"/>
          </ac:spMkLst>
        </pc:spChg>
        <pc:spChg chg="mod">
          <ac:chgData name="Lei Wu" userId="f083b2a8aea23a2f" providerId="LiveId" clId="{798432FD-FBD1-4C67-86FA-26933F155DCF}" dt="2021-03-29T23:35:46.365" v="2151" actId="1076"/>
          <ac:spMkLst>
            <pc:docMk/>
            <pc:sldMk cId="906286239" sldId="774"/>
            <ac:spMk id="8" creationId="{8AA2F0BD-F5CA-4C2E-8717-964301D9DD38}"/>
          </ac:spMkLst>
        </pc:spChg>
        <pc:spChg chg="mod">
          <ac:chgData name="Lei Wu" userId="f083b2a8aea23a2f" providerId="LiveId" clId="{798432FD-FBD1-4C67-86FA-26933F155DCF}" dt="2021-03-29T23:35:46.365" v="2151" actId="1076"/>
          <ac:spMkLst>
            <pc:docMk/>
            <pc:sldMk cId="906286239" sldId="774"/>
            <ac:spMk id="9" creationId="{B6571BA7-FFF9-496B-8EA4-CC4962A05C2F}"/>
          </ac:spMkLst>
        </pc:spChg>
        <pc:spChg chg="mod">
          <ac:chgData name="Lei Wu" userId="f083b2a8aea23a2f" providerId="LiveId" clId="{798432FD-FBD1-4C67-86FA-26933F155DCF}" dt="2021-03-29T23:35:46.365" v="2151" actId="1076"/>
          <ac:spMkLst>
            <pc:docMk/>
            <pc:sldMk cId="906286239" sldId="774"/>
            <ac:spMk id="10" creationId="{84AB59E0-D2DF-404E-ABDA-CDF05DE1DF29}"/>
          </ac:spMkLst>
        </pc:spChg>
        <pc:spChg chg="mod">
          <ac:chgData name="Lei Wu" userId="f083b2a8aea23a2f" providerId="LiveId" clId="{798432FD-FBD1-4C67-86FA-26933F155DCF}" dt="2021-03-29T23:35:46.365" v="2151" actId="1076"/>
          <ac:spMkLst>
            <pc:docMk/>
            <pc:sldMk cId="906286239" sldId="774"/>
            <ac:spMk id="11" creationId="{CA139368-5CDF-4EF2-B37A-720E66B649ED}"/>
          </ac:spMkLst>
        </pc:spChg>
        <pc:spChg chg="mod">
          <ac:chgData name="Lei Wu" userId="f083b2a8aea23a2f" providerId="LiveId" clId="{798432FD-FBD1-4C67-86FA-26933F155DCF}" dt="2021-03-29T23:35:46.365" v="2151" actId="1076"/>
          <ac:spMkLst>
            <pc:docMk/>
            <pc:sldMk cId="906286239" sldId="774"/>
            <ac:spMk id="12" creationId="{4B841E72-8347-491D-A054-9BDDBB85A7DA}"/>
          </ac:spMkLst>
        </pc:spChg>
        <pc:spChg chg="mod">
          <ac:chgData name="Lei Wu" userId="f083b2a8aea23a2f" providerId="LiveId" clId="{798432FD-FBD1-4C67-86FA-26933F155DCF}" dt="2021-03-29T23:35:46.365" v="2151" actId="1076"/>
          <ac:spMkLst>
            <pc:docMk/>
            <pc:sldMk cId="906286239" sldId="774"/>
            <ac:spMk id="13" creationId="{1BCD8AD0-0BDB-427F-9FB3-0C22C261F55C}"/>
          </ac:spMkLst>
        </pc:spChg>
        <pc:spChg chg="mod">
          <ac:chgData name="Lei Wu" userId="f083b2a8aea23a2f" providerId="LiveId" clId="{798432FD-FBD1-4C67-86FA-26933F155DCF}" dt="2021-03-29T23:35:46.365" v="2151" actId="1076"/>
          <ac:spMkLst>
            <pc:docMk/>
            <pc:sldMk cId="906286239" sldId="774"/>
            <ac:spMk id="17" creationId="{4F0F9F74-AC6E-40B4-9CEB-0C9ED53BAA74}"/>
          </ac:spMkLst>
        </pc:spChg>
        <pc:spChg chg="mod">
          <ac:chgData name="Lei Wu" userId="f083b2a8aea23a2f" providerId="LiveId" clId="{798432FD-FBD1-4C67-86FA-26933F155DCF}" dt="2021-03-29T23:35:46.365" v="2151" actId="1076"/>
          <ac:spMkLst>
            <pc:docMk/>
            <pc:sldMk cId="906286239" sldId="774"/>
            <ac:spMk id="18" creationId="{B419D32F-20E5-44D6-B1C5-0D1EA15094F7}"/>
          </ac:spMkLst>
        </pc:spChg>
        <pc:spChg chg="add mod">
          <ac:chgData name="Lei Wu" userId="f083b2a8aea23a2f" providerId="LiveId" clId="{798432FD-FBD1-4C67-86FA-26933F155DCF}" dt="2021-03-29T23:37:48.138" v="2168" actId="114"/>
          <ac:spMkLst>
            <pc:docMk/>
            <pc:sldMk cId="906286239" sldId="774"/>
            <ac:spMk id="30" creationId="{3FAE3429-C261-43CA-AE90-8701C17F1192}"/>
          </ac:spMkLst>
        </pc:spChg>
        <pc:spChg chg="mod">
          <ac:chgData name="Lei Wu" userId="f083b2a8aea23a2f" providerId="LiveId" clId="{798432FD-FBD1-4C67-86FA-26933F155DCF}" dt="2021-03-29T23:35:46.365" v="2151" actId="1076"/>
          <ac:spMkLst>
            <pc:docMk/>
            <pc:sldMk cId="906286239" sldId="774"/>
            <ac:spMk id="32" creationId="{C4552068-3173-4C04-8E4D-4E6D922BC20F}"/>
          </ac:spMkLst>
        </pc:spChg>
        <pc:spChg chg="mod">
          <ac:chgData name="Lei Wu" userId="f083b2a8aea23a2f" providerId="LiveId" clId="{798432FD-FBD1-4C67-86FA-26933F155DCF}" dt="2021-03-29T23:35:46.365" v="2151" actId="1076"/>
          <ac:spMkLst>
            <pc:docMk/>
            <pc:sldMk cId="906286239" sldId="774"/>
            <ac:spMk id="36" creationId="{1B8289B1-7E29-4DD9-A505-E015961A0D61}"/>
          </ac:spMkLst>
        </pc:spChg>
        <pc:spChg chg="mod">
          <ac:chgData name="Lei Wu" userId="f083b2a8aea23a2f" providerId="LiveId" clId="{798432FD-FBD1-4C67-86FA-26933F155DCF}" dt="2021-03-29T23:35:46.365" v="2151" actId="1076"/>
          <ac:spMkLst>
            <pc:docMk/>
            <pc:sldMk cId="906286239" sldId="774"/>
            <ac:spMk id="42" creationId="{704D432D-5AAF-4098-BD6C-981271BDDCFE}"/>
          </ac:spMkLst>
        </pc:spChg>
        <pc:spChg chg="mod">
          <ac:chgData name="Lei Wu" userId="f083b2a8aea23a2f" providerId="LiveId" clId="{798432FD-FBD1-4C67-86FA-26933F155DCF}" dt="2021-03-29T23:35:46.365" v="2151" actId="1076"/>
          <ac:spMkLst>
            <pc:docMk/>
            <pc:sldMk cId="906286239" sldId="774"/>
            <ac:spMk id="47" creationId="{EE97EC4B-F58E-43BC-A80D-4BEFEFB16DD6}"/>
          </ac:spMkLst>
        </pc:spChg>
        <pc:spChg chg="mod">
          <ac:chgData name="Lei Wu" userId="f083b2a8aea23a2f" providerId="LiveId" clId="{798432FD-FBD1-4C67-86FA-26933F155DCF}" dt="2021-03-29T23:35:46.365" v="2151" actId="1076"/>
          <ac:spMkLst>
            <pc:docMk/>
            <pc:sldMk cId="906286239" sldId="774"/>
            <ac:spMk id="50" creationId="{60D5DA16-B880-4A53-8744-7F35DF8D4715}"/>
          </ac:spMkLst>
        </pc:spChg>
        <pc:spChg chg="mod">
          <ac:chgData name="Lei Wu" userId="f083b2a8aea23a2f" providerId="LiveId" clId="{798432FD-FBD1-4C67-86FA-26933F155DCF}" dt="2021-03-29T23:35:46.365" v="2151" actId="1076"/>
          <ac:spMkLst>
            <pc:docMk/>
            <pc:sldMk cId="906286239" sldId="774"/>
            <ac:spMk id="54" creationId="{0F1C94B1-6957-4889-BBA9-9F6085024A41}"/>
          </ac:spMkLst>
        </pc:spChg>
        <pc:grpChg chg="mod">
          <ac:chgData name="Lei Wu" userId="f083b2a8aea23a2f" providerId="LiveId" clId="{798432FD-FBD1-4C67-86FA-26933F155DCF}" dt="2021-03-29T23:35:46.365" v="2151" actId="1076"/>
          <ac:grpSpMkLst>
            <pc:docMk/>
            <pc:sldMk cId="906286239" sldId="774"/>
            <ac:grpSpMk id="55" creationId="{29A58688-A71D-4240-A33D-06595EAF547D}"/>
          </ac:grpSpMkLst>
        </pc:grpChg>
        <pc:cxnChg chg="mod">
          <ac:chgData name="Lei Wu" userId="f083b2a8aea23a2f" providerId="LiveId" clId="{798432FD-FBD1-4C67-86FA-26933F155DCF}" dt="2021-03-29T23:35:46.365" v="2151" actId="1076"/>
          <ac:cxnSpMkLst>
            <pc:docMk/>
            <pc:sldMk cId="906286239" sldId="774"/>
            <ac:cxnSpMk id="15" creationId="{2A9E4F1F-AE08-4B1A-8B2F-34C68658D61E}"/>
          </ac:cxnSpMkLst>
        </pc:cxnChg>
        <pc:cxnChg chg="mod">
          <ac:chgData name="Lei Wu" userId="f083b2a8aea23a2f" providerId="LiveId" clId="{798432FD-FBD1-4C67-86FA-26933F155DCF}" dt="2021-03-29T23:35:46.365" v="2151" actId="1076"/>
          <ac:cxnSpMkLst>
            <pc:docMk/>
            <pc:sldMk cId="906286239" sldId="774"/>
            <ac:cxnSpMk id="19" creationId="{6E6282C5-8E87-4DD3-A7B3-D94F89E8DA88}"/>
          </ac:cxnSpMkLst>
        </pc:cxnChg>
        <pc:cxnChg chg="mod">
          <ac:chgData name="Lei Wu" userId="f083b2a8aea23a2f" providerId="LiveId" clId="{798432FD-FBD1-4C67-86FA-26933F155DCF}" dt="2021-03-29T23:35:46.365" v="2151" actId="1076"/>
          <ac:cxnSpMkLst>
            <pc:docMk/>
            <pc:sldMk cId="906286239" sldId="774"/>
            <ac:cxnSpMk id="26" creationId="{6FD03489-523C-4673-987D-F05CAEE575D7}"/>
          </ac:cxnSpMkLst>
        </pc:cxnChg>
        <pc:cxnChg chg="mod">
          <ac:chgData name="Lei Wu" userId="f083b2a8aea23a2f" providerId="LiveId" clId="{798432FD-FBD1-4C67-86FA-26933F155DCF}" dt="2021-03-29T23:35:46.365" v="2151" actId="1076"/>
          <ac:cxnSpMkLst>
            <pc:docMk/>
            <pc:sldMk cId="906286239" sldId="774"/>
            <ac:cxnSpMk id="33" creationId="{E5D68E85-590D-456A-ABE4-53B7C620A811}"/>
          </ac:cxnSpMkLst>
        </pc:cxnChg>
        <pc:cxnChg chg="mod">
          <ac:chgData name="Lei Wu" userId="f083b2a8aea23a2f" providerId="LiveId" clId="{798432FD-FBD1-4C67-86FA-26933F155DCF}" dt="2021-03-29T23:35:46.365" v="2151" actId="1076"/>
          <ac:cxnSpMkLst>
            <pc:docMk/>
            <pc:sldMk cId="906286239" sldId="774"/>
            <ac:cxnSpMk id="37" creationId="{C76FA333-EE43-4018-95D6-9DE9F5EC8D7A}"/>
          </ac:cxnSpMkLst>
        </pc:cxnChg>
        <pc:cxnChg chg="mod">
          <ac:chgData name="Lei Wu" userId="f083b2a8aea23a2f" providerId="LiveId" clId="{798432FD-FBD1-4C67-86FA-26933F155DCF}" dt="2021-03-29T23:35:46.365" v="2151" actId="1076"/>
          <ac:cxnSpMkLst>
            <pc:docMk/>
            <pc:sldMk cId="906286239" sldId="774"/>
            <ac:cxnSpMk id="43" creationId="{60E986F0-915C-408B-9A0F-B2425AD674C2}"/>
          </ac:cxnSpMkLst>
        </pc:cxnChg>
        <pc:cxnChg chg="mod">
          <ac:chgData name="Lei Wu" userId="f083b2a8aea23a2f" providerId="LiveId" clId="{798432FD-FBD1-4C67-86FA-26933F155DCF}" dt="2021-03-29T23:35:46.365" v="2151" actId="1076"/>
          <ac:cxnSpMkLst>
            <pc:docMk/>
            <pc:sldMk cId="906286239" sldId="774"/>
            <ac:cxnSpMk id="48" creationId="{40C9C7DD-82D6-4A01-8E2B-375465B0C8E4}"/>
          </ac:cxnSpMkLst>
        </pc:cxnChg>
        <pc:cxnChg chg="mod">
          <ac:chgData name="Lei Wu" userId="f083b2a8aea23a2f" providerId="LiveId" clId="{798432FD-FBD1-4C67-86FA-26933F155DCF}" dt="2021-03-29T23:35:46.365" v="2151" actId="1076"/>
          <ac:cxnSpMkLst>
            <pc:docMk/>
            <pc:sldMk cId="906286239" sldId="774"/>
            <ac:cxnSpMk id="51" creationId="{58583B95-9A01-4E79-88AD-AD134F851771}"/>
          </ac:cxnSpMkLst>
        </pc:cxnChg>
      </pc:sldChg>
      <pc:sldChg chg="addSp delSp modSp del mod modAnim modNotesTx">
        <pc:chgData name="Lei Wu" userId="f083b2a8aea23a2f" providerId="LiveId" clId="{798432FD-FBD1-4C67-86FA-26933F155DCF}" dt="2021-03-29T23:14:07.460" v="1889" actId="2696"/>
        <pc:sldMkLst>
          <pc:docMk/>
          <pc:sldMk cId="2491953505" sldId="774"/>
        </pc:sldMkLst>
        <pc:spChg chg="add mod">
          <ac:chgData name="Lei Wu" userId="f083b2a8aea23a2f" providerId="LiveId" clId="{798432FD-FBD1-4C67-86FA-26933F155DCF}" dt="2021-03-29T22:48:56.097" v="996" actId="1076"/>
          <ac:spMkLst>
            <pc:docMk/>
            <pc:sldMk cId="2491953505" sldId="774"/>
            <ac:spMk id="5" creationId="{D42EE817-B1E2-4916-864B-661D648C3377}"/>
          </ac:spMkLst>
        </pc:spChg>
        <pc:spChg chg="add mod">
          <ac:chgData name="Lei Wu" userId="f083b2a8aea23a2f" providerId="LiveId" clId="{798432FD-FBD1-4C67-86FA-26933F155DCF}" dt="2021-03-29T22:48:56.097" v="996" actId="1076"/>
          <ac:spMkLst>
            <pc:docMk/>
            <pc:sldMk cId="2491953505" sldId="774"/>
            <ac:spMk id="7" creationId="{584ECD32-2C16-4DA7-9BB6-473A4E3B3EB4}"/>
          </ac:spMkLst>
        </pc:spChg>
        <pc:spChg chg="add mod">
          <ac:chgData name="Lei Wu" userId="f083b2a8aea23a2f" providerId="LiveId" clId="{798432FD-FBD1-4C67-86FA-26933F155DCF}" dt="2021-03-29T22:48:56.097" v="996" actId="1076"/>
          <ac:spMkLst>
            <pc:docMk/>
            <pc:sldMk cId="2491953505" sldId="774"/>
            <ac:spMk id="8" creationId="{8AA2F0BD-F5CA-4C2E-8717-964301D9DD38}"/>
          </ac:spMkLst>
        </pc:spChg>
        <pc:spChg chg="add mod">
          <ac:chgData name="Lei Wu" userId="f083b2a8aea23a2f" providerId="LiveId" clId="{798432FD-FBD1-4C67-86FA-26933F155DCF}" dt="2021-03-29T22:48:56.097" v="996" actId="1076"/>
          <ac:spMkLst>
            <pc:docMk/>
            <pc:sldMk cId="2491953505" sldId="774"/>
            <ac:spMk id="9" creationId="{B6571BA7-FFF9-496B-8EA4-CC4962A05C2F}"/>
          </ac:spMkLst>
        </pc:spChg>
        <pc:spChg chg="add mod">
          <ac:chgData name="Lei Wu" userId="f083b2a8aea23a2f" providerId="LiveId" clId="{798432FD-FBD1-4C67-86FA-26933F155DCF}" dt="2021-03-29T22:48:56.097" v="996" actId="1076"/>
          <ac:spMkLst>
            <pc:docMk/>
            <pc:sldMk cId="2491953505" sldId="774"/>
            <ac:spMk id="10" creationId="{84AB59E0-D2DF-404E-ABDA-CDF05DE1DF29}"/>
          </ac:spMkLst>
        </pc:spChg>
        <pc:spChg chg="add mod">
          <ac:chgData name="Lei Wu" userId="f083b2a8aea23a2f" providerId="LiveId" clId="{798432FD-FBD1-4C67-86FA-26933F155DCF}" dt="2021-03-29T22:48:56.097" v="996" actId="1076"/>
          <ac:spMkLst>
            <pc:docMk/>
            <pc:sldMk cId="2491953505" sldId="774"/>
            <ac:spMk id="11" creationId="{CA139368-5CDF-4EF2-B37A-720E66B649ED}"/>
          </ac:spMkLst>
        </pc:spChg>
        <pc:spChg chg="add mod">
          <ac:chgData name="Lei Wu" userId="f083b2a8aea23a2f" providerId="LiveId" clId="{798432FD-FBD1-4C67-86FA-26933F155DCF}" dt="2021-03-29T22:48:56.097" v="996" actId="1076"/>
          <ac:spMkLst>
            <pc:docMk/>
            <pc:sldMk cId="2491953505" sldId="774"/>
            <ac:spMk id="12" creationId="{4B841E72-8347-491D-A054-9BDDBB85A7DA}"/>
          </ac:spMkLst>
        </pc:spChg>
        <pc:spChg chg="add mod">
          <ac:chgData name="Lei Wu" userId="f083b2a8aea23a2f" providerId="LiveId" clId="{798432FD-FBD1-4C67-86FA-26933F155DCF}" dt="2021-03-29T22:48:56.097" v="996" actId="1076"/>
          <ac:spMkLst>
            <pc:docMk/>
            <pc:sldMk cId="2491953505" sldId="774"/>
            <ac:spMk id="13" creationId="{1BCD8AD0-0BDB-427F-9FB3-0C22C261F55C}"/>
          </ac:spMkLst>
        </pc:spChg>
        <pc:spChg chg="add mod">
          <ac:chgData name="Lei Wu" userId="f083b2a8aea23a2f" providerId="LiveId" clId="{798432FD-FBD1-4C67-86FA-26933F155DCF}" dt="2021-03-29T22:48:56.097" v="996" actId="1076"/>
          <ac:spMkLst>
            <pc:docMk/>
            <pc:sldMk cId="2491953505" sldId="774"/>
            <ac:spMk id="17" creationId="{4F0F9F74-AC6E-40B4-9CEB-0C9ED53BAA74}"/>
          </ac:spMkLst>
        </pc:spChg>
        <pc:spChg chg="add mod">
          <ac:chgData name="Lei Wu" userId="f083b2a8aea23a2f" providerId="LiveId" clId="{798432FD-FBD1-4C67-86FA-26933F155DCF}" dt="2021-03-29T22:48:56.097" v="996" actId="1076"/>
          <ac:spMkLst>
            <pc:docMk/>
            <pc:sldMk cId="2491953505" sldId="774"/>
            <ac:spMk id="18" creationId="{B419D32F-20E5-44D6-B1C5-0D1EA15094F7}"/>
          </ac:spMkLst>
        </pc:spChg>
        <pc:spChg chg="add mod">
          <ac:chgData name="Lei Wu" userId="f083b2a8aea23a2f" providerId="LiveId" clId="{798432FD-FBD1-4C67-86FA-26933F155DCF}" dt="2021-03-29T22:48:56.097" v="996" actId="1076"/>
          <ac:spMkLst>
            <pc:docMk/>
            <pc:sldMk cId="2491953505" sldId="774"/>
            <ac:spMk id="32" creationId="{C4552068-3173-4C04-8E4D-4E6D922BC20F}"/>
          </ac:spMkLst>
        </pc:spChg>
        <pc:spChg chg="add mod">
          <ac:chgData name="Lei Wu" userId="f083b2a8aea23a2f" providerId="LiveId" clId="{798432FD-FBD1-4C67-86FA-26933F155DCF}" dt="2021-03-29T22:48:56.097" v="996" actId="1076"/>
          <ac:spMkLst>
            <pc:docMk/>
            <pc:sldMk cId="2491953505" sldId="774"/>
            <ac:spMk id="36" creationId="{1B8289B1-7E29-4DD9-A505-E015961A0D61}"/>
          </ac:spMkLst>
        </pc:spChg>
        <pc:spChg chg="add mod">
          <ac:chgData name="Lei Wu" userId="f083b2a8aea23a2f" providerId="LiveId" clId="{798432FD-FBD1-4C67-86FA-26933F155DCF}" dt="2021-03-29T22:48:56.097" v="996" actId="1076"/>
          <ac:spMkLst>
            <pc:docMk/>
            <pc:sldMk cId="2491953505" sldId="774"/>
            <ac:spMk id="42" creationId="{704D432D-5AAF-4098-BD6C-981271BDDCFE}"/>
          </ac:spMkLst>
        </pc:spChg>
        <pc:spChg chg="add mod">
          <ac:chgData name="Lei Wu" userId="f083b2a8aea23a2f" providerId="LiveId" clId="{798432FD-FBD1-4C67-86FA-26933F155DCF}" dt="2021-03-29T22:48:56.097" v="996" actId="1076"/>
          <ac:spMkLst>
            <pc:docMk/>
            <pc:sldMk cId="2491953505" sldId="774"/>
            <ac:spMk id="47" creationId="{EE97EC4B-F58E-43BC-A80D-4BEFEFB16DD6}"/>
          </ac:spMkLst>
        </pc:spChg>
        <pc:spChg chg="add mod">
          <ac:chgData name="Lei Wu" userId="f083b2a8aea23a2f" providerId="LiveId" clId="{798432FD-FBD1-4C67-86FA-26933F155DCF}" dt="2021-03-29T22:48:56.097" v="996" actId="1076"/>
          <ac:spMkLst>
            <pc:docMk/>
            <pc:sldMk cId="2491953505" sldId="774"/>
            <ac:spMk id="50" creationId="{60D5DA16-B880-4A53-8744-7F35DF8D4715}"/>
          </ac:spMkLst>
        </pc:spChg>
        <pc:spChg chg="add mod">
          <ac:chgData name="Lei Wu" userId="f083b2a8aea23a2f" providerId="LiveId" clId="{798432FD-FBD1-4C67-86FA-26933F155DCF}" dt="2021-03-29T22:48:56.097" v="996" actId="1076"/>
          <ac:spMkLst>
            <pc:docMk/>
            <pc:sldMk cId="2491953505" sldId="774"/>
            <ac:spMk id="54" creationId="{0F1C94B1-6957-4889-BBA9-9F6085024A41}"/>
          </ac:spMkLst>
        </pc:spChg>
        <pc:grpChg chg="add mod">
          <ac:chgData name="Lei Wu" userId="f083b2a8aea23a2f" providerId="LiveId" clId="{798432FD-FBD1-4C67-86FA-26933F155DCF}" dt="2021-03-29T22:48:56.097" v="996" actId="1076"/>
          <ac:grpSpMkLst>
            <pc:docMk/>
            <pc:sldMk cId="2491953505" sldId="774"/>
            <ac:grpSpMk id="55" creationId="{29A58688-A71D-4240-A33D-06595EAF547D}"/>
          </ac:grpSpMkLst>
        </pc:grpChg>
        <pc:picChg chg="del mod">
          <ac:chgData name="Lei Wu" userId="f083b2a8aea23a2f" providerId="LiveId" clId="{798432FD-FBD1-4C67-86FA-26933F155DCF}" dt="2021-03-29T22:48:20.313" v="988" actId="478"/>
          <ac:picMkLst>
            <pc:docMk/>
            <pc:sldMk cId="2491953505" sldId="774"/>
            <ac:picMk id="6" creationId="{3FEE0BF4-A482-45EB-853C-9F4D091F4C0D}"/>
          </ac:picMkLst>
        </pc:picChg>
        <pc:cxnChg chg="add mod">
          <ac:chgData name="Lei Wu" userId="f083b2a8aea23a2f" providerId="LiveId" clId="{798432FD-FBD1-4C67-86FA-26933F155DCF}" dt="2021-03-29T22:48:56.097" v="996" actId="1076"/>
          <ac:cxnSpMkLst>
            <pc:docMk/>
            <pc:sldMk cId="2491953505" sldId="774"/>
            <ac:cxnSpMk id="15" creationId="{2A9E4F1F-AE08-4B1A-8B2F-34C68658D61E}"/>
          </ac:cxnSpMkLst>
        </pc:cxnChg>
        <pc:cxnChg chg="add mod">
          <ac:chgData name="Lei Wu" userId="f083b2a8aea23a2f" providerId="LiveId" clId="{798432FD-FBD1-4C67-86FA-26933F155DCF}" dt="2021-03-29T22:48:56.097" v="996" actId="1076"/>
          <ac:cxnSpMkLst>
            <pc:docMk/>
            <pc:sldMk cId="2491953505" sldId="774"/>
            <ac:cxnSpMk id="19" creationId="{6E6282C5-8E87-4DD3-A7B3-D94F89E8DA88}"/>
          </ac:cxnSpMkLst>
        </pc:cxnChg>
        <pc:cxnChg chg="add mod">
          <ac:chgData name="Lei Wu" userId="f083b2a8aea23a2f" providerId="LiveId" clId="{798432FD-FBD1-4C67-86FA-26933F155DCF}" dt="2021-03-29T22:49:11.148" v="998" actId="14100"/>
          <ac:cxnSpMkLst>
            <pc:docMk/>
            <pc:sldMk cId="2491953505" sldId="774"/>
            <ac:cxnSpMk id="26" creationId="{6FD03489-523C-4673-987D-F05CAEE575D7}"/>
          </ac:cxnSpMkLst>
        </pc:cxnChg>
        <pc:cxnChg chg="add mod">
          <ac:chgData name="Lei Wu" userId="f083b2a8aea23a2f" providerId="LiveId" clId="{798432FD-FBD1-4C67-86FA-26933F155DCF}" dt="2021-03-29T22:48:56.097" v="996" actId="1076"/>
          <ac:cxnSpMkLst>
            <pc:docMk/>
            <pc:sldMk cId="2491953505" sldId="774"/>
            <ac:cxnSpMk id="33" creationId="{E5D68E85-590D-456A-ABE4-53B7C620A811}"/>
          </ac:cxnSpMkLst>
        </pc:cxnChg>
        <pc:cxnChg chg="add mod">
          <ac:chgData name="Lei Wu" userId="f083b2a8aea23a2f" providerId="LiveId" clId="{798432FD-FBD1-4C67-86FA-26933F155DCF}" dt="2021-03-29T22:48:56.097" v="996" actId="1076"/>
          <ac:cxnSpMkLst>
            <pc:docMk/>
            <pc:sldMk cId="2491953505" sldId="774"/>
            <ac:cxnSpMk id="37" creationId="{C76FA333-EE43-4018-95D6-9DE9F5EC8D7A}"/>
          </ac:cxnSpMkLst>
        </pc:cxnChg>
        <pc:cxnChg chg="add mod">
          <ac:chgData name="Lei Wu" userId="f083b2a8aea23a2f" providerId="LiveId" clId="{798432FD-FBD1-4C67-86FA-26933F155DCF}" dt="2021-03-29T22:48:56.097" v="996" actId="1076"/>
          <ac:cxnSpMkLst>
            <pc:docMk/>
            <pc:sldMk cId="2491953505" sldId="774"/>
            <ac:cxnSpMk id="43" creationId="{60E986F0-915C-408B-9A0F-B2425AD674C2}"/>
          </ac:cxnSpMkLst>
        </pc:cxnChg>
        <pc:cxnChg chg="add mod">
          <ac:chgData name="Lei Wu" userId="f083b2a8aea23a2f" providerId="LiveId" clId="{798432FD-FBD1-4C67-86FA-26933F155DCF}" dt="2021-03-29T22:48:56.097" v="996" actId="1076"/>
          <ac:cxnSpMkLst>
            <pc:docMk/>
            <pc:sldMk cId="2491953505" sldId="774"/>
            <ac:cxnSpMk id="48" creationId="{40C9C7DD-82D6-4A01-8E2B-375465B0C8E4}"/>
          </ac:cxnSpMkLst>
        </pc:cxnChg>
        <pc:cxnChg chg="add del mod">
          <ac:chgData name="Lei Wu" userId="f083b2a8aea23a2f" providerId="LiveId" clId="{798432FD-FBD1-4C67-86FA-26933F155DCF}" dt="2021-03-29T22:48:04.188" v="985"/>
          <ac:cxnSpMkLst>
            <pc:docMk/>
            <pc:sldMk cId="2491953505" sldId="774"/>
            <ac:cxnSpMk id="49" creationId="{8554B153-6FA8-4B42-8695-FEC47C77078E}"/>
          </ac:cxnSpMkLst>
        </pc:cxnChg>
        <pc:cxnChg chg="add mod">
          <ac:chgData name="Lei Wu" userId="f083b2a8aea23a2f" providerId="LiveId" clId="{798432FD-FBD1-4C67-86FA-26933F155DCF}" dt="2021-03-29T22:48:56.097" v="996" actId="1076"/>
          <ac:cxnSpMkLst>
            <pc:docMk/>
            <pc:sldMk cId="2491953505" sldId="774"/>
            <ac:cxnSpMk id="51" creationId="{58583B95-9A01-4E79-88AD-AD134F851771}"/>
          </ac:cxnSpMkLst>
        </pc:cxnChg>
      </pc:sldChg>
      <pc:sldChg chg="modNotesTx">
        <pc:chgData name="Lei Wu" userId="f083b2a8aea23a2f" providerId="LiveId" clId="{798432FD-FBD1-4C67-86FA-26933F155DCF}" dt="2021-03-30T05:46:26.971" v="2500" actId="20577"/>
        <pc:sldMkLst>
          <pc:docMk/>
          <pc:sldMk cId="1493606514" sldId="777"/>
        </pc:sldMkLst>
      </pc:sldChg>
      <pc:sldChg chg="del">
        <pc:chgData name="Lei Wu" userId="f083b2a8aea23a2f" providerId="LiveId" clId="{798432FD-FBD1-4C67-86FA-26933F155DCF}" dt="2021-03-29T22:25:39.569" v="797" actId="47"/>
        <pc:sldMkLst>
          <pc:docMk/>
          <pc:sldMk cId="1173559317" sldId="779"/>
        </pc:sldMkLst>
      </pc:sldChg>
      <pc:sldChg chg="modNotesTx">
        <pc:chgData name="Lei Wu" userId="f083b2a8aea23a2f" providerId="LiveId" clId="{798432FD-FBD1-4C67-86FA-26933F155DCF}" dt="2021-03-29T21:41:31.348" v="198" actId="20577"/>
        <pc:sldMkLst>
          <pc:docMk/>
          <pc:sldMk cId="3033936848" sldId="783"/>
        </pc:sldMkLst>
      </pc:sldChg>
      <pc:sldChg chg="addSp delSp modSp mod ord modNotesTx">
        <pc:chgData name="Lei Wu" userId="f083b2a8aea23a2f" providerId="LiveId" clId="{798432FD-FBD1-4C67-86FA-26933F155DCF}" dt="2021-03-29T22:23:37.164" v="765" actId="20577"/>
        <pc:sldMkLst>
          <pc:docMk/>
          <pc:sldMk cId="2294450242" sldId="784"/>
        </pc:sldMkLst>
        <pc:spChg chg="mod">
          <ac:chgData name="Lei Wu" userId="f083b2a8aea23a2f" providerId="LiveId" clId="{798432FD-FBD1-4C67-86FA-26933F155DCF}" dt="2021-03-29T22:23:37.164" v="765" actId="20577"/>
          <ac:spMkLst>
            <pc:docMk/>
            <pc:sldMk cId="2294450242" sldId="784"/>
            <ac:spMk id="2" creationId="{00000000-0000-0000-0000-000000000000}"/>
          </ac:spMkLst>
        </pc:spChg>
        <pc:spChg chg="mod">
          <ac:chgData name="Lei Wu" userId="f083b2a8aea23a2f" providerId="LiveId" clId="{798432FD-FBD1-4C67-86FA-26933F155DCF}" dt="2021-03-29T21:52:42.030" v="457" actId="20577"/>
          <ac:spMkLst>
            <pc:docMk/>
            <pc:sldMk cId="2294450242" sldId="784"/>
            <ac:spMk id="3" creationId="{00000000-0000-0000-0000-000000000000}"/>
          </ac:spMkLst>
        </pc:spChg>
        <pc:spChg chg="add mod">
          <ac:chgData name="Lei Wu" userId="f083b2a8aea23a2f" providerId="LiveId" clId="{798432FD-FBD1-4C67-86FA-26933F155DCF}" dt="2021-03-29T21:51:38.100" v="446" actId="1035"/>
          <ac:spMkLst>
            <pc:docMk/>
            <pc:sldMk cId="2294450242" sldId="784"/>
            <ac:spMk id="9" creationId="{842250D5-9C7D-403E-BE8D-81B3E3D093BB}"/>
          </ac:spMkLst>
        </pc:spChg>
        <pc:graphicFrameChg chg="add mod">
          <ac:chgData name="Lei Wu" userId="f083b2a8aea23a2f" providerId="LiveId" clId="{798432FD-FBD1-4C67-86FA-26933F155DCF}" dt="2021-03-29T21:46:15.870" v="230" actId="1076"/>
          <ac:graphicFrameMkLst>
            <pc:docMk/>
            <pc:sldMk cId="2294450242" sldId="784"/>
            <ac:graphicFrameMk id="6" creationId="{E59AA0EE-DBE0-4CC8-A658-979E5BAEF998}"/>
          </ac:graphicFrameMkLst>
        </pc:graphicFrameChg>
        <pc:graphicFrameChg chg="add mod">
          <ac:chgData name="Lei Wu" userId="f083b2a8aea23a2f" providerId="LiveId" clId="{798432FD-FBD1-4C67-86FA-26933F155DCF}" dt="2021-03-29T21:51:47.505" v="447" actId="1076"/>
          <ac:graphicFrameMkLst>
            <pc:docMk/>
            <pc:sldMk cId="2294450242" sldId="784"/>
            <ac:graphicFrameMk id="7" creationId="{566C690D-CE0C-4A31-BAAE-3CAB11145CF4}"/>
          </ac:graphicFrameMkLst>
        </pc:graphicFrameChg>
        <pc:graphicFrameChg chg="del">
          <ac:chgData name="Lei Wu" userId="f083b2a8aea23a2f" providerId="LiveId" clId="{798432FD-FBD1-4C67-86FA-26933F155DCF}" dt="2021-03-29T21:27:02.924" v="147" actId="478"/>
          <ac:graphicFrameMkLst>
            <pc:docMk/>
            <pc:sldMk cId="2294450242" sldId="784"/>
            <ac:graphicFrameMk id="39" creationId="{BE51CD22-5865-4607-8544-C4B96CCBB520}"/>
          </ac:graphicFrameMkLst>
        </pc:graphicFrameChg>
        <pc:cxnChg chg="add mod">
          <ac:chgData name="Lei Wu" userId="f083b2a8aea23a2f" providerId="LiveId" clId="{798432FD-FBD1-4C67-86FA-26933F155DCF}" dt="2021-03-29T21:50:37.676" v="239" actId="1038"/>
          <ac:cxnSpMkLst>
            <pc:docMk/>
            <pc:sldMk cId="2294450242" sldId="784"/>
            <ac:cxnSpMk id="8" creationId="{AA893130-A47D-4D0C-AF73-D390513AAFF4}"/>
          </ac:cxnSpMkLst>
        </pc:cxnChg>
        <pc:cxnChg chg="add mod">
          <ac:chgData name="Lei Wu" userId="f083b2a8aea23a2f" providerId="LiveId" clId="{798432FD-FBD1-4C67-86FA-26933F155DCF}" dt="2021-03-29T21:52:36.120" v="453" actId="1582"/>
          <ac:cxnSpMkLst>
            <pc:docMk/>
            <pc:sldMk cId="2294450242" sldId="784"/>
            <ac:cxnSpMk id="11" creationId="{871B3EE2-2CC9-4E31-9D03-95AA9E3283DA}"/>
          </ac:cxnSpMkLst>
        </pc:cxnChg>
        <pc:cxnChg chg="add mod">
          <ac:chgData name="Lei Wu" userId="f083b2a8aea23a2f" providerId="LiveId" clId="{798432FD-FBD1-4C67-86FA-26933F155DCF}" dt="2021-03-29T21:52:30.916" v="452" actId="1582"/>
          <ac:cxnSpMkLst>
            <pc:docMk/>
            <pc:sldMk cId="2294450242" sldId="784"/>
            <ac:cxnSpMk id="12" creationId="{C4907658-C1C3-406F-A71C-287FEDBB3DFE}"/>
          </ac:cxnSpMkLst>
        </pc:cxnChg>
      </pc:sldChg>
      <pc:sldChg chg="modSp add mod modNotesTx">
        <pc:chgData name="Lei Wu" userId="f083b2a8aea23a2f" providerId="LiveId" clId="{798432FD-FBD1-4C67-86FA-26933F155DCF}" dt="2021-03-29T22:23:31.345" v="764" actId="20577"/>
        <pc:sldMkLst>
          <pc:docMk/>
          <pc:sldMk cId="2120296529" sldId="785"/>
        </pc:sldMkLst>
        <pc:spChg chg="mod">
          <ac:chgData name="Lei Wu" userId="f083b2a8aea23a2f" providerId="LiveId" clId="{798432FD-FBD1-4C67-86FA-26933F155DCF}" dt="2021-03-29T22:23:31.345" v="764" actId="20577"/>
          <ac:spMkLst>
            <pc:docMk/>
            <pc:sldMk cId="2120296529" sldId="785"/>
            <ac:spMk id="2" creationId="{00000000-0000-0000-0000-000000000000}"/>
          </ac:spMkLst>
        </pc:spChg>
        <pc:spChg chg="mod">
          <ac:chgData name="Lei Wu" userId="f083b2a8aea23a2f" providerId="LiveId" clId="{798432FD-FBD1-4C67-86FA-26933F155DCF}" dt="2021-03-29T21:25:56.147" v="134" actId="113"/>
          <ac:spMkLst>
            <pc:docMk/>
            <pc:sldMk cId="2120296529" sldId="785"/>
            <ac:spMk id="3" creationId="{00000000-0000-0000-0000-000000000000}"/>
          </ac:spMkLst>
        </pc:spChg>
      </pc:sldChg>
      <pc:sldChg chg="addSp delSp modSp add del mod">
        <pc:chgData name="Lei Wu" userId="f083b2a8aea23a2f" providerId="LiveId" clId="{798432FD-FBD1-4C67-86FA-26933F155DCF}" dt="2021-03-29T22:22:47.736" v="758" actId="47"/>
        <pc:sldMkLst>
          <pc:docMk/>
          <pc:sldMk cId="3162839561" sldId="786"/>
        </pc:sldMkLst>
        <pc:spChg chg="mod">
          <ac:chgData name="Lei Wu" userId="f083b2a8aea23a2f" providerId="LiveId" clId="{798432FD-FBD1-4C67-86FA-26933F155DCF}" dt="2021-03-29T21:57:48.967" v="496" actId="20577"/>
          <ac:spMkLst>
            <pc:docMk/>
            <pc:sldMk cId="3162839561" sldId="786"/>
            <ac:spMk id="2" creationId="{00000000-0000-0000-0000-000000000000}"/>
          </ac:spMkLst>
        </pc:spChg>
        <pc:spChg chg="del">
          <ac:chgData name="Lei Wu" userId="f083b2a8aea23a2f" providerId="LiveId" clId="{798432FD-FBD1-4C67-86FA-26933F155DCF}" dt="2021-03-29T21:54:22.455" v="460" actId="478"/>
          <ac:spMkLst>
            <pc:docMk/>
            <pc:sldMk cId="3162839561" sldId="786"/>
            <ac:spMk id="3" creationId="{00000000-0000-0000-0000-000000000000}"/>
          </ac:spMkLst>
        </pc:spChg>
        <pc:spChg chg="add del mod">
          <ac:chgData name="Lei Wu" userId="f083b2a8aea23a2f" providerId="LiveId" clId="{798432FD-FBD1-4C67-86FA-26933F155DCF}" dt="2021-03-29T21:54:28.150" v="461" actId="478"/>
          <ac:spMkLst>
            <pc:docMk/>
            <pc:sldMk cId="3162839561" sldId="786"/>
            <ac:spMk id="4" creationId="{8127FF46-78EE-407F-A36C-D4E303287375}"/>
          </ac:spMkLst>
        </pc:spChg>
        <pc:spChg chg="add mod">
          <ac:chgData name="Lei Wu" userId="f083b2a8aea23a2f" providerId="LiveId" clId="{798432FD-FBD1-4C67-86FA-26933F155DCF}" dt="2021-03-29T21:54:55.562" v="466" actId="207"/>
          <ac:spMkLst>
            <pc:docMk/>
            <pc:sldMk cId="3162839561" sldId="786"/>
            <ac:spMk id="7" creationId="{0C42F7C3-58E6-4159-8CAE-5AFAE213B87D}"/>
          </ac:spMkLst>
        </pc:spChg>
        <pc:spChg chg="add mod">
          <ac:chgData name="Lei Wu" userId="f083b2a8aea23a2f" providerId="LiveId" clId="{798432FD-FBD1-4C67-86FA-26933F155DCF}" dt="2021-03-29T21:54:37.740" v="463"/>
          <ac:spMkLst>
            <pc:docMk/>
            <pc:sldMk cId="3162839561" sldId="786"/>
            <ac:spMk id="8" creationId="{AEC6C8D9-CEDD-4FF9-84E2-47E9577F7092}"/>
          </ac:spMkLst>
        </pc:spChg>
        <pc:spChg chg="add mod">
          <ac:chgData name="Lei Wu" userId="f083b2a8aea23a2f" providerId="LiveId" clId="{798432FD-FBD1-4C67-86FA-26933F155DCF}" dt="2021-03-29T21:54:37.740" v="463"/>
          <ac:spMkLst>
            <pc:docMk/>
            <pc:sldMk cId="3162839561" sldId="786"/>
            <ac:spMk id="9" creationId="{B18B2B46-3710-4F43-8DE4-B771723A8946}"/>
          </ac:spMkLst>
        </pc:spChg>
        <pc:spChg chg="add mod">
          <ac:chgData name="Lei Wu" userId="f083b2a8aea23a2f" providerId="LiveId" clId="{798432FD-FBD1-4C67-86FA-26933F155DCF}" dt="2021-03-29T21:54:37.740" v="463"/>
          <ac:spMkLst>
            <pc:docMk/>
            <pc:sldMk cId="3162839561" sldId="786"/>
            <ac:spMk id="10" creationId="{252A40DE-A511-47E7-8D72-2D2DC9BE0B81}"/>
          </ac:spMkLst>
        </pc:spChg>
        <pc:spChg chg="add mod">
          <ac:chgData name="Lei Wu" userId="f083b2a8aea23a2f" providerId="LiveId" clId="{798432FD-FBD1-4C67-86FA-26933F155DCF}" dt="2021-03-29T21:54:37.740" v="463"/>
          <ac:spMkLst>
            <pc:docMk/>
            <pc:sldMk cId="3162839561" sldId="786"/>
            <ac:spMk id="11" creationId="{DF7207B1-F057-4803-AA1F-10B9DEB4A519}"/>
          </ac:spMkLst>
        </pc:spChg>
        <pc:spChg chg="add mod">
          <ac:chgData name="Lei Wu" userId="f083b2a8aea23a2f" providerId="LiveId" clId="{798432FD-FBD1-4C67-86FA-26933F155DCF}" dt="2021-03-29T21:54:37.740" v="463"/>
          <ac:spMkLst>
            <pc:docMk/>
            <pc:sldMk cId="3162839561" sldId="786"/>
            <ac:spMk id="12" creationId="{367046A3-B181-4B0B-8A8C-CF4C9AAF6086}"/>
          </ac:spMkLst>
        </pc:spChg>
        <pc:spChg chg="add mod">
          <ac:chgData name="Lei Wu" userId="f083b2a8aea23a2f" providerId="LiveId" clId="{798432FD-FBD1-4C67-86FA-26933F155DCF}" dt="2021-03-29T21:54:37.740" v="463"/>
          <ac:spMkLst>
            <pc:docMk/>
            <pc:sldMk cId="3162839561" sldId="786"/>
            <ac:spMk id="13" creationId="{CBAA196B-6687-4750-8E1E-A13A38BBC6C3}"/>
          </ac:spMkLst>
        </pc:spChg>
        <pc:spChg chg="add mod">
          <ac:chgData name="Lei Wu" userId="f083b2a8aea23a2f" providerId="LiveId" clId="{798432FD-FBD1-4C67-86FA-26933F155DCF}" dt="2021-03-29T21:54:37.740" v="463"/>
          <ac:spMkLst>
            <pc:docMk/>
            <pc:sldMk cId="3162839561" sldId="786"/>
            <ac:spMk id="14" creationId="{48BDE9BF-E7AA-45D2-88BB-663818853E66}"/>
          </ac:spMkLst>
        </pc:spChg>
        <pc:spChg chg="add mod">
          <ac:chgData name="Lei Wu" userId="f083b2a8aea23a2f" providerId="LiveId" clId="{798432FD-FBD1-4C67-86FA-26933F155DCF}" dt="2021-03-29T21:54:37.740" v="463"/>
          <ac:spMkLst>
            <pc:docMk/>
            <pc:sldMk cId="3162839561" sldId="786"/>
            <ac:spMk id="15" creationId="{A345AC44-2E87-4675-AF2A-C9E3953B45F7}"/>
          </ac:spMkLst>
        </pc:spChg>
        <pc:spChg chg="add mod">
          <ac:chgData name="Lei Wu" userId="f083b2a8aea23a2f" providerId="LiveId" clId="{798432FD-FBD1-4C67-86FA-26933F155DCF}" dt="2021-03-29T21:58:45.405" v="507" actId="1076"/>
          <ac:spMkLst>
            <pc:docMk/>
            <pc:sldMk cId="3162839561" sldId="786"/>
            <ac:spMk id="16" creationId="{4552690E-9189-4E0E-9540-97A7CF0C7D5B}"/>
          </ac:spMkLst>
        </pc:spChg>
        <pc:spChg chg="add mod">
          <ac:chgData name="Lei Wu" userId="f083b2a8aea23a2f" providerId="LiveId" clId="{798432FD-FBD1-4C67-86FA-26933F155DCF}" dt="2021-03-29T21:54:37.740" v="463"/>
          <ac:spMkLst>
            <pc:docMk/>
            <pc:sldMk cId="3162839561" sldId="786"/>
            <ac:spMk id="17" creationId="{2377F0CB-ED0C-46B2-A3C6-1A5814A875A2}"/>
          </ac:spMkLst>
        </pc:spChg>
        <pc:spChg chg="add mod">
          <ac:chgData name="Lei Wu" userId="f083b2a8aea23a2f" providerId="LiveId" clId="{798432FD-FBD1-4C67-86FA-26933F155DCF}" dt="2021-03-29T21:54:37.740" v="463"/>
          <ac:spMkLst>
            <pc:docMk/>
            <pc:sldMk cId="3162839561" sldId="786"/>
            <ac:spMk id="18" creationId="{05B4F784-6F6D-4EAB-8F00-BE4F774C817B}"/>
          </ac:spMkLst>
        </pc:spChg>
        <pc:spChg chg="add mod">
          <ac:chgData name="Lei Wu" userId="f083b2a8aea23a2f" providerId="LiveId" clId="{798432FD-FBD1-4C67-86FA-26933F155DCF}" dt="2021-03-29T21:54:37.740" v="463"/>
          <ac:spMkLst>
            <pc:docMk/>
            <pc:sldMk cId="3162839561" sldId="786"/>
            <ac:spMk id="19" creationId="{CB61D911-84B1-4856-8E12-A598FF4EE413}"/>
          </ac:spMkLst>
        </pc:spChg>
        <pc:spChg chg="add mod">
          <ac:chgData name="Lei Wu" userId="f083b2a8aea23a2f" providerId="LiveId" clId="{798432FD-FBD1-4C67-86FA-26933F155DCF}" dt="2021-03-29T21:54:37.740" v="463"/>
          <ac:spMkLst>
            <pc:docMk/>
            <pc:sldMk cId="3162839561" sldId="786"/>
            <ac:spMk id="20" creationId="{D340CC00-CCD3-4B43-AAE4-6F1F5BEE7666}"/>
          </ac:spMkLst>
        </pc:spChg>
        <pc:spChg chg="add mod">
          <ac:chgData name="Lei Wu" userId="f083b2a8aea23a2f" providerId="LiveId" clId="{798432FD-FBD1-4C67-86FA-26933F155DCF}" dt="2021-03-29T21:58:22.355" v="504" actId="1076"/>
          <ac:spMkLst>
            <pc:docMk/>
            <pc:sldMk cId="3162839561" sldId="786"/>
            <ac:spMk id="21" creationId="{BD7A68C1-72D2-41E6-85F6-FE7EED144809}"/>
          </ac:spMkLst>
        </pc:spChg>
        <pc:spChg chg="add mod">
          <ac:chgData name="Lei Wu" userId="f083b2a8aea23a2f" providerId="LiveId" clId="{798432FD-FBD1-4C67-86FA-26933F155DCF}" dt="2021-03-29T21:54:37.740" v="463"/>
          <ac:spMkLst>
            <pc:docMk/>
            <pc:sldMk cId="3162839561" sldId="786"/>
            <ac:spMk id="22" creationId="{864FD1DA-2D43-42C9-B82E-DA220FF0EECC}"/>
          </ac:spMkLst>
        </pc:spChg>
        <pc:spChg chg="add mod">
          <ac:chgData name="Lei Wu" userId="f083b2a8aea23a2f" providerId="LiveId" clId="{798432FD-FBD1-4C67-86FA-26933F155DCF}" dt="2021-03-29T21:54:37.740" v="463"/>
          <ac:spMkLst>
            <pc:docMk/>
            <pc:sldMk cId="3162839561" sldId="786"/>
            <ac:spMk id="23" creationId="{AAB3912C-72E3-402A-AC4E-D0299BCA5DFC}"/>
          </ac:spMkLst>
        </pc:spChg>
        <pc:spChg chg="add mod">
          <ac:chgData name="Lei Wu" userId="f083b2a8aea23a2f" providerId="LiveId" clId="{798432FD-FBD1-4C67-86FA-26933F155DCF}" dt="2021-03-29T21:54:37.740" v="463"/>
          <ac:spMkLst>
            <pc:docMk/>
            <pc:sldMk cId="3162839561" sldId="786"/>
            <ac:spMk id="24" creationId="{8D0B754A-C9B5-459E-A254-F74B788F5E52}"/>
          </ac:spMkLst>
        </pc:spChg>
        <pc:spChg chg="add mod">
          <ac:chgData name="Lei Wu" userId="f083b2a8aea23a2f" providerId="LiveId" clId="{798432FD-FBD1-4C67-86FA-26933F155DCF}" dt="2021-03-29T21:58:18.299" v="503" actId="1076"/>
          <ac:spMkLst>
            <pc:docMk/>
            <pc:sldMk cId="3162839561" sldId="786"/>
            <ac:spMk id="25" creationId="{DD781F5C-3598-46C5-9CDB-B3DFF2A32651}"/>
          </ac:spMkLst>
        </pc:spChg>
        <pc:spChg chg="add mod">
          <ac:chgData name="Lei Wu" userId="f083b2a8aea23a2f" providerId="LiveId" clId="{798432FD-FBD1-4C67-86FA-26933F155DCF}" dt="2021-03-29T21:54:37.740" v="463"/>
          <ac:spMkLst>
            <pc:docMk/>
            <pc:sldMk cId="3162839561" sldId="786"/>
            <ac:spMk id="26" creationId="{2B849436-F109-4FAB-B665-44F9DC235E87}"/>
          </ac:spMkLst>
        </pc:spChg>
        <pc:spChg chg="add mod">
          <ac:chgData name="Lei Wu" userId="f083b2a8aea23a2f" providerId="LiveId" clId="{798432FD-FBD1-4C67-86FA-26933F155DCF}" dt="2021-03-29T21:58:29.025" v="505" actId="1076"/>
          <ac:spMkLst>
            <pc:docMk/>
            <pc:sldMk cId="3162839561" sldId="786"/>
            <ac:spMk id="27" creationId="{C8C286E4-B1FF-44DD-828E-A2C87C13C155}"/>
          </ac:spMkLst>
        </pc:spChg>
        <pc:spChg chg="add mod">
          <ac:chgData name="Lei Wu" userId="f083b2a8aea23a2f" providerId="LiveId" clId="{798432FD-FBD1-4C67-86FA-26933F155DCF}" dt="2021-03-29T21:58:32.005" v="506" actId="1076"/>
          <ac:spMkLst>
            <pc:docMk/>
            <pc:sldMk cId="3162839561" sldId="786"/>
            <ac:spMk id="28" creationId="{EE46F073-3663-41C2-A4ED-09D12AA7C6AD}"/>
          </ac:spMkLst>
        </pc:spChg>
        <pc:spChg chg="add del mod">
          <ac:chgData name="Lei Wu" userId="f083b2a8aea23a2f" providerId="LiveId" clId="{798432FD-FBD1-4C67-86FA-26933F155DCF}" dt="2021-03-29T21:55:16.631" v="468"/>
          <ac:spMkLst>
            <pc:docMk/>
            <pc:sldMk cId="3162839561" sldId="786"/>
            <ac:spMk id="29" creationId="{011C1FA0-D5E9-4F3A-AA19-98553F2C6E0F}"/>
          </ac:spMkLst>
        </pc:spChg>
        <pc:spChg chg="add del mod">
          <ac:chgData name="Lei Wu" userId="f083b2a8aea23a2f" providerId="LiveId" clId="{798432FD-FBD1-4C67-86FA-26933F155DCF}" dt="2021-03-29T21:55:16.631" v="468"/>
          <ac:spMkLst>
            <pc:docMk/>
            <pc:sldMk cId="3162839561" sldId="786"/>
            <ac:spMk id="30" creationId="{2414CA68-4E45-4129-A7E5-7367EAF44F61}"/>
          </ac:spMkLst>
        </pc:spChg>
        <pc:spChg chg="add del mod">
          <ac:chgData name="Lei Wu" userId="f083b2a8aea23a2f" providerId="LiveId" clId="{798432FD-FBD1-4C67-86FA-26933F155DCF}" dt="2021-03-29T21:55:16.631" v="468"/>
          <ac:spMkLst>
            <pc:docMk/>
            <pc:sldMk cId="3162839561" sldId="786"/>
            <ac:spMk id="31" creationId="{2ACD56CE-E1CB-4580-A10E-E13CA0D983F7}"/>
          </ac:spMkLst>
        </pc:spChg>
        <pc:spChg chg="add del mod">
          <ac:chgData name="Lei Wu" userId="f083b2a8aea23a2f" providerId="LiveId" clId="{798432FD-FBD1-4C67-86FA-26933F155DCF}" dt="2021-03-29T21:55:16.631" v="468"/>
          <ac:spMkLst>
            <pc:docMk/>
            <pc:sldMk cId="3162839561" sldId="786"/>
            <ac:spMk id="32" creationId="{B9CBE81F-6E48-4F16-8CB7-364EA59D064A}"/>
          </ac:spMkLst>
        </pc:spChg>
        <pc:spChg chg="add del mod">
          <ac:chgData name="Lei Wu" userId="f083b2a8aea23a2f" providerId="LiveId" clId="{798432FD-FBD1-4C67-86FA-26933F155DCF}" dt="2021-03-29T21:55:16.631" v="468"/>
          <ac:spMkLst>
            <pc:docMk/>
            <pc:sldMk cId="3162839561" sldId="786"/>
            <ac:spMk id="33" creationId="{993EB966-D0D7-4E39-8B3B-CF0DC08355E3}"/>
          </ac:spMkLst>
        </pc:spChg>
        <pc:spChg chg="add del mod">
          <ac:chgData name="Lei Wu" userId="f083b2a8aea23a2f" providerId="LiveId" clId="{798432FD-FBD1-4C67-86FA-26933F155DCF}" dt="2021-03-29T21:55:16.631" v="468"/>
          <ac:spMkLst>
            <pc:docMk/>
            <pc:sldMk cId="3162839561" sldId="786"/>
            <ac:spMk id="34" creationId="{308FE70C-A7D6-4377-A87C-2C4D6B36E253}"/>
          </ac:spMkLst>
        </pc:spChg>
        <pc:spChg chg="add del mod">
          <ac:chgData name="Lei Wu" userId="f083b2a8aea23a2f" providerId="LiveId" clId="{798432FD-FBD1-4C67-86FA-26933F155DCF}" dt="2021-03-29T21:55:16.631" v="468"/>
          <ac:spMkLst>
            <pc:docMk/>
            <pc:sldMk cId="3162839561" sldId="786"/>
            <ac:spMk id="35" creationId="{BC1F1B0A-C99D-4295-85C9-72270D6B01E2}"/>
          </ac:spMkLst>
        </pc:spChg>
        <pc:spChg chg="add del mod">
          <ac:chgData name="Lei Wu" userId="f083b2a8aea23a2f" providerId="LiveId" clId="{798432FD-FBD1-4C67-86FA-26933F155DCF}" dt="2021-03-29T21:55:16.631" v="468"/>
          <ac:spMkLst>
            <pc:docMk/>
            <pc:sldMk cId="3162839561" sldId="786"/>
            <ac:spMk id="36" creationId="{6329DF2D-AC22-48A9-86E6-E4C7B43916F5}"/>
          </ac:spMkLst>
        </pc:spChg>
        <pc:spChg chg="add del mod">
          <ac:chgData name="Lei Wu" userId="f083b2a8aea23a2f" providerId="LiveId" clId="{798432FD-FBD1-4C67-86FA-26933F155DCF}" dt="2021-03-29T21:55:16.631" v="468"/>
          <ac:spMkLst>
            <pc:docMk/>
            <pc:sldMk cId="3162839561" sldId="786"/>
            <ac:spMk id="37" creationId="{F91365D4-546F-4ED7-B060-17787EE959E6}"/>
          </ac:spMkLst>
        </pc:spChg>
        <pc:spChg chg="add del mod">
          <ac:chgData name="Lei Wu" userId="f083b2a8aea23a2f" providerId="LiveId" clId="{798432FD-FBD1-4C67-86FA-26933F155DCF}" dt="2021-03-29T21:55:16.631" v="468"/>
          <ac:spMkLst>
            <pc:docMk/>
            <pc:sldMk cId="3162839561" sldId="786"/>
            <ac:spMk id="38" creationId="{4A5D82B5-72F5-44AE-B972-2333B59153B6}"/>
          </ac:spMkLst>
        </pc:spChg>
        <pc:spChg chg="add del mod">
          <ac:chgData name="Lei Wu" userId="f083b2a8aea23a2f" providerId="LiveId" clId="{798432FD-FBD1-4C67-86FA-26933F155DCF}" dt="2021-03-29T21:55:16.631" v="468"/>
          <ac:spMkLst>
            <pc:docMk/>
            <pc:sldMk cId="3162839561" sldId="786"/>
            <ac:spMk id="40" creationId="{3BE60777-3631-4831-B6D4-93F80E881D4F}"/>
          </ac:spMkLst>
        </pc:spChg>
        <pc:spChg chg="add del mod">
          <ac:chgData name="Lei Wu" userId="f083b2a8aea23a2f" providerId="LiveId" clId="{798432FD-FBD1-4C67-86FA-26933F155DCF}" dt="2021-03-29T21:55:16.631" v="468"/>
          <ac:spMkLst>
            <pc:docMk/>
            <pc:sldMk cId="3162839561" sldId="786"/>
            <ac:spMk id="41" creationId="{AECB6387-6B55-4883-9494-E18963E95002}"/>
          </ac:spMkLst>
        </pc:spChg>
        <pc:spChg chg="add del mod">
          <ac:chgData name="Lei Wu" userId="f083b2a8aea23a2f" providerId="LiveId" clId="{798432FD-FBD1-4C67-86FA-26933F155DCF}" dt="2021-03-29T21:55:16.631" v="468"/>
          <ac:spMkLst>
            <pc:docMk/>
            <pc:sldMk cId="3162839561" sldId="786"/>
            <ac:spMk id="42" creationId="{328BF866-CE23-49ED-9DF6-A818AC50BDA3}"/>
          </ac:spMkLst>
        </pc:spChg>
        <pc:spChg chg="add del mod">
          <ac:chgData name="Lei Wu" userId="f083b2a8aea23a2f" providerId="LiveId" clId="{798432FD-FBD1-4C67-86FA-26933F155DCF}" dt="2021-03-29T21:55:16.631" v="468"/>
          <ac:spMkLst>
            <pc:docMk/>
            <pc:sldMk cId="3162839561" sldId="786"/>
            <ac:spMk id="43" creationId="{CA279D13-1354-48FA-964A-6F65DE81754A}"/>
          </ac:spMkLst>
        </pc:spChg>
        <pc:spChg chg="add del mod">
          <ac:chgData name="Lei Wu" userId="f083b2a8aea23a2f" providerId="LiveId" clId="{798432FD-FBD1-4C67-86FA-26933F155DCF}" dt="2021-03-29T21:55:16.631" v="468"/>
          <ac:spMkLst>
            <pc:docMk/>
            <pc:sldMk cId="3162839561" sldId="786"/>
            <ac:spMk id="44" creationId="{FE7800D4-7FC6-4E65-BE83-64AC74E51A50}"/>
          </ac:spMkLst>
        </pc:spChg>
        <pc:spChg chg="add del mod">
          <ac:chgData name="Lei Wu" userId="f083b2a8aea23a2f" providerId="LiveId" clId="{798432FD-FBD1-4C67-86FA-26933F155DCF}" dt="2021-03-29T21:55:16.631" v="468"/>
          <ac:spMkLst>
            <pc:docMk/>
            <pc:sldMk cId="3162839561" sldId="786"/>
            <ac:spMk id="45" creationId="{582CE123-DC19-440B-82EE-C26592F94129}"/>
          </ac:spMkLst>
        </pc:spChg>
        <pc:spChg chg="add del mod">
          <ac:chgData name="Lei Wu" userId="f083b2a8aea23a2f" providerId="LiveId" clId="{798432FD-FBD1-4C67-86FA-26933F155DCF}" dt="2021-03-29T21:55:16.631" v="468"/>
          <ac:spMkLst>
            <pc:docMk/>
            <pc:sldMk cId="3162839561" sldId="786"/>
            <ac:spMk id="46" creationId="{6473642D-4B71-4500-AE36-AB8A15FAB7B9}"/>
          </ac:spMkLst>
        </pc:spChg>
        <pc:spChg chg="add del mod">
          <ac:chgData name="Lei Wu" userId="f083b2a8aea23a2f" providerId="LiveId" clId="{798432FD-FBD1-4C67-86FA-26933F155DCF}" dt="2021-03-29T21:55:16.631" v="468"/>
          <ac:spMkLst>
            <pc:docMk/>
            <pc:sldMk cId="3162839561" sldId="786"/>
            <ac:spMk id="47" creationId="{0D084AA8-E194-4831-AC0F-DD1D4AA5C753}"/>
          </ac:spMkLst>
        </pc:spChg>
        <pc:spChg chg="add del mod">
          <ac:chgData name="Lei Wu" userId="f083b2a8aea23a2f" providerId="LiveId" clId="{798432FD-FBD1-4C67-86FA-26933F155DCF}" dt="2021-03-29T21:55:16.631" v="468"/>
          <ac:spMkLst>
            <pc:docMk/>
            <pc:sldMk cId="3162839561" sldId="786"/>
            <ac:spMk id="48" creationId="{AABAD19D-9553-46AF-975F-AE3E4C7A3D81}"/>
          </ac:spMkLst>
        </pc:spChg>
        <pc:spChg chg="add del mod">
          <ac:chgData name="Lei Wu" userId="f083b2a8aea23a2f" providerId="LiveId" clId="{798432FD-FBD1-4C67-86FA-26933F155DCF}" dt="2021-03-29T21:55:16.631" v="468"/>
          <ac:spMkLst>
            <pc:docMk/>
            <pc:sldMk cId="3162839561" sldId="786"/>
            <ac:spMk id="49" creationId="{586297FD-6EEC-4655-A1A6-BDC9A12203C5}"/>
          </ac:spMkLst>
        </pc:spChg>
        <pc:spChg chg="add del mod">
          <ac:chgData name="Lei Wu" userId="f083b2a8aea23a2f" providerId="LiveId" clId="{798432FD-FBD1-4C67-86FA-26933F155DCF}" dt="2021-03-29T21:55:16.631" v="468"/>
          <ac:spMkLst>
            <pc:docMk/>
            <pc:sldMk cId="3162839561" sldId="786"/>
            <ac:spMk id="50" creationId="{D997226C-CC99-4DCB-A5AC-59D6DA61EB62}"/>
          </ac:spMkLst>
        </pc:spChg>
        <pc:spChg chg="add del mod">
          <ac:chgData name="Lei Wu" userId="f083b2a8aea23a2f" providerId="LiveId" clId="{798432FD-FBD1-4C67-86FA-26933F155DCF}" dt="2021-03-29T21:55:16.631" v="468"/>
          <ac:spMkLst>
            <pc:docMk/>
            <pc:sldMk cId="3162839561" sldId="786"/>
            <ac:spMk id="51" creationId="{B23D1B8D-07DB-437F-8ECB-782D654DB6B7}"/>
          </ac:spMkLst>
        </pc:spChg>
        <pc:graphicFrameChg chg="del">
          <ac:chgData name="Lei Wu" userId="f083b2a8aea23a2f" providerId="LiveId" clId="{798432FD-FBD1-4C67-86FA-26933F155DCF}" dt="2021-03-29T21:54:30.165" v="462" actId="478"/>
          <ac:graphicFrameMkLst>
            <pc:docMk/>
            <pc:sldMk cId="3162839561" sldId="786"/>
            <ac:graphicFrameMk id="39" creationId="{BE51CD22-5865-4607-8544-C4B96CCBB520}"/>
          </ac:graphicFrameMkLst>
        </pc:graphicFrameChg>
      </pc:sldChg>
      <pc:sldChg chg="addSp delSp modSp add del mod ord modAnim">
        <pc:chgData name="Lei Wu" userId="f083b2a8aea23a2f" providerId="LiveId" clId="{798432FD-FBD1-4C67-86FA-26933F155DCF}" dt="2021-03-29T22:13:05.491" v="656" actId="47"/>
        <pc:sldMkLst>
          <pc:docMk/>
          <pc:sldMk cId="336585078" sldId="787"/>
        </pc:sldMkLst>
        <pc:spChg chg="mod">
          <ac:chgData name="Lei Wu" userId="f083b2a8aea23a2f" providerId="LiveId" clId="{798432FD-FBD1-4C67-86FA-26933F155DCF}" dt="2021-03-29T21:55:29.688" v="481" actId="20577"/>
          <ac:spMkLst>
            <pc:docMk/>
            <pc:sldMk cId="336585078" sldId="787"/>
            <ac:spMk id="2" creationId="{00000000-0000-0000-0000-000000000000}"/>
          </ac:spMkLst>
        </pc:spChg>
        <pc:spChg chg="del">
          <ac:chgData name="Lei Wu" userId="f083b2a8aea23a2f" providerId="LiveId" clId="{798432FD-FBD1-4C67-86FA-26933F155DCF}" dt="2021-03-29T21:55:38.754" v="482" actId="478"/>
          <ac:spMkLst>
            <pc:docMk/>
            <pc:sldMk cId="336585078" sldId="787"/>
            <ac:spMk id="7" creationId="{0C42F7C3-58E6-4159-8CAE-5AFAE213B87D}"/>
          </ac:spMkLst>
        </pc:spChg>
        <pc:spChg chg="del">
          <ac:chgData name="Lei Wu" userId="f083b2a8aea23a2f" providerId="LiveId" clId="{798432FD-FBD1-4C67-86FA-26933F155DCF}" dt="2021-03-29T21:55:38.754" v="482" actId="478"/>
          <ac:spMkLst>
            <pc:docMk/>
            <pc:sldMk cId="336585078" sldId="787"/>
            <ac:spMk id="8" creationId="{AEC6C8D9-CEDD-4FF9-84E2-47E9577F7092}"/>
          </ac:spMkLst>
        </pc:spChg>
        <pc:spChg chg="del">
          <ac:chgData name="Lei Wu" userId="f083b2a8aea23a2f" providerId="LiveId" clId="{798432FD-FBD1-4C67-86FA-26933F155DCF}" dt="2021-03-29T21:55:38.754" v="482" actId="478"/>
          <ac:spMkLst>
            <pc:docMk/>
            <pc:sldMk cId="336585078" sldId="787"/>
            <ac:spMk id="9" creationId="{B18B2B46-3710-4F43-8DE4-B771723A8946}"/>
          </ac:spMkLst>
        </pc:spChg>
        <pc:spChg chg="del">
          <ac:chgData name="Lei Wu" userId="f083b2a8aea23a2f" providerId="LiveId" clId="{798432FD-FBD1-4C67-86FA-26933F155DCF}" dt="2021-03-29T21:55:38.754" v="482" actId="478"/>
          <ac:spMkLst>
            <pc:docMk/>
            <pc:sldMk cId="336585078" sldId="787"/>
            <ac:spMk id="10" creationId="{252A40DE-A511-47E7-8D72-2D2DC9BE0B81}"/>
          </ac:spMkLst>
        </pc:spChg>
        <pc:spChg chg="del">
          <ac:chgData name="Lei Wu" userId="f083b2a8aea23a2f" providerId="LiveId" clId="{798432FD-FBD1-4C67-86FA-26933F155DCF}" dt="2021-03-29T21:55:38.754" v="482" actId="478"/>
          <ac:spMkLst>
            <pc:docMk/>
            <pc:sldMk cId="336585078" sldId="787"/>
            <ac:spMk id="11" creationId="{DF7207B1-F057-4803-AA1F-10B9DEB4A519}"/>
          </ac:spMkLst>
        </pc:spChg>
        <pc:spChg chg="del">
          <ac:chgData name="Lei Wu" userId="f083b2a8aea23a2f" providerId="LiveId" clId="{798432FD-FBD1-4C67-86FA-26933F155DCF}" dt="2021-03-29T21:55:38.754" v="482" actId="478"/>
          <ac:spMkLst>
            <pc:docMk/>
            <pc:sldMk cId="336585078" sldId="787"/>
            <ac:spMk id="12" creationId="{367046A3-B181-4B0B-8A8C-CF4C9AAF6086}"/>
          </ac:spMkLst>
        </pc:spChg>
        <pc:spChg chg="del">
          <ac:chgData name="Lei Wu" userId="f083b2a8aea23a2f" providerId="LiveId" clId="{798432FD-FBD1-4C67-86FA-26933F155DCF}" dt="2021-03-29T21:55:38.754" v="482" actId="478"/>
          <ac:spMkLst>
            <pc:docMk/>
            <pc:sldMk cId="336585078" sldId="787"/>
            <ac:spMk id="13" creationId="{CBAA196B-6687-4750-8E1E-A13A38BBC6C3}"/>
          </ac:spMkLst>
        </pc:spChg>
        <pc:spChg chg="del">
          <ac:chgData name="Lei Wu" userId="f083b2a8aea23a2f" providerId="LiveId" clId="{798432FD-FBD1-4C67-86FA-26933F155DCF}" dt="2021-03-29T21:55:38.754" v="482" actId="478"/>
          <ac:spMkLst>
            <pc:docMk/>
            <pc:sldMk cId="336585078" sldId="787"/>
            <ac:spMk id="14" creationId="{48BDE9BF-E7AA-45D2-88BB-663818853E66}"/>
          </ac:spMkLst>
        </pc:spChg>
        <pc:spChg chg="del">
          <ac:chgData name="Lei Wu" userId="f083b2a8aea23a2f" providerId="LiveId" clId="{798432FD-FBD1-4C67-86FA-26933F155DCF}" dt="2021-03-29T21:55:38.754" v="482" actId="478"/>
          <ac:spMkLst>
            <pc:docMk/>
            <pc:sldMk cId="336585078" sldId="787"/>
            <ac:spMk id="15" creationId="{A345AC44-2E87-4675-AF2A-C9E3953B45F7}"/>
          </ac:spMkLst>
        </pc:spChg>
        <pc:spChg chg="del">
          <ac:chgData name="Lei Wu" userId="f083b2a8aea23a2f" providerId="LiveId" clId="{798432FD-FBD1-4C67-86FA-26933F155DCF}" dt="2021-03-29T21:55:38.754" v="482" actId="478"/>
          <ac:spMkLst>
            <pc:docMk/>
            <pc:sldMk cId="336585078" sldId="787"/>
            <ac:spMk id="16" creationId="{4552690E-9189-4E0E-9540-97A7CF0C7D5B}"/>
          </ac:spMkLst>
        </pc:spChg>
        <pc:spChg chg="del">
          <ac:chgData name="Lei Wu" userId="f083b2a8aea23a2f" providerId="LiveId" clId="{798432FD-FBD1-4C67-86FA-26933F155DCF}" dt="2021-03-29T21:55:38.754" v="482" actId="478"/>
          <ac:spMkLst>
            <pc:docMk/>
            <pc:sldMk cId="336585078" sldId="787"/>
            <ac:spMk id="17" creationId="{2377F0CB-ED0C-46B2-A3C6-1A5814A875A2}"/>
          </ac:spMkLst>
        </pc:spChg>
        <pc:spChg chg="del">
          <ac:chgData name="Lei Wu" userId="f083b2a8aea23a2f" providerId="LiveId" clId="{798432FD-FBD1-4C67-86FA-26933F155DCF}" dt="2021-03-29T21:55:38.754" v="482" actId="478"/>
          <ac:spMkLst>
            <pc:docMk/>
            <pc:sldMk cId="336585078" sldId="787"/>
            <ac:spMk id="18" creationId="{05B4F784-6F6D-4EAB-8F00-BE4F774C817B}"/>
          </ac:spMkLst>
        </pc:spChg>
        <pc:spChg chg="del">
          <ac:chgData name="Lei Wu" userId="f083b2a8aea23a2f" providerId="LiveId" clId="{798432FD-FBD1-4C67-86FA-26933F155DCF}" dt="2021-03-29T21:55:38.754" v="482" actId="478"/>
          <ac:spMkLst>
            <pc:docMk/>
            <pc:sldMk cId="336585078" sldId="787"/>
            <ac:spMk id="19" creationId="{CB61D911-84B1-4856-8E12-A598FF4EE413}"/>
          </ac:spMkLst>
        </pc:spChg>
        <pc:spChg chg="del">
          <ac:chgData name="Lei Wu" userId="f083b2a8aea23a2f" providerId="LiveId" clId="{798432FD-FBD1-4C67-86FA-26933F155DCF}" dt="2021-03-29T21:55:38.754" v="482" actId="478"/>
          <ac:spMkLst>
            <pc:docMk/>
            <pc:sldMk cId="336585078" sldId="787"/>
            <ac:spMk id="20" creationId="{D340CC00-CCD3-4B43-AAE4-6F1F5BEE7666}"/>
          </ac:spMkLst>
        </pc:spChg>
        <pc:spChg chg="del">
          <ac:chgData name="Lei Wu" userId="f083b2a8aea23a2f" providerId="LiveId" clId="{798432FD-FBD1-4C67-86FA-26933F155DCF}" dt="2021-03-29T21:55:38.754" v="482" actId="478"/>
          <ac:spMkLst>
            <pc:docMk/>
            <pc:sldMk cId="336585078" sldId="787"/>
            <ac:spMk id="21" creationId="{BD7A68C1-72D2-41E6-85F6-FE7EED144809}"/>
          </ac:spMkLst>
        </pc:spChg>
        <pc:spChg chg="del">
          <ac:chgData name="Lei Wu" userId="f083b2a8aea23a2f" providerId="LiveId" clId="{798432FD-FBD1-4C67-86FA-26933F155DCF}" dt="2021-03-29T21:55:38.754" v="482" actId="478"/>
          <ac:spMkLst>
            <pc:docMk/>
            <pc:sldMk cId="336585078" sldId="787"/>
            <ac:spMk id="22" creationId="{864FD1DA-2D43-42C9-B82E-DA220FF0EECC}"/>
          </ac:spMkLst>
        </pc:spChg>
        <pc:spChg chg="del">
          <ac:chgData name="Lei Wu" userId="f083b2a8aea23a2f" providerId="LiveId" clId="{798432FD-FBD1-4C67-86FA-26933F155DCF}" dt="2021-03-29T21:55:38.754" v="482" actId="478"/>
          <ac:spMkLst>
            <pc:docMk/>
            <pc:sldMk cId="336585078" sldId="787"/>
            <ac:spMk id="23" creationId="{AAB3912C-72E3-402A-AC4E-D0299BCA5DFC}"/>
          </ac:spMkLst>
        </pc:spChg>
        <pc:spChg chg="del">
          <ac:chgData name="Lei Wu" userId="f083b2a8aea23a2f" providerId="LiveId" clId="{798432FD-FBD1-4C67-86FA-26933F155DCF}" dt="2021-03-29T21:55:38.754" v="482" actId="478"/>
          <ac:spMkLst>
            <pc:docMk/>
            <pc:sldMk cId="336585078" sldId="787"/>
            <ac:spMk id="24" creationId="{8D0B754A-C9B5-459E-A254-F74B788F5E52}"/>
          </ac:spMkLst>
        </pc:spChg>
        <pc:spChg chg="del">
          <ac:chgData name="Lei Wu" userId="f083b2a8aea23a2f" providerId="LiveId" clId="{798432FD-FBD1-4C67-86FA-26933F155DCF}" dt="2021-03-29T21:55:38.754" v="482" actId="478"/>
          <ac:spMkLst>
            <pc:docMk/>
            <pc:sldMk cId="336585078" sldId="787"/>
            <ac:spMk id="25" creationId="{DD781F5C-3598-46C5-9CDB-B3DFF2A32651}"/>
          </ac:spMkLst>
        </pc:spChg>
        <pc:spChg chg="del">
          <ac:chgData name="Lei Wu" userId="f083b2a8aea23a2f" providerId="LiveId" clId="{798432FD-FBD1-4C67-86FA-26933F155DCF}" dt="2021-03-29T21:55:38.754" v="482" actId="478"/>
          <ac:spMkLst>
            <pc:docMk/>
            <pc:sldMk cId="336585078" sldId="787"/>
            <ac:spMk id="26" creationId="{2B849436-F109-4FAB-B665-44F9DC235E87}"/>
          </ac:spMkLst>
        </pc:spChg>
        <pc:spChg chg="del">
          <ac:chgData name="Lei Wu" userId="f083b2a8aea23a2f" providerId="LiveId" clId="{798432FD-FBD1-4C67-86FA-26933F155DCF}" dt="2021-03-29T21:55:38.754" v="482" actId="478"/>
          <ac:spMkLst>
            <pc:docMk/>
            <pc:sldMk cId="336585078" sldId="787"/>
            <ac:spMk id="27" creationId="{C8C286E4-B1FF-44DD-828E-A2C87C13C155}"/>
          </ac:spMkLst>
        </pc:spChg>
        <pc:spChg chg="del">
          <ac:chgData name="Lei Wu" userId="f083b2a8aea23a2f" providerId="LiveId" clId="{798432FD-FBD1-4C67-86FA-26933F155DCF}" dt="2021-03-29T21:55:38.754" v="482" actId="478"/>
          <ac:spMkLst>
            <pc:docMk/>
            <pc:sldMk cId="336585078" sldId="787"/>
            <ac:spMk id="28" creationId="{EE46F073-3663-41C2-A4ED-09D12AA7C6AD}"/>
          </ac:spMkLst>
        </pc:spChg>
        <pc:spChg chg="add mod">
          <ac:chgData name="Lei Wu" userId="f083b2a8aea23a2f" providerId="LiveId" clId="{798432FD-FBD1-4C67-86FA-26933F155DCF}" dt="2021-03-29T21:55:54.919" v="484" actId="207"/>
          <ac:spMkLst>
            <pc:docMk/>
            <pc:sldMk cId="336585078" sldId="787"/>
            <ac:spMk id="29" creationId="{D9D4D644-78BA-443D-9724-7072C52C0FA5}"/>
          </ac:spMkLst>
        </pc:spChg>
        <pc:spChg chg="add mod">
          <ac:chgData name="Lei Wu" userId="f083b2a8aea23a2f" providerId="LiveId" clId="{798432FD-FBD1-4C67-86FA-26933F155DCF}" dt="2021-03-29T21:55:47.968" v="483"/>
          <ac:spMkLst>
            <pc:docMk/>
            <pc:sldMk cId="336585078" sldId="787"/>
            <ac:spMk id="30" creationId="{F5518CC1-0FAF-48D1-915D-ADDC81E9DD63}"/>
          </ac:spMkLst>
        </pc:spChg>
        <pc:spChg chg="add mod">
          <ac:chgData name="Lei Wu" userId="f083b2a8aea23a2f" providerId="LiveId" clId="{798432FD-FBD1-4C67-86FA-26933F155DCF}" dt="2021-03-29T21:55:47.968" v="483"/>
          <ac:spMkLst>
            <pc:docMk/>
            <pc:sldMk cId="336585078" sldId="787"/>
            <ac:spMk id="31" creationId="{89CD4483-81A3-4318-92E9-6C598AD5750B}"/>
          </ac:spMkLst>
        </pc:spChg>
        <pc:spChg chg="add mod">
          <ac:chgData name="Lei Wu" userId="f083b2a8aea23a2f" providerId="LiveId" clId="{798432FD-FBD1-4C67-86FA-26933F155DCF}" dt="2021-03-29T21:55:47.968" v="483"/>
          <ac:spMkLst>
            <pc:docMk/>
            <pc:sldMk cId="336585078" sldId="787"/>
            <ac:spMk id="32" creationId="{606F0074-F333-43EB-A18E-8C73C8EAF7D4}"/>
          </ac:spMkLst>
        </pc:spChg>
        <pc:spChg chg="add mod">
          <ac:chgData name="Lei Wu" userId="f083b2a8aea23a2f" providerId="LiveId" clId="{798432FD-FBD1-4C67-86FA-26933F155DCF}" dt="2021-03-29T21:55:47.968" v="483"/>
          <ac:spMkLst>
            <pc:docMk/>
            <pc:sldMk cId="336585078" sldId="787"/>
            <ac:spMk id="33" creationId="{8E0CD923-8733-484A-BEE9-F6DEC46579F7}"/>
          </ac:spMkLst>
        </pc:spChg>
        <pc:spChg chg="add mod">
          <ac:chgData name="Lei Wu" userId="f083b2a8aea23a2f" providerId="LiveId" clId="{798432FD-FBD1-4C67-86FA-26933F155DCF}" dt="2021-03-29T21:55:47.968" v="483"/>
          <ac:spMkLst>
            <pc:docMk/>
            <pc:sldMk cId="336585078" sldId="787"/>
            <ac:spMk id="34" creationId="{6435A30C-3467-4325-BCE3-958F1D0F4204}"/>
          </ac:spMkLst>
        </pc:spChg>
        <pc:spChg chg="add mod">
          <ac:chgData name="Lei Wu" userId="f083b2a8aea23a2f" providerId="LiveId" clId="{798432FD-FBD1-4C67-86FA-26933F155DCF}" dt="2021-03-29T21:55:47.968" v="483"/>
          <ac:spMkLst>
            <pc:docMk/>
            <pc:sldMk cId="336585078" sldId="787"/>
            <ac:spMk id="35" creationId="{50568DFB-D9DB-4285-A4B3-59F288F6720C}"/>
          </ac:spMkLst>
        </pc:spChg>
        <pc:spChg chg="add mod">
          <ac:chgData name="Lei Wu" userId="f083b2a8aea23a2f" providerId="LiveId" clId="{798432FD-FBD1-4C67-86FA-26933F155DCF}" dt="2021-03-29T21:55:47.968" v="483"/>
          <ac:spMkLst>
            <pc:docMk/>
            <pc:sldMk cId="336585078" sldId="787"/>
            <ac:spMk id="36" creationId="{99BEDD51-E70C-4CE4-8CDD-E0F674D18744}"/>
          </ac:spMkLst>
        </pc:spChg>
        <pc:spChg chg="add mod">
          <ac:chgData name="Lei Wu" userId="f083b2a8aea23a2f" providerId="LiveId" clId="{798432FD-FBD1-4C67-86FA-26933F155DCF}" dt="2021-03-29T21:55:47.968" v="483"/>
          <ac:spMkLst>
            <pc:docMk/>
            <pc:sldMk cId="336585078" sldId="787"/>
            <ac:spMk id="37" creationId="{31896A5B-A379-468B-8779-13D9E01257AD}"/>
          </ac:spMkLst>
        </pc:spChg>
        <pc:spChg chg="add mod">
          <ac:chgData name="Lei Wu" userId="f083b2a8aea23a2f" providerId="LiveId" clId="{798432FD-FBD1-4C67-86FA-26933F155DCF}" dt="2021-03-29T22:01:51.599" v="526" actId="1076"/>
          <ac:spMkLst>
            <pc:docMk/>
            <pc:sldMk cId="336585078" sldId="787"/>
            <ac:spMk id="38" creationId="{5B7A7501-43A7-4A51-BD3D-CCD6F0F65D3D}"/>
          </ac:spMkLst>
        </pc:spChg>
        <pc:spChg chg="add mod">
          <ac:chgData name="Lei Wu" userId="f083b2a8aea23a2f" providerId="LiveId" clId="{798432FD-FBD1-4C67-86FA-26933F155DCF}" dt="2021-03-29T22:01:54.442" v="527" actId="1076"/>
          <ac:spMkLst>
            <pc:docMk/>
            <pc:sldMk cId="336585078" sldId="787"/>
            <ac:spMk id="39" creationId="{F2B22090-C3A1-430C-B044-DEDEB09DC74C}"/>
          </ac:spMkLst>
        </pc:spChg>
        <pc:spChg chg="add del mod">
          <ac:chgData name="Lei Wu" userId="f083b2a8aea23a2f" providerId="LiveId" clId="{798432FD-FBD1-4C67-86FA-26933F155DCF}" dt="2021-03-29T22:02:56.318" v="533" actId="478"/>
          <ac:spMkLst>
            <pc:docMk/>
            <pc:sldMk cId="336585078" sldId="787"/>
            <ac:spMk id="40" creationId="{916F6743-D9DE-4F3B-9497-9EEE5D57DA09}"/>
          </ac:spMkLst>
        </pc:spChg>
        <pc:spChg chg="add mod">
          <ac:chgData name="Lei Wu" userId="f083b2a8aea23a2f" providerId="LiveId" clId="{798432FD-FBD1-4C67-86FA-26933F155DCF}" dt="2021-03-29T21:55:47.968" v="483"/>
          <ac:spMkLst>
            <pc:docMk/>
            <pc:sldMk cId="336585078" sldId="787"/>
            <ac:spMk id="41" creationId="{6D081BF6-D1A3-4126-8B20-79AE4A23E1B0}"/>
          </ac:spMkLst>
        </pc:spChg>
        <pc:spChg chg="add mod">
          <ac:chgData name="Lei Wu" userId="f083b2a8aea23a2f" providerId="LiveId" clId="{798432FD-FBD1-4C67-86FA-26933F155DCF}" dt="2021-03-29T21:55:47.968" v="483"/>
          <ac:spMkLst>
            <pc:docMk/>
            <pc:sldMk cId="336585078" sldId="787"/>
            <ac:spMk id="42" creationId="{AC098DAF-9628-437D-A820-D24A1F194E86}"/>
          </ac:spMkLst>
        </pc:spChg>
        <pc:spChg chg="add mod">
          <ac:chgData name="Lei Wu" userId="f083b2a8aea23a2f" providerId="LiveId" clId="{798432FD-FBD1-4C67-86FA-26933F155DCF}" dt="2021-03-29T21:56:17.462" v="485" actId="1076"/>
          <ac:spMkLst>
            <pc:docMk/>
            <pc:sldMk cId="336585078" sldId="787"/>
            <ac:spMk id="43" creationId="{C254C8E3-7954-40B9-A9B9-AFB54CBD18A4}"/>
          </ac:spMkLst>
        </pc:spChg>
        <pc:spChg chg="add mod">
          <ac:chgData name="Lei Wu" userId="f083b2a8aea23a2f" providerId="LiveId" clId="{798432FD-FBD1-4C67-86FA-26933F155DCF}" dt="2021-03-29T21:55:47.968" v="483"/>
          <ac:spMkLst>
            <pc:docMk/>
            <pc:sldMk cId="336585078" sldId="787"/>
            <ac:spMk id="44" creationId="{28C3B31A-E19F-4D24-BF24-6A3F3A42F500}"/>
          </ac:spMkLst>
        </pc:spChg>
        <pc:spChg chg="add mod">
          <ac:chgData name="Lei Wu" userId="f083b2a8aea23a2f" providerId="LiveId" clId="{798432FD-FBD1-4C67-86FA-26933F155DCF}" dt="2021-03-29T21:56:43.670" v="489" actId="1076"/>
          <ac:spMkLst>
            <pc:docMk/>
            <pc:sldMk cId="336585078" sldId="787"/>
            <ac:spMk id="45" creationId="{466A8B85-DB63-4E7C-BCD7-08304F152690}"/>
          </ac:spMkLst>
        </pc:spChg>
        <pc:spChg chg="add mod">
          <ac:chgData name="Lei Wu" userId="f083b2a8aea23a2f" providerId="LiveId" clId="{798432FD-FBD1-4C67-86FA-26933F155DCF}" dt="2021-03-29T21:56:46.680" v="490" actId="1076"/>
          <ac:spMkLst>
            <pc:docMk/>
            <pc:sldMk cId="336585078" sldId="787"/>
            <ac:spMk id="46" creationId="{8E37DEB7-4529-4F00-AC64-62251939B91C}"/>
          </ac:spMkLst>
        </pc:spChg>
        <pc:spChg chg="add mod">
          <ac:chgData name="Lei Wu" userId="f083b2a8aea23a2f" providerId="LiveId" clId="{798432FD-FBD1-4C67-86FA-26933F155DCF}" dt="2021-03-29T21:56:36.128" v="488" actId="1076"/>
          <ac:spMkLst>
            <pc:docMk/>
            <pc:sldMk cId="336585078" sldId="787"/>
            <ac:spMk id="47" creationId="{77ED79AE-6077-49A8-9F84-69B8A85A06A9}"/>
          </ac:spMkLst>
        </pc:spChg>
        <pc:spChg chg="add mod">
          <ac:chgData name="Lei Wu" userId="f083b2a8aea23a2f" providerId="LiveId" clId="{798432FD-FBD1-4C67-86FA-26933F155DCF}" dt="2021-03-29T21:55:47.968" v="483"/>
          <ac:spMkLst>
            <pc:docMk/>
            <pc:sldMk cId="336585078" sldId="787"/>
            <ac:spMk id="48" creationId="{4344CD6B-B6FE-4B55-859C-A73CB3CF9116}"/>
          </ac:spMkLst>
        </pc:spChg>
        <pc:spChg chg="add mod">
          <ac:chgData name="Lei Wu" userId="f083b2a8aea23a2f" providerId="LiveId" clId="{798432FD-FBD1-4C67-86FA-26933F155DCF}" dt="2021-03-29T21:56:57.223" v="492" actId="1076"/>
          <ac:spMkLst>
            <pc:docMk/>
            <pc:sldMk cId="336585078" sldId="787"/>
            <ac:spMk id="49" creationId="{9BFF4BE1-2D81-4C65-AE43-2B7ADFAEDA88}"/>
          </ac:spMkLst>
        </pc:spChg>
        <pc:spChg chg="add mod">
          <ac:chgData name="Lei Wu" userId="f083b2a8aea23a2f" providerId="LiveId" clId="{798432FD-FBD1-4C67-86FA-26933F155DCF}" dt="2021-03-29T21:55:47.968" v="483"/>
          <ac:spMkLst>
            <pc:docMk/>
            <pc:sldMk cId="336585078" sldId="787"/>
            <ac:spMk id="50" creationId="{EC4B7DA2-1692-403F-A72A-5D440E191423}"/>
          </ac:spMkLst>
        </pc:spChg>
        <pc:spChg chg="add mod">
          <ac:chgData name="Lei Wu" userId="f083b2a8aea23a2f" providerId="LiveId" clId="{798432FD-FBD1-4C67-86FA-26933F155DCF}" dt="2021-03-29T21:55:47.968" v="483"/>
          <ac:spMkLst>
            <pc:docMk/>
            <pc:sldMk cId="336585078" sldId="787"/>
            <ac:spMk id="51" creationId="{78F6144A-F20B-4027-AF98-1DAFB9F1DE1D}"/>
          </ac:spMkLst>
        </pc:spChg>
        <pc:spChg chg="add mod">
          <ac:chgData name="Lei Wu" userId="f083b2a8aea23a2f" providerId="LiveId" clId="{798432FD-FBD1-4C67-86FA-26933F155DCF}" dt="2021-03-29T21:56:51.928" v="491" actId="1076"/>
          <ac:spMkLst>
            <pc:docMk/>
            <pc:sldMk cId="336585078" sldId="787"/>
            <ac:spMk id="52" creationId="{D4B6D5E7-6CEB-44A6-9660-FE8287B2C168}"/>
          </ac:spMkLst>
        </pc:spChg>
        <pc:spChg chg="add mod">
          <ac:chgData name="Lei Wu" userId="f083b2a8aea23a2f" providerId="LiveId" clId="{798432FD-FBD1-4C67-86FA-26933F155DCF}" dt="2021-03-29T22:04:44.707" v="549"/>
          <ac:spMkLst>
            <pc:docMk/>
            <pc:sldMk cId="336585078" sldId="787"/>
            <ac:spMk id="53" creationId="{8B8FDB0F-4A95-4B8E-B789-2624C406E078}"/>
          </ac:spMkLst>
        </pc:spChg>
        <pc:spChg chg="add del">
          <ac:chgData name="Lei Wu" userId="f083b2a8aea23a2f" providerId="LiveId" clId="{798432FD-FBD1-4C67-86FA-26933F155DCF}" dt="2021-03-29T22:04:43.057" v="548" actId="22"/>
          <ac:spMkLst>
            <pc:docMk/>
            <pc:sldMk cId="336585078" sldId="787"/>
            <ac:spMk id="54" creationId="{68682315-298C-4F3A-8DF9-9FAB939170C1}"/>
          </ac:spMkLst>
        </pc:spChg>
        <pc:spChg chg="add mod">
          <ac:chgData name="Lei Wu" userId="f083b2a8aea23a2f" providerId="LiveId" clId="{798432FD-FBD1-4C67-86FA-26933F155DCF}" dt="2021-03-29T22:05:19.466" v="551"/>
          <ac:spMkLst>
            <pc:docMk/>
            <pc:sldMk cId="336585078" sldId="787"/>
            <ac:spMk id="55" creationId="{DA00DF38-E280-481A-B85C-802E7A866486}"/>
          </ac:spMkLst>
        </pc:spChg>
      </pc:sldChg>
      <pc:sldChg chg="addSp delSp modSp add del mod">
        <pc:chgData name="Lei Wu" userId="f083b2a8aea23a2f" providerId="LiveId" clId="{798432FD-FBD1-4C67-86FA-26933F155DCF}" dt="2021-03-29T22:25:35.786" v="796" actId="47"/>
        <pc:sldMkLst>
          <pc:docMk/>
          <pc:sldMk cId="678447359" sldId="788"/>
        </pc:sldMkLst>
        <pc:spChg chg="mod">
          <ac:chgData name="Lei Wu" userId="f083b2a8aea23a2f" providerId="LiveId" clId="{798432FD-FBD1-4C67-86FA-26933F155DCF}" dt="2021-03-29T22:07:12.798" v="553"/>
          <ac:spMkLst>
            <pc:docMk/>
            <pc:sldMk cId="678447359" sldId="788"/>
            <ac:spMk id="2" creationId="{00000000-0000-0000-0000-000000000000}"/>
          </ac:spMkLst>
        </pc:spChg>
        <pc:spChg chg="mod">
          <ac:chgData name="Lei Wu" userId="f083b2a8aea23a2f" providerId="LiveId" clId="{798432FD-FBD1-4C67-86FA-26933F155DCF}" dt="2021-03-29T22:08:40.094" v="572" actId="20577"/>
          <ac:spMkLst>
            <pc:docMk/>
            <pc:sldMk cId="678447359" sldId="788"/>
            <ac:spMk id="3" creationId="{00000000-0000-0000-0000-000000000000}"/>
          </ac:spMkLst>
        </pc:spChg>
        <pc:spChg chg="add mod">
          <ac:chgData name="Lei Wu" userId="f083b2a8aea23a2f" providerId="LiveId" clId="{798432FD-FBD1-4C67-86FA-26933F155DCF}" dt="2021-03-29T22:07:40.350" v="558" actId="1076"/>
          <ac:spMkLst>
            <pc:docMk/>
            <pc:sldMk cId="678447359" sldId="788"/>
            <ac:spMk id="104" creationId="{456CF696-7375-41BF-A906-0565840AFA81}"/>
          </ac:spMkLst>
        </pc:spChg>
        <pc:spChg chg="mod">
          <ac:chgData name="Lei Wu" userId="f083b2a8aea23a2f" providerId="LiveId" clId="{798432FD-FBD1-4C67-86FA-26933F155DCF}" dt="2021-03-29T22:07:40.350" v="558" actId="1076"/>
          <ac:spMkLst>
            <pc:docMk/>
            <pc:sldMk cId="678447359" sldId="788"/>
            <ac:spMk id="106" creationId="{7198276F-6B5A-4EB6-A3E4-DCC445F48208}"/>
          </ac:spMkLst>
        </pc:spChg>
        <pc:spChg chg="mod">
          <ac:chgData name="Lei Wu" userId="f083b2a8aea23a2f" providerId="LiveId" clId="{798432FD-FBD1-4C67-86FA-26933F155DCF}" dt="2021-03-29T22:07:40.350" v="558" actId="1076"/>
          <ac:spMkLst>
            <pc:docMk/>
            <pc:sldMk cId="678447359" sldId="788"/>
            <ac:spMk id="107" creationId="{9A5D3DD5-DAE8-477A-9867-8A95A0C68484}"/>
          </ac:spMkLst>
        </pc:spChg>
        <pc:spChg chg="mod">
          <ac:chgData name="Lei Wu" userId="f083b2a8aea23a2f" providerId="LiveId" clId="{798432FD-FBD1-4C67-86FA-26933F155DCF}" dt="2021-03-29T22:07:40.350" v="558" actId="1076"/>
          <ac:spMkLst>
            <pc:docMk/>
            <pc:sldMk cId="678447359" sldId="788"/>
            <ac:spMk id="108" creationId="{E4D9E84E-B909-4FEA-86D0-CC338ED54473}"/>
          </ac:spMkLst>
        </pc:spChg>
        <pc:spChg chg="mod">
          <ac:chgData name="Lei Wu" userId="f083b2a8aea23a2f" providerId="LiveId" clId="{798432FD-FBD1-4C67-86FA-26933F155DCF}" dt="2021-03-29T22:07:40.350" v="558" actId="1076"/>
          <ac:spMkLst>
            <pc:docMk/>
            <pc:sldMk cId="678447359" sldId="788"/>
            <ac:spMk id="109" creationId="{C302443C-8A63-45D5-9E67-B632C58C28A8}"/>
          </ac:spMkLst>
        </pc:spChg>
        <pc:spChg chg="mod">
          <ac:chgData name="Lei Wu" userId="f083b2a8aea23a2f" providerId="LiveId" clId="{798432FD-FBD1-4C67-86FA-26933F155DCF}" dt="2021-03-29T22:07:40.350" v="558" actId="1076"/>
          <ac:spMkLst>
            <pc:docMk/>
            <pc:sldMk cId="678447359" sldId="788"/>
            <ac:spMk id="110" creationId="{276B44E2-2DFE-4FA3-A5E3-8FE260E3DB4F}"/>
          </ac:spMkLst>
        </pc:spChg>
        <pc:spChg chg="mod">
          <ac:chgData name="Lei Wu" userId="f083b2a8aea23a2f" providerId="LiveId" clId="{798432FD-FBD1-4C67-86FA-26933F155DCF}" dt="2021-03-29T22:07:40.350" v="558" actId="1076"/>
          <ac:spMkLst>
            <pc:docMk/>
            <pc:sldMk cId="678447359" sldId="788"/>
            <ac:spMk id="111" creationId="{F38B8FC4-DF06-42AF-950B-A90EEB523CA8}"/>
          </ac:spMkLst>
        </pc:spChg>
        <pc:spChg chg="mod">
          <ac:chgData name="Lei Wu" userId="f083b2a8aea23a2f" providerId="LiveId" clId="{798432FD-FBD1-4C67-86FA-26933F155DCF}" dt="2021-03-29T22:07:40.350" v="558" actId="1076"/>
          <ac:spMkLst>
            <pc:docMk/>
            <pc:sldMk cId="678447359" sldId="788"/>
            <ac:spMk id="112" creationId="{7EAD308A-D105-4C27-95FD-D80B795191D7}"/>
          </ac:spMkLst>
        </pc:spChg>
        <pc:spChg chg="mod">
          <ac:chgData name="Lei Wu" userId="f083b2a8aea23a2f" providerId="LiveId" clId="{798432FD-FBD1-4C67-86FA-26933F155DCF}" dt="2021-03-29T22:07:40.350" v="558" actId="1076"/>
          <ac:spMkLst>
            <pc:docMk/>
            <pc:sldMk cId="678447359" sldId="788"/>
            <ac:spMk id="113" creationId="{328BA2DB-F9C6-457E-B756-2AAC6ABDCF8E}"/>
          </ac:spMkLst>
        </pc:spChg>
        <pc:spChg chg="mod">
          <ac:chgData name="Lei Wu" userId="f083b2a8aea23a2f" providerId="LiveId" clId="{798432FD-FBD1-4C67-86FA-26933F155DCF}" dt="2021-03-29T22:07:40.350" v="558" actId="1076"/>
          <ac:spMkLst>
            <pc:docMk/>
            <pc:sldMk cId="678447359" sldId="788"/>
            <ac:spMk id="114" creationId="{3FDC0E54-BB23-4083-853E-5087D21C4BE6}"/>
          </ac:spMkLst>
        </pc:spChg>
        <pc:spChg chg="mod">
          <ac:chgData name="Lei Wu" userId="f083b2a8aea23a2f" providerId="LiveId" clId="{798432FD-FBD1-4C67-86FA-26933F155DCF}" dt="2021-03-29T22:07:40.350" v="558" actId="1076"/>
          <ac:spMkLst>
            <pc:docMk/>
            <pc:sldMk cId="678447359" sldId="788"/>
            <ac:spMk id="115" creationId="{E76D2D4E-2BA8-4EB0-81A8-79DED236EDEF}"/>
          </ac:spMkLst>
        </pc:spChg>
        <pc:spChg chg="mod">
          <ac:chgData name="Lei Wu" userId="f083b2a8aea23a2f" providerId="LiveId" clId="{798432FD-FBD1-4C67-86FA-26933F155DCF}" dt="2021-03-29T22:07:40.350" v="558" actId="1076"/>
          <ac:spMkLst>
            <pc:docMk/>
            <pc:sldMk cId="678447359" sldId="788"/>
            <ac:spMk id="116" creationId="{6D0D09AB-BF88-43AC-BAF4-54206964A86C}"/>
          </ac:spMkLst>
        </pc:spChg>
        <pc:spChg chg="mod">
          <ac:chgData name="Lei Wu" userId="f083b2a8aea23a2f" providerId="LiveId" clId="{798432FD-FBD1-4C67-86FA-26933F155DCF}" dt="2021-03-29T22:07:40.350" v="558" actId="1076"/>
          <ac:spMkLst>
            <pc:docMk/>
            <pc:sldMk cId="678447359" sldId="788"/>
            <ac:spMk id="117" creationId="{6F3D7907-C709-44BC-984B-591E47F2BD95}"/>
          </ac:spMkLst>
        </pc:spChg>
        <pc:spChg chg="mod">
          <ac:chgData name="Lei Wu" userId="f083b2a8aea23a2f" providerId="LiveId" clId="{798432FD-FBD1-4C67-86FA-26933F155DCF}" dt="2021-03-29T22:07:40.350" v="558" actId="1076"/>
          <ac:spMkLst>
            <pc:docMk/>
            <pc:sldMk cId="678447359" sldId="788"/>
            <ac:spMk id="118" creationId="{3B131418-120D-4900-9C7A-5E9DF86DDD95}"/>
          </ac:spMkLst>
        </pc:spChg>
        <pc:spChg chg="add mod">
          <ac:chgData name="Lei Wu" userId="f083b2a8aea23a2f" providerId="LiveId" clId="{798432FD-FBD1-4C67-86FA-26933F155DCF}" dt="2021-03-29T22:07:46.754" v="560"/>
          <ac:spMkLst>
            <pc:docMk/>
            <pc:sldMk cId="678447359" sldId="788"/>
            <ac:spMk id="119" creationId="{69BFDD28-DA6D-4324-80F1-05451394A072}"/>
          </ac:spMkLst>
        </pc:spChg>
        <pc:spChg chg="mod">
          <ac:chgData name="Lei Wu" userId="f083b2a8aea23a2f" providerId="LiveId" clId="{798432FD-FBD1-4C67-86FA-26933F155DCF}" dt="2021-03-29T22:07:58.411" v="562" actId="1076"/>
          <ac:spMkLst>
            <pc:docMk/>
            <pc:sldMk cId="678447359" sldId="788"/>
            <ac:spMk id="121" creationId="{06525BC0-B935-4AD8-B786-2A388F364A2F}"/>
          </ac:spMkLst>
        </pc:spChg>
        <pc:spChg chg="mod">
          <ac:chgData name="Lei Wu" userId="f083b2a8aea23a2f" providerId="LiveId" clId="{798432FD-FBD1-4C67-86FA-26933F155DCF}" dt="2021-03-29T22:07:58.411" v="562" actId="1076"/>
          <ac:spMkLst>
            <pc:docMk/>
            <pc:sldMk cId="678447359" sldId="788"/>
            <ac:spMk id="122" creationId="{8E02F102-2EAD-4D65-88EF-104478E44BFF}"/>
          </ac:spMkLst>
        </pc:spChg>
        <pc:spChg chg="mod">
          <ac:chgData name="Lei Wu" userId="f083b2a8aea23a2f" providerId="LiveId" clId="{798432FD-FBD1-4C67-86FA-26933F155DCF}" dt="2021-03-29T22:07:58.411" v="562" actId="1076"/>
          <ac:spMkLst>
            <pc:docMk/>
            <pc:sldMk cId="678447359" sldId="788"/>
            <ac:spMk id="123" creationId="{DD280822-6BA5-404D-9D1E-DB76FA1C5320}"/>
          </ac:spMkLst>
        </pc:spChg>
        <pc:spChg chg="mod">
          <ac:chgData name="Lei Wu" userId="f083b2a8aea23a2f" providerId="LiveId" clId="{798432FD-FBD1-4C67-86FA-26933F155DCF}" dt="2021-03-29T22:07:58.411" v="562" actId="1076"/>
          <ac:spMkLst>
            <pc:docMk/>
            <pc:sldMk cId="678447359" sldId="788"/>
            <ac:spMk id="124" creationId="{27AAFF8C-0FD5-4A30-AD87-6A054575C6C5}"/>
          </ac:spMkLst>
        </pc:spChg>
        <pc:spChg chg="mod">
          <ac:chgData name="Lei Wu" userId="f083b2a8aea23a2f" providerId="LiveId" clId="{798432FD-FBD1-4C67-86FA-26933F155DCF}" dt="2021-03-29T22:07:58.411" v="562" actId="1076"/>
          <ac:spMkLst>
            <pc:docMk/>
            <pc:sldMk cId="678447359" sldId="788"/>
            <ac:spMk id="125" creationId="{E6528937-DD5E-458D-8EBC-757DBE6A388D}"/>
          </ac:spMkLst>
        </pc:spChg>
        <pc:spChg chg="mod">
          <ac:chgData name="Lei Wu" userId="f083b2a8aea23a2f" providerId="LiveId" clId="{798432FD-FBD1-4C67-86FA-26933F155DCF}" dt="2021-03-29T22:07:58.411" v="562" actId="1076"/>
          <ac:spMkLst>
            <pc:docMk/>
            <pc:sldMk cId="678447359" sldId="788"/>
            <ac:spMk id="126" creationId="{0E5F5D68-04F0-42B4-B8B3-14D9C24482CF}"/>
          </ac:spMkLst>
        </pc:spChg>
        <pc:spChg chg="mod">
          <ac:chgData name="Lei Wu" userId="f083b2a8aea23a2f" providerId="LiveId" clId="{798432FD-FBD1-4C67-86FA-26933F155DCF}" dt="2021-03-29T22:07:58.411" v="562" actId="1076"/>
          <ac:spMkLst>
            <pc:docMk/>
            <pc:sldMk cId="678447359" sldId="788"/>
            <ac:spMk id="127" creationId="{58466C47-ADF9-4435-A9BD-87A5BD4FDF2F}"/>
          </ac:spMkLst>
        </pc:spChg>
        <pc:spChg chg="mod">
          <ac:chgData name="Lei Wu" userId="f083b2a8aea23a2f" providerId="LiveId" clId="{798432FD-FBD1-4C67-86FA-26933F155DCF}" dt="2021-03-29T22:07:58.411" v="562" actId="1076"/>
          <ac:spMkLst>
            <pc:docMk/>
            <pc:sldMk cId="678447359" sldId="788"/>
            <ac:spMk id="128" creationId="{EE68055F-C002-40DE-8E59-C813088A2CD6}"/>
          </ac:spMkLst>
        </pc:spChg>
        <pc:spChg chg="mod">
          <ac:chgData name="Lei Wu" userId="f083b2a8aea23a2f" providerId="LiveId" clId="{798432FD-FBD1-4C67-86FA-26933F155DCF}" dt="2021-03-29T22:07:58.411" v="562" actId="1076"/>
          <ac:spMkLst>
            <pc:docMk/>
            <pc:sldMk cId="678447359" sldId="788"/>
            <ac:spMk id="129" creationId="{0AA4DC00-5E3C-4715-8FD7-DBD4C6A5558A}"/>
          </ac:spMkLst>
        </pc:spChg>
        <pc:spChg chg="mod">
          <ac:chgData name="Lei Wu" userId="f083b2a8aea23a2f" providerId="LiveId" clId="{798432FD-FBD1-4C67-86FA-26933F155DCF}" dt="2021-03-29T22:07:58.411" v="562" actId="1076"/>
          <ac:spMkLst>
            <pc:docMk/>
            <pc:sldMk cId="678447359" sldId="788"/>
            <ac:spMk id="130" creationId="{8B194EC0-DF64-4B66-9491-9FFB48D58497}"/>
          </ac:spMkLst>
        </pc:spChg>
        <pc:spChg chg="mod">
          <ac:chgData name="Lei Wu" userId="f083b2a8aea23a2f" providerId="LiveId" clId="{798432FD-FBD1-4C67-86FA-26933F155DCF}" dt="2021-03-29T22:07:58.411" v="562" actId="1076"/>
          <ac:spMkLst>
            <pc:docMk/>
            <pc:sldMk cId="678447359" sldId="788"/>
            <ac:spMk id="131" creationId="{F4E1CE1B-8FDE-4813-ACFF-5F587E1D9C07}"/>
          </ac:spMkLst>
        </pc:spChg>
        <pc:spChg chg="mod">
          <ac:chgData name="Lei Wu" userId="f083b2a8aea23a2f" providerId="LiveId" clId="{798432FD-FBD1-4C67-86FA-26933F155DCF}" dt="2021-03-29T22:07:58.411" v="562" actId="1076"/>
          <ac:spMkLst>
            <pc:docMk/>
            <pc:sldMk cId="678447359" sldId="788"/>
            <ac:spMk id="132" creationId="{7E839138-88C8-49A7-9945-40D8902C3A83}"/>
          </ac:spMkLst>
        </pc:spChg>
        <pc:spChg chg="mod">
          <ac:chgData name="Lei Wu" userId="f083b2a8aea23a2f" providerId="LiveId" clId="{798432FD-FBD1-4C67-86FA-26933F155DCF}" dt="2021-03-29T22:07:58.411" v="562" actId="1076"/>
          <ac:spMkLst>
            <pc:docMk/>
            <pc:sldMk cId="678447359" sldId="788"/>
            <ac:spMk id="133" creationId="{A6851F1A-AFF5-4A48-8D2A-A33CF320FDA2}"/>
          </ac:spMkLst>
        </pc:spChg>
        <pc:spChg chg="add mod">
          <ac:chgData name="Lei Wu" userId="f083b2a8aea23a2f" providerId="LiveId" clId="{798432FD-FBD1-4C67-86FA-26933F155DCF}" dt="2021-03-29T22:07:46.754" v="560"/>
          <ac:spMkLst>
            <pc:docMk/>
            <pc:sldMk cId="678447359" sldId="788"/>
            <ac:spMk id="134" creationId="{F5498A82-0939-4AC8-B300-CEC908190B6B}"/>
          </ac:spMkLst>
        </pc:spChg>
        <pc:spChg chg="mod">
          <ac:chgData name="Lei Wu" userId="f083b2a8aea23a2f" providerId="LiveId" clId="{798432FD-FBD1-4C67-86FA-26933F155DCF}" dt="2021-03-29T22:08:27.616" v="569" actId="1076"/>
          <ac:spMkLst>
            <pc:docMk/>
            <pc:sldMk cId="678447359" sldId="788"/>
            <ac:spMk id="136" creationId="{9E1354EF-2C8A-427E-9471-F83FE71D9AEB}"/>
          </ac:spMkLst>
        </pc:spChg>
        <pc:spChg chg="mod">
          <ac:chgData name="Lei Wu" userId="f083b2a8aea23a2f" providerId="LiveId" clId="{798432FD-FBD1-4C67-86FA-26933F155DCF}" dt="2021-03-29T22:08:27.616" v="569" actId="1076"/>
          <ac:spMkLst>
            <pc:docMk/>
            <pc:sldMk cId="678447359" sldId="788"/>
            <ac:spMk id="137" creationId="{E6B5C422-FF23-4125-AA67-8111CA922554}"/>
          </ac:spMkLst>
        </pc:spChg>
        <pc:spChg chg="mod">
          <ac:chgData name="Lei Wu" userId="f083b2a8aea23a2f" providerId="LiveId" clId="{798432FD-FBD1-4C67-86FA-26933F155DCF}" dt="2021-03-29T22:08:27.616" v="569" actId="1076"/>
          <ac:spMkLst>
            <pc:docMk/>
            <pc:sldMk cId="678447359" sldId="788"/>
            <ac:spMk id="138" creationId="{FB909182-EBFA-46C9-8167-638B6FEFA16D}"/>
          </ac:spMkLst>
        </pc:spChg>
        <pc:spChg chg="mod">
          <ac:chgData name="Lei Wu" userId="f083b2a8aea23a2f" providerId="LiveId" clId="{798432FD-FBD1-4C67-86FA-26933F155DCF}" dt="2021-03-29T22:08:27.616" v="569" actId="1076"/>
          <ac:spMkLst>
            <pc:docMk/>
            <pc:sldMk cId="678447359" sldId="788"/>
            <ac:spMk id="139" creationId="{94C7FA14-6B91-4B1A-A5DF-F0DA55F99AE1}"/>
          </ac:spMkLst>
        </pc:spChg>
        <pc:spChg chg="mod">
          <ac:chgData name="Lei Wu" userId="f083b2a8aea23a2f" providerId="LiveId" clId="{798432FD-FBD1-4C67-86FA-26933F155DCF}" dt="2021-03-29T22:08:27.616" v="569" actId="1076"/>
          <ac:spMkLst>
            <pc:docMk/>
            <pc:sldMk cId="678447359" sldId="788"/>
            <ac:spMk id="140" creationId="{83B6D53E-9C45-451E-AD60-79606DCB471C}"/>
          </ac:spMkLst>
        </pc:spChg>
        <pc:spChg chg="mod">
          <ac:chgData name="Lei Wu" userId="f083b2a8aea23a2f" providerId="LiveId" clId="{798432FD-FBD1-4C67-86FA-26933F155DCF}" dt="2021-03-29T22:08:27.616" v="569" actId="1076"/>
          <ac:spMkLst>
            <pc:docMk/>
            <pc:sldMk cId="678447359" sldId="788"/>
            <ac:spMk id="141" creationId="{301032BA-FC64-477B-B3CE-20AD8B818069}"/>
          </ac:spMkLst>
        </pc:spChg>
        <pc:spChg chg="mod">
          <ac:chgData name="Lei Wu" userId="f083b2a8aea23a2f" providerId="LiveId" clId="{798432FD-FBD1-4C67-86FA-26933F155DCF}" dt="2021-03-29T22:08:27.616" v="569" actId="1076"/>
          <ac:spMkLst>
            <pc:docMk/>
            <pc:sldMk cId="678447359" sldId="788"/>
            <ac:spMk id="142" creationId="{0745391D-2146-4A6A-990D-F46195762B71}"/>
          </ac:spMkLst>
        </pc:spChg>
        <pc:spChg chg="mod">
          <ac:chgData name="Lei Wu" userId="f083b2a8aea23a2f" providerId="LiveId" clId="{798432FD-FBD1-4C67-86FA-26933F155DCF}" dt="2021-03-29T22:08:27.616" v="569" actId="1076"/>
          <ac:spMkLst>
            <pc:docMk/>
            <pc:sldMk cId="678447359" sldId="788"/>
            <ac:spMk id="143" creationId="{9A17C844-7361-4A03-A465-3CDDE0D401CF}"/>
          </ac:spMkLst>
        </pc:spChg>
        <pc:spChg chg="mod">
          <ac:chgData name="Lei Wu" userId="f083b2a8aea23a2f" providerId="LiveId" clId="{798432FD-FBD1-4C67-86FA-26933F155DCF}" dt="2021-03-29T22:08:27.616" v="569" actId="1076"/>
          <ac:spMkLst>
            <pc:docMk/>
            <pc:sldMk cId="678447359" sldId="788"/>
            <ac:spMk id="144" creationId="{2A9AB216-B800-4C23-8C3E-647F65A6D132}"/>
          </ac:spMkLst>
        </pc:spChg>
        <pc:spChg chg="mod">
          <ac:chgData name="Lei Wu" userId="f083b2a8aea23a2f" providerId="LiveId" clId="{798432FD-FBD1-4C67-86FA-26933F155DCF}" dt="2021-03-29T22:08:27.616" v="569" actId="1076"/>
          <ac:spMkLst>
            <pc:docMk/>
            <pc:sldMk cId="678447359" sldId="788"/>
            <ac:spMk id="145" creationId="{31BCDF08-0D06-4CD7-BAFB-E53B61D4CCC0}"/>
          </ac:spMkLst>
        </pc:spChg>
        <pc:spChg chg="mod">
          <ac:chgData name="Lei Wu" userId="f083b2a8aea23a2f" providerId="LiveId" clId="{798432FD-FBD1-4C67-86FA-26933F155DCF}" dt="2021-03-29T22:08:27.616" v="569" actId="1076"/>
          <ac:spMkLst>
            <pc:docMk/>
            <pc:sldMk cId="678447359" sldId="788"/>
            <ac:spMk id="146" creationId="{0FD68EE9-CD53-41F4-BF5E-648DFCAC9984}"/>
          </ac:spMkLst>
        </pc:spChg>
        <pc:grpChg chg="del">
          <ac:chgData name="Lei Wu" userId="f083b2a8aea23a2f" providerId="LiveId" clId="{798432FD-FBD1-4C67-86FA-26933F155DCF}" dt="2021-03-29T22:07:37.091" v="556" actId="478"/>
          <ac:grpSpMkLst>
            <pc:docMk/>
            <pc:sldMk cId="678447359" sldId="788"/>
            <ac:grpSpMk id="4" creationId="{5AD76F5F-5B66-436E-9780-2F2EB296DFF8}"/>
          </ac:grpSpMkLst>
        </pc:grpChg>
        <pc:grpChg chg="del">
          <ac:chgData name="Lei Wu" userId="f083b2a8aea23a2f" providerId="LiveId" clId="{798432FD-FBD1-4C67-86FA-26933F155DCF}" dt="2021-03-29T22:07:46.267" v="559" actId="478"/>
          <ac:grpSpMkLst>
            <pc:docMk/>
            <pc:sldMk cId="678447359" sldId="788"/>
            <ac:grpSpMk id="103" creationId="{27E8B8ED-C79E-4F58-A3F2-AE25A7C8D7BA}"/>
          </ac:grpSpMkLst>
        </pc:grpChg>
        <pc:grpChg chg="add del mod">
          <ac:chgData name="Lei Wu" userId="f083b2a8aea23a2f" providerId="LiveId" clId="{798432FD-FBD1-4C67-86FA-26933F155DCF}" dt="2021-03-29T22:07:54.349" v="561" actId="478"/>
          <ac:grpSpMkLst>
            <pc:docMk/>
            <pc:sldMk cId="678447359" sldId="788"/>
            <ac:grpSpMk id="105" creationId="{5BE3A01D-48B9-451D-931A-6796CB17EDA7}"/>
          </ac:grpSpMkLst>
        </pc:grpChg>
        <pc:grpChg chg="add mod">
          <ac:chgData name="Lei Wu" userId="f083b2a8aea23a2f" providerId="LiveId" clId="{798432FD-FBD1-4C67-86FA-26933F155DCF}" dt="2021-03-29T22:07:58.411" v="562" actId="1076"/>
          <ac:grpSpMkLst>
            <pc:docMk/>
            <pc:sldMk cId="678447359" sldId="788"/>
            <ac:grpSpMk id="120" creationId="{BB63ABBE-A388-445D-B27D-465217CE7E57}"/>
          </ac:grpSpMkLst>
        </pc:grpChg>
        <pc:grpChg chg="add mod">
          <ac:chgData name="Lei Wu" userId="f083b2a8aea23a2f" providerId="LiveId" clId="{798432FD-FBD1-4C67-86FA-26933F155DCF}" dt="2021-03-29T22:08:27.616" v="569" actId="1076"/>
          <ac:grpSpMkLst>
            <pc:docMk/>
            <pc:sldMk cId="678447359" sldId="788"/>
            <ac:grpSpMk id="135" creationId="{CDF8FBDF-C418-4573-90BD-E5998C8E8E01}"/>
          </ac:grpSpMkLst>
        </pc:grpChg>
      </pc:sldChg>
      <pc:sldChg chg="addSp delSp modSp add mod modAnim modNotesTx">
        <pc:chgData name="Lei Wu" userId="f083b2a8aea23a2f" providerId="LiveId" clId="{798432FD-FBD1-4C67-86FA-26933F155DCF}" dt="2021-03-31T13:01:27.054" v="2529" actId="20577"/>
        <pc:sldMkLst>
          <pc:docMk/>
          <pc:sldMk cId="591484727" sldId="789"/>
        </pc:sldMkLst>
        <pc:spChg chg="mod">
          <ac:chgData name="Lei Wu" userId="f083b2a8aea23a2f" providerId="LiveId" clId="{798432FD-FBD1-4C67-86FA-26933F155DCF}" dt="2021-03-29T22:23:40.853" v="766" actId="20577"/>
          <ac:spMkLst>
            <pc:docMk/>
            <pc:sldMk cId="591484727" sldId="789"/>
            <ac:spMk id="2" creationId="{00000000-0000-0000-0000-000000000000}"/>
          </ac:spMkLst>
        </pc:spChg>
        <pc:spChg chg="mod">
          <ac:chgData name="Lei Wu" userId="f083b2a8aea23a2f" providerId="LiveId" clId="{798432FD-FBD1-4C67-86FA-26933F155DCF}" dt="2021-03-31T13:01:27.054" v="2529" actId="20577"/>
          <ac:spMkLst>
            <pc:docMk/>
            <pc:sldMk cId="591484727" sldId="789"/>
            <ac:spMk id="3" creationId="{00000000-0000-0000-0000-000000000000}"/>
          </ac:spMkLst>
        </pc:spChg>
        <pc:spChg chg="add del mod">
          <ac:chgData name="Lei Wu" userId="f083b2a8aea23a2f" providerId="LiveId" clId="{798432FD-FBD1-4C67-86FA-26933F155DCF}" dt="2021-03-29T22:16:50.676" v="665" actId="478"/>
          <ac:spMkLst>
            <pc:docMk/>
            <pc:sldMk cId="591484727" sldId="789"/>
            <ac:spMk id="34" creationId="{6406E621-E288-4251-BFC7-F13405088076}"/>
          </ac:spMkLst>
        </pc:spChg>
        <pc:spChg chg="add del mod">
          <ac:chgData name="Lei Wu" userId="f083b2a8aea23a2f" providerId="LiveId" clId="{798432FD-FBD1-4C67-86FA-26933F155DCF}" dt="2021-03-29T22:16:50.676" v="665" actId="478"/>
          <ac:spMkLst>
            <pc:docMk/>
            <pc:sldMk cId="591484727" sldId="789"/>
            <ac:spMk id="35" creationId="{674C9662-B531-4F95-B7BF-9902F409DCD5}"/>
          </ac:spMkLst>
        </pc:spChg>
        <pc:spChg chg="add del mod">
          <ac:chgData name="Lei Wu" userId="f083b2a8aea23a2f" providerId="LiveId" clId="{798432FD-FBD1-4C67-86FA-26933F155DCF}" dt="2021-03-29T22:16:50.676" v="665" actId="478"/>
          <ac:spMkLst>
            <pc:docMk/>
            <pc:sldMk cId="591484727" sldId="789"/>
            <ac:spMk id="36" creationId="{E1E72A34-E88C-40E8-84E1-41D78D344CFD}"/>
          </ac:spMkLst>
        </pc:spChg>
        <pc:spChg chg="add del mod">
          <ac:chgData name="Lei Wu" userId="f083b2a8aea23a2f" providerId="LiveId" clId="{798432FD-FBD1-4C67-86FA-26933F155DCF}" dt="2021-03-29T22:16:50.676" v="665" actId="478"/>
          <ac:spMkLst>
            <pc:docMk/>
            <pc:sldMk cId="591484727" sldId="789"/>
            <ac:spMk id="37" creationId="{CD7B72FE-5120-407E-B9BF-214C2827C13A}"/>
          </ac:spMkLst>
        </pc:spChg>
        <pc:spChg chg="add del mod">
          <ac:chgData name="Lei Wu" userId="f083b2a8aea23a2f" providerId="LiveId" clId="{798432FD-FBD1-4C67-86FA-26933F155DCF}" dt="2021-03-29T22:16:50.676" v="665" actId="478"/>
          <ac:spMkLst>
            <pc:docMk/>
            <pc:sldMk cId="591484727" sldId="789"/>
            <ac:spMk id="38" creationId="{C6369F4E-EDD1-4495-8CFF-B4B1B8975DD8}"/>
          </ac:spMkLst>
        </pc:spChg>
        <pc:spChg chg="add del mod">
          <ac:chgData name="Lei Wu" userId="f083b2a8aea23a2f" providerId="LiveId" clId="{798432FD-FBD1-4C67-86FA-26933F155DCF}" dt="2021-03-29T22:16:50.676" v="665" actId="478"/>
          <ac:spMkLst>
            <pc:docMk/>
            <pc:sldMk cId="591484727" sldId="789"/>
            <ac:spMk id="39" creationId="{DF01839C-9AB5-4352-BAC3-590A9095DAC7}"/>
          </ac:spMkLst>
        </pc:spChg>
        <pc:spChg chg="add del mod">
          <ac:chgData name="Lei Wu" userId="f083b2a8aea23a2f" providerId="LiveId" clId="{798432FD-FBD1-4C67-86FA-26933F155DCF}" dt="2021-03-29T22:16:50.676" v="665" actId="478"/>
          <ac:spMkLst>
            <pc:docMk/>
            <pc:sldMk cId="591484727" sldId="789"/>
            <ac:spMk id="40" creationId="{B9BEA276-C9F0-4DAB-9AC9-07ADCD0866DA}"/>
          </ac:spMkLst>
        </pc:spChg>
        <pc:spChg chg="add del mod">
          <ac:chgData name="Lei Wu" userId="f083b2a8aea23a2f" providerId="LiveId" clId="{798432FD-FBD1-4C67-86FA-26933F155DCF}" dt="2021-03-29T22:16:50.676" v="665" actId="478"/>
          <ac:spMkLst>
            <pc:docMk/>
            <pc:sldMk cId="591484727" sldId="789"/>
            <ac:spMk id="41" creationId="{6E65364C-4364-4996-96C2-BDCC5E89AAC1}"/>
          </ac:spMkLst>
        </pc:spChg>
        <pc:spChg chg="add del mod">
          <ac:chgData name="Lei Wu" userId="f083b2a8aea23a2f" providerId="LiveId" clId="{798432FD-FBD1-4C67-86FA-26933F155DCF}" dt="2021-03-29T22:16:50.676" v="665" actId="478"/>
          <ac:spMkLst>
            <pc:docMk/>
            <pc:sldMk cId="591484727" sldId="789"/>
            <ac:spMk id="42" creationId="{288E234E-650D-4A30-AEC9-147F85158786}"/>
          </ac:spMkLst>
        </pc:spChg>
        <pc:spChg chg="add del mod">
          <ac:chgData name="Lei Wu" userId="f083b2a8aea23a2f" providerId="LiveId" clId="{798432FD-FBD1-4C67-86FA-26933F155DCF}" dt="2021-03-29T22:16:50.676" v="665" actId="478"/>
          <ac:spMkLst>
            <pc:docMk/>
            <pc:sldMk cId="591484727" sldId="789"/>
            <ac:spMk id="43" creationId="{DD42ABD0-28D0-464C-AE93-0665058271B2}"/>
          </ac:spMkLst>
        </pc:spChg>
        <pc:spChg chg="add del mod">
          <ac:chgData name="Lei Wu" userId="f083b2a8aea23a2f" providerId="LiveId" clId="{798432FD-FBD1-4C67-86FA-26933F155DCF}" dt="2021-03-29T22:16:50.676" v="665" actId="478"/>
          <ac:spMkLst>
            <pc:docMk/>
            <pc:sldMk cId="591484727" sldId="789"/>
            <ac:spMk id="44" creationId="{4CC99199-F440-4C0A-AE8C-F70B9EE31D6D}"/>
          </ac:spMkLst>
        </pc:spChg>
        <pc:spChg chg="add del mod">
          <ac:chgData name="Lei Wu" userId="f083b2a8aea23a2f" providerId="LiveId" clId="{798432FD-FBD1-4C67-86FA-26933F155DCF}" dt="2021-03-29T22:16:50.676" v="665" actId="478"/>
          <ac:spMkLst>
            <pc:docMk/>
            <pc:sldMk cId="591484727" sldId="789"/>
            <ac:spMk id="45" creationId="{6C2EE7BC-4940-424A-BF7B-0533F1139B0B}"/>
          </ac:spMkLst>
        </pc:spChg>
        <pc:spChg chg="add del mod">
          <ac:chgData name="Lei Wu" userId="f083b2a8aea23a2f" providerId="LiveId" clId="{798432FD-FBD1-4C67-86FA-26933F155DCF}" dt="2021-03-29T22:16:50.676" v="665" actId="478"/>
          <ac:spMkLst>
            <pc:docMk/>
            <pc:sldMk cId="591484727" sldId="789"/>
            <ac:spMk id="46" creationId="{DD4ECA0F-6A05-4001-8582-D75A8D396273}"/>
          </ac:spMkLst>
        </pc:spChg>
        <pc:spChg chg="add del mod">
          <ac:chgData name="Lei Wu" userId="f083b2a8aea23a2f" providerId="LiveId" clId="{798432FD-FBD1-4C67-86FA-26933F155DCF}" dt="2021-03-29T22:13:10.336" v="657" actId="478"/>
          <ac:spMkLst>
            <pc:docMk/>
            <pc:sldMk cId="591484727" sldId="789"/>
            <ac:spMk id="47" creationId="{7F8CE8E5-7D9E-481B-920B-E35862B611F5}"/>
          </ac:spMkLst>
        </pc:spChg>
        <pc:spChg chg="del mod">
          <ac:chgData name="Lei Wu" userId="f083b2a8aea23a2f" providerId="LiveId" clId="{798432FD-FBD1-4C67-86FA-26933F155DCF}" dt="2021-03-29T22:16:50.676" v="665" actId="478"/>
          <ac:spMkLst>
            <pc:docMk/>
            <pc:sldMk cId="591484727" sldId="789"/>
            <ac:spMk id="104" creationId="{456CF696-7375-41BF-A906-0565840AFA81}"/>
          </ac:spMkLst>
        </pc:spChg>
        <pc:spChg chg="del mod">
          <ac:chgData name="Lei Wu" userId="f083b2a8aea23a2f" providerId="LiveId" clId="{798432FD-FBD1-4C67-86FA-26933F155DCF}" dt="2021-03-29T22:16:50.676" v="665" actId="478"/>
          <ac:spMkLst>
            <pc:docMk/>
            <pc:sldMk cId="591484727" sldId="789"/>
            <ac:spMk id="119" creationId="{69BFDD28-DA6D-4324-80F1-05451394A072}"/>
          </ac:spMkLst>
        </pc:spChg>
        <pc:spChg chg="mod">
          <ac:chgData name="Lei Wu" userId="f083b2a8aea23a2f" providerId="LiveId" clId="{798432FD-FBD1-4C67-86FA-26933F155DCF}" dt="2021-03-29T22:10:10.353" v="587" actId="1076"/>
          <ac:spMkLst>
            <pc:docMk/>
            <pc:sldMk cId="591484727" sldId="789"/>
            <ac:spMk id="121" creationId="{06525BC0-B935-4AD8-B786-2A388F364A2F}"/>
          </ac:spMkLst>
        </pc:spChg>
        <pc:spChg chg="mod">
          <ac:chgData name="Lei Wu" userId="f083b2a8aea23a2f" providerId="LiveId" clId="{798432FD-FBD1-4C67-86FA-26933F155DCF}" dt="2021-03-29T22:10:10.353" v="587" actId="1076"/>
          <ac:spMkLst>
            <pc:docMk/>
            <pc:sldMk cId="591484727" sldId="789"/>
            <ac:spMk id="122" creationId="{8E02F102-2EAD-4D65-88EF-104478E44BFF}"/>
          </ac:spMkLst>
        </pc:spChg>
        <pc:spChg chg="mod">
          <ac:chgData name="Lei Wu" userId="f083b2a8aea23a2f" providerId="LiveId" clId="{798432FD-FBD1-4C67-86FA-26933F155DCF}" dt="2021-03-29T22:10:10.353" v="587" actId="1076"/>
          <ac:spMkLst>
            <pc:docMk/>
            <pc:sldMk cId="591484727" sldId="789"/>
            <ac:spMk id="123" creationId="{DD280822-6BA5-404D-9D1E-DB76FA1C5320}"/>
          </ac:spMkLst>
        </pc:spChg>
        <pc:spChg chg="mod">
          <ac:chgData name="Lei Wu" userId="f083b2a8aea23a2f" providerId="LiveId" clId="{798432FD-FBD1-4C67-86FA-26933F155DCF}" dt="2021-03-29T22:10:10.353" v="587" actId="1076"/>
          <ac:spMkLst>
            <pc:docMk/>
            <pc:sldMk cId="591484727" sldId="789"/>
            <ac:spMk id="124" creationId="{27AAFF8C-0FD5-4A30-AD87-6A054575C6C5}"/>
          </ac:spMkLst>
        </pc:spChg>
        <pc:spChg chg="mod">
          <ac:chgData name="Lei Wu" userId="f083b2a8aea23a2f" providerId="LiveId" clId="{798432FD-FBD1-4C67-86FA-26933F155DCF}" dt="2021-03-29T22:10:10.353" v="587" actId="1076"/>
          <ac:spMkLst>
            <pc:docMk/>
            <pc:sldMk cId="591484727" sldId="789"/>
            <ac:spMk id="125" creationId="{E6528937-DD5E-458D-8EBC-757DBE6A388D}"/>
          </ac:spMkLst>
        </pc:spChg>
        <pc:spChg chg="mod">
          <ac:chgData name="Lei Wu" userId="f083b2a8aea23a2f" providerId="LiveId" clId="{798432FD-FBD1-4C67-86FA-26933F155DCF}" dt="2021-03-29T22:10:10.353" v="587" actId="1076"/>
          <ac:spMkLst>
            <pc:docMk/>
            <pc:sldMk cId="591484727" sldId="789"/>
            <ac:spMk id="126" creationId="{0E5F5D68-04F0-42B4-B8B3-14D9C24482CF}"/>
          </ac:spMkLst>
        </pc:spChg>
        <pc:spChg chg="mod">
          <ac:chgData name="Lei Wu" userId="f083b2a8aea23a2f" providerId="LiveId" clId="{798432FD-FBD1-4C67-86FA-26933F155DCF}" dt="2021-03-29T22:10:10.353" v="587" actId="1076"/>
          <ac:spMkLst>
            <pc:docMk/>
            <pc:sldMk cId="591484727" sldId="789"/>
            <ac:spMk id="127" creationId="{58466C47-ADF9-4435-A9BD-87A5BD4FDF2F}"/>
          </ac:spMkLst>
        </pc:spChg>
        <pc:spChg chg="mod">
          <ac:chgData name="Lei Wu" userId="f083b2a8aea23a2f" providerId="LiveId" clId="{798432FD-FBD1-4C67-86FA-26933F155DCF}" dt="2021-03-29T22:10:10.353" v="587" actId="1076"/>
          <ac:spMkLst>
            <pc:docMk/>
            <pc:sldMk cId="591484727" sldId="789"/>
            <ac:spMk id="128" creationId="{EE68055F-C002-40DE-8E59-C813088A2CD6}"/>
          </ac:spMkLst>
        </pc:spChg>
        <pc:spChg chg="mod">
          <ac:chgData name="Lei Wu" userId="f083b2a8aea23a2f" providerId="LiveId" clId="{798432FD-FBD1-4C67-86FA-26933F155DCF}" dt="2021-03-29T22:10:10.353" v="587" actId="1076"/>
          <ac:spMkLst>
            <pc:docMk/>
            <pc:sldMk cId="591484727" sldId="789"/>
            <ac:spMk id="129" creationId="{0AA4DC00-5E3C-4715-8FD7-DBD4C6A5558A}"/>
          </ac:spMkLst>
        </pc:spChg>
        <pc:spChg chg="mod">
          <ac:chgData name="Lei Wu" userId="f083b2a8aea23a2f" providerId="LiveId" clId="{798432FD-FBD1-4C67-86FA-26933F155DCF}" dt="2021-03-29T22:10:10.353" v="587" actId="1076"/>
          <ac:spMkLst>
            <pc:docMk/>
            <pc:sldMk cId="591484727" sldId="789"/>
            <ac:spMk id="130" creationId="{8B194EC0-DF64-4B66-9491-9FFB48D58497}"/>
          </ac:spMkLst>
        </pc:spChg>
        <pc:spChg chg="mod">
          <ac:chgData name="Lei Wu" userId="f083b2a8aea23a2f" providerId="LiveId" clId="{798432FD-FBD1-4C67-86FA-26933F155DCF}" dt="2021-03-29T22:10:10.353" v="587" actId="1076"/>
          <ac:spMkLst>
            <pc:docMk/>
            <pc:sldMk cId="591484727" sldId="789"/>
            <ac:spMk id="131" creationId="{F4E1CE1B-8FDE-4813-ACFF-5F587E1D9C07}"/>
          </ac:spMkLst>
        </pc:spChg>
        <pc:spChg chg="mod">
          <ac:chgData name="Lei Wu" userId="f083b2a8aea23a2f" providerId="LiveId" clId="{798432FD-FBD1-4C67-86FA-26933F155DCF}" dt="2021-03-29T22:10:10.353" v="587" actId="1076"/>
          <ac:spMkLst>
            <pc:docMk/>
            <pc:sldMk cId="591484727" sldId="789"/>
            <ac:spMk id="132" creationId="{7E839138-88C8-49A7-9945-40D8902C3A83}"/>
          </ac:spMkLst>
        </pc:spChg>
        <pc:spChg chg="mod">
          <ac:chgData name="Lei Wu" userId="f083b2a8aea23a2f" providerId="LiveId" clId="{798432FD-FBD1-4C67-86FA-26933F155DCF}" dt="2021-03-29T22:10:10.353" v="587" actId="1076"/>
          <ac:spMkLst>
            <pc:docMk/>
            <pc:sldMk cId="591484727" sldId="789"/>
            <ac:spMk id="133" creationId="{A6851F1A-AFF5-4A48-8D2A-A33CF320FDA2}"/>
          </ac:spMkLst>
        </pc:spChg>
        <pc:spChg chg="mod">
          <ac:chgData name="Lei Wu" userId="f083b2a8aea23a2f" providerId="LiveId" clId="{798432FD-FBD1-4C67-86FA-26933F155DCF}" dt="2021-03-29T22:10:14.973" v="588" actId="1076"/>
          <ac:spMkLst>
            <pc:docMk/>
            <pc:sldMk cId="591484727" sldId="789"/>
            <ac:spMk id="136" creationId="{9E1354EF-2C8A-427E-9471-F83FE71D9AEB}"/>
          </ac:spMkLst>
        </pc:spChg>
        <pc:spChg chg="mod">
          <ac:chgData name="Lei Wu" userId="f083b2a8aea23a2f" providerId="LiveId" clId="{798432FD-FBD1-4C67-86FA-26933F155DCF}" dt="2021-03-29T22:10:14.973" v="588" actId="1076"/>
          <ac:spMkLst>
            <pc:docMk/>
            <pc:sldMk cId="591484727" sldId="789"/>
            <ac:spMk id="137" creationId="{E6B5C422-FF23-4125-AA67-8111CA922554}"/>
          </ac:spMkLst>
        </pc:spChg>
        <pc:spChg chg="mod">
          <ac:chgData name="Lei Wu" userId="f083b2a8aea23a2f" providerId="LiveId" clId="{798432FD-FBD1-4C67-86FA-26933F155DCF}" dt="2021-03-29T22:10:14.973" v="588" actId="1076"/>
          <ac:spMkLst>
            <pc:docMk/>
            <pc:sldMk cId="591484727" sldId="789"/>
            <ac:spMk id="138" creationId="{FB909182-EBFA-46C9-8167-638B6FEFA16D}"/>
          </ac:spMkLst>
        </pc:spChg>
        <pc:spChg chg="mod">
          <ac:chgData name="Lei Wu" userId="f083b2a8aea23a2f" providerId="LiveId" clId="{798432FD-FBD1-4C67-86FA-26933F155DCF}" dt="2021-03-29T22:10:14.973" v="588" actId="1076"/>
          <ac:spMkLst>
            <pc:docMk/>
            <pc:sldMk cId="591484727" sldId="789"/>
            <ac:spMk id="139" creationId="{94C7FA14-6B91-4B1A-A5DF-F0DA55F99AE1}"/>
          </ac:spMkLst>
        </pc:spChg>
        <pc:spChg chg="mod">
          <ac:chgData name="Lei Wu" userId="f083b2a8aea23a2f" providerId="LiveId" clId="{798432FD-FBD1-4C67-86FA-26933F155DCF}" dt="2021-03-29T22:10:14.973" v="588" actId="1076"/>
          <ac:spMkLst>
            <pc:docMk/>
            <pc:sldMk cId="591484727" sldId="789"/>
            <ac:spMk id="140" creationId="{83B6D53E-9C45-451E-AD60-79606DCB471C}"/>
          </ac:spMkLst>
        </pc:spChg>
        <pc:spChg chg="mod">
          <ac:chgData name="Lei Wu" userId="f083b2a8aea23a2f" providerId="LiveId" clId="{798432FD-FBD1-4C67-86FA-26933F155DCF}" dt="2021-03-29T22:10:14.973" v="588" actId="1076"/>
          <ac:spMkLst>
            <pc:docMk/>
            <pc:sldMk cId="591484727" sldId="789"/>
            <ac:spMk id="141" creationId="{301032BA-FC64-477B-B3CE-20AD8B818069}"/>
          </ac:spMkLst>
        </pc:spChg>
        <pc:spChg chg="mod">
          <ac:chgData name="Lei Wu" userId="f083b2a8aea23a2f" providerId="LiveId" clId="{798432FD-FBD1-4C67-86FA-26933F155DCF}" dt="2021-03-29T22:10:14.973" v="588" actId="1076"/>
          <ac:spMkLst>
            <pc:docMk/>
            <pc:sldMk cId="591484727" sldId="789"/>
            <ac:spMk id="142" creationId="{0745391D-2146-4A6A-990D-F46195762B71}"/>
          </ac:spMkLst>
        </pc:spChg>
        <pc:spChg chg="mod">
          <ac:chgData name="Lei Wu" userId="f083b2a8aea23a2f" providerId="LiveId" clId="{798432FD-FBD1-4C67-86FA-26933F155DCF}" dt="2021-03-29T22:10:14.973" v="588" actId="1076"/>
          <ac:spMkLst>
            <pc:docMk/>
            <pc:sldMk cId="591484727" sldId="789"/>
            <ac:spMk id="143" creationId="{9A17C844-7361-4A03-A465-3CDDE0D401CF}"/>
          </ac:spMkLst>
        </pc:spChg>
        <pc:spChg chg="mod">
          <ac:chgData name="Lei Wu" userId="f083b2a8aea23a2f" providerId="LiveId" clId="{798432FD-FBD1-4C67-86FA-26933F155DCF}" dt="2021-03-29T22:10:14.973" v="588" actId="1076"/>
          <ac:spMkLst>
            <pc:docMk/>
            <pc:sldMk cId="591484727" sldId="789"/>
            <ac:spMk id="144" creationId="{2A9AB216-B800-4C23-8C3E-647F65A6D132}"/>
          </ac:spMkLst>
        </pc:spChg>
        <pc:spChg chg="mod">
          <ac:chgData name="Lei Wu" userId="f083b2a8aea23a2f" providerId="LiveId" clId="{798432FD-FBD1-4C67-86FA-26933F155DCF}" dt="2021-03-29T22:10:14.973" v="588" actId="1076"/>
          <ac:spMkLst>
            <pc:docMk/>
            <pc:sldMk cId="591484727" sldId="789"/>
            <ac:spMk id="145" creationId="{31BCDF08-0D06-4CD7-BAFB-E53B61D4CCC0}"/>
          </ac:spMkLst>
        </pc:spChg>
        <pc:spChg chg="mod">
          <ac:chgData name="Lei Wu" userId="f083b2a8aea23a2f" providerId="LiveId" clId="{798432FD-FBD1-4C67-86FA-26933F155DCF}" dt="2021-03-29T22:10:14.973" v="588" actId="1076"/>
          <ac:spMkLst>
            <pc:docMk/>
            <pc:sldMk cId="591484727" sldId="789"/>
            <ac:spMk id="146" creationId="{0FD68EE9-CD53-41F4-BF5E-648DFCAC9984}"/>
          </ac:spMkLst>
        </pc:spChg>
        <pc:grpChg chg="del mod">
          <ac:chgData name="Lei Wu" userId="f083b2a8aea23a2f" providerId="LiveId" clId="{798432FD-FBD1-4C67-86FA-26933F155DCF}" dt="2021-03-29T22:17:06.180" v="672" actId="478"/>
          <ac:grpSpMkLst>
            <pc:docMk/>
            <pc:sldMk cId="591484727" sldId="789"/>
            <ac:grpSpMk id="120" creationId="{BB63ABBE-A388-445D-B27D-465217CE7E57}"/>
          </ac:grpSpMkLst>
        </pc:grpChg>
        <pc:grpChg chg="del mod">
          <ac:chgData name="Lei Wu" userId="f083b2a8aea23a2f" providerId="LiveId" clId="{798432FD-FBD1-4C67-86FA-26933F155DCF}" dt="2021-03-29T22:17:08.371" v="673" actId="478"/>
          <ac:grpSpMkLst>
            <pc:docMk/>
            <pc:sldMk cId="591484727" sldId="789"/>
            <ac:grpSpMk id="135" creationId="{CDF8FBDF-C418-4573-90BD-E5998C8E8E01}"/>
          </ac:grpSpMkLst>
        </pc:grpChg>
      </pc:sldChg>
      <pc:sldChg chg="addSp delSp modSp add mod modNotesTx">
        <pc:chgData name="Lei Wu" userId="f083b2a8aea23a2f" providerId="LiveId" clId="{798432FD-FBD1-4C67-86FA-26933F155DCF}" dt="2021-03-29T22:27:01.944" v="801" actId="20577"/>
        <pc:sldMkLst>
          <pc:docMk/>
          <pc:sldMk cId="4172546534" sldId="790"/>
        </pc:sldMkLst>
        <pc:spChg chg="mod">
          <ac:chgData name="Lei Wu" userId="f083b2a8aea23a2f" providerId="LiveId" clId="{798432FD-FBD1-4C67-86FA-26933F155DCF}" dt="2021-03-29T22:23:45.950" v="767" actId="20577"/>
          <ac:spMkLst>
            <pc:docMk/>
            <pc:sldMk cId="4172546534" sldId="790"/>
            <ac:spMk id="2" creationId="{00000000-0000-0000-0000-000000000000}"/>
          </ac:spMkLst>
        </pc:spChg>
        <pc:spChg chg="mod">
          <ac:chgData name="Lei Wu" userId="f083b2a8aea23a2f" providerId="LiveId" clId="{798432FD-FBD1-4C67-86FA-26933F155DCF}" dt="2021-03-29T22:22:25.497" v="754" actId="20577"/>
          <ac:spMkLst>
            <pc:docMk/>
            <pc:sldMk cId="4172546534" sldId="790"/>
            <ac:spMk id="3" creationId="{00000000-0000-0000-0000-000000000000}"/>
          </ac:spMkLst>
        </pc:spChg>
        <pc:spChg chg="mod">
          <ac:chgData name="Lei Wu" userId="f083b2a8aea23a2f" providerId="LiveId" clId="{798432FD-FBD1-4C67-86FA-26933F155DCF}" dt="2021-03-29T22:22:31.063" v="755" actId="1076"/>
          <ac:spMkLst>
            <pc:docMk/>
            <pc:sldMk cId="4172546534" sldId="790"/>
            <ac:spMk id="7" creationId="{D28B3B5A-6B59-49CB-B050-4AE4CCFF5C6C}"/>
          </ac:spMkLst>
        </pc:spChg>
        <pc:spChg chg="mod">
          <ac:chgData name="Lei Wu" userId="f083b2a8aea23a2f" providerId="LiveId" clId="{798432FD-FBD1-4C67-86FA-26933F155DCF}" dt="2021-03-29T22:22:31.063" v="755" actId="1076"/>
          <ac:spMkLst>
            <pc:docMk/>
            <pc:sldMk cId="4172546534" sldId="790"/>
            <ac:spMk id="8" creationId="{19D508EA-24C7-49BD-8F4E-9EFA9C304677}"/>
          </ac:spMkLst>
        </pc:spChg>
        <pc:spChg chg="mod">
          <ac:chgData name="Lei Wu" userId="f083b2a8aea23a2f" providerId="LiveId" clId="{798432FD-FBD1-4C67-86FA-26933F155DCF}" dt="2021-03-29T22:22:31.063" v="755" actId="1076"/>
          <ac:spMkLst>
            <pc:docMk/>
            <pc:sldMk cId="4172546534" sldId="790"/>
            <ac:spMk id="9" creationId="{6BCC1AE1-08EB-4693-A8A8-74758DB55D92}"/>
          </ac:spMkLst>
        </pc:spChg>
        <pc:spChg chg="mod">
          <ac:chgData name="Lei Wu" userId="f083b2a8aea23a2f" providerId="LiveId" clId="{798432FD-FBD1-4C67-86FA-26933F155DCF}" dt="2021-03-29T22:22:31.063" v="755" actId="1076"/>
          <ac:spMkLst>
            <pc:docMk/>
            <pc:sldMk cId="4172546534" sldId="790"/>
            <ac:spMk id="10" creationId="{31707E77-B952-4EA1-87FB-320F54286356}"/>
          </ac:spMkLst>
        </pc:spChg>
        <pc:spChg chg="mod">
          <ac:chgData name="Lei Wu" userId="f083b2a8aea23a2f" providerId="LiveId" clId="{798432FD-FBD1-4C67-86FA-26933F155DCF}" dt="2021-03-29T22:22:31.063" v="755" actId="1076"/>
          <ac:spMkLst>
            <pc:docMk/>
            <pc:sldMk cId="4172546534" sldId="790"/>
            <ac:spMk id="11" creationId="{6682D41F-0266-422C-BAA4-849472D3E0E8}"/>
          </ac:spMkLst>
        </pc:spChg>
        <pc:spChg chg="mod">
          <ac:chgData name="Lei Wu" userId="f083b2a8aea23a2f" providerId="LiveId" clId="{798432FD-FBD1-4C67-86FA-26933F155DCF}" dt="2021-03-29T22:22:31.063" v="755" actId="1076"/>
          <ac:spMkLst>
            <pc:docMk/>
            <pc:sldMk cId="4172546534" sldId="790"/>
            <ac:spMk id="12" creationId="{61861B57-7081-48D9-87BC-72A111912615}"/>
          </ac:spMkLst>
        </pc:spChg>
        <pc:spChg chg="mod">
          <ac:chgData name="Lei Wu" userId="f083b2a8aea23a2f" providerId="LiveId" clId="{798432FD-FBD1-4C67-86FA-26933F155DCF}" dt="2021-03-29T22:22:31.063" v="755" actId="1076"/>
          <ac:spMkLst>
            <pc:docMk/>
            <pc:sldMk cId="4172546534" sldId="790"/>
            <ac:spMk id="13" creationId="{C9BC102A-3254-4561-8AFD-62AE6E98F45A}"/>
          </ac:spMkLst>
        </pc:spChg>
        <pc:spChg chg="mod">
          <ac:chgData name="Lei Wu" userId="f083b2a8aea23a2f" providerId="LiveId" clId="{798432FD-FBD1-4C67-86FA-26933F155DCF}" dt="2021-03-29T22:22:31.063" v="755" actId="1076"/>
          <ac:spMkLst>
            <pc:docMk/>
            <pc:sldMk cId="4172546534" sldId="790"/>
            <ac:spMk id="14" creationId="{7EACF95B-1AFA-4FF7-B7E1-A856E8D4798A}"/>
          </ac:spMkLst>
        </pc:spChg>
        <pc:spChg chg="mod">
          <ac:chgData name="Lei Wu" userId="f083b2a8aea23a2f" providerId="LiveId" clId="{798432FD-FBD1-4C67-86FA-26933F155DCF}" dt="2021-03-29T22:22:31.063" v="755" actId="1076"/>
          <ac:spMkLst>
            <pc:docMk/>
            <pc:sldMk cId="4172546534" sldId="790"/>
            <ac:spMk id="15" creationId="{D7D4AF28-3420-4859-A57E-68058DBB52BD}"/>
          </ac:spMkLst>
        </pc:spChg>
        <pc:spChg chg="mod">
          <ac:chgData name="Lei Wu" userId="f083b2a8aea23a2f" providerId="LiveId" clId="{798432FD-FBD1-4C67-86FA-26933F155DCF}" dt="2021-03-29T22:22:31.063" v="755" actId="1076"/>
          <ac:spMkLst>
            <pc:docMk/>
            <pc:sldMk cId="4172546534" sldId="790"/>
            <ac:spMk id="16" creationId="{90EE2CE2-251B-4972-8F6B-F89D79B67220}"/>
          </ac:spMkLst>
        </pc:spChg>
        <pc:spChg chg="mod">
          <ac:chgData name="Lei Wu" userId="f083b2a8aea23a2f" providerId="LiveId" clId="{798432FD-FBD1-4C67-86FA-26933F155DCF}" dt="2021-03-29T22:22:31.063" v="755" actId="1076"/>
          <ac:spMkLst>
            <pc:docMk/>
            <pc:sldMk cId="4172546534" sldId="790"/>
            <ac:spMk id="17" creationId="{917B32FA-5905-41A3-9220-15F605BB1753}"/>
          </ac:spMkLst>
        </pc:spChg>
        <pc:spChg chg="mod">
          <ac:chgData name="Lei Wu" userId="f083b2a8aea23a2f" providerId="LiveId" clId="{798432FD-FBD1-4C67-86FA-26933F155DCF}" dt="2021-03-29T22:22:31.063" v="755" actId="1076"/>
          <ac:spMkLst>
            <pc:docMk/>
            <pc:sldMk cId="4172546534" sldId="790"/>
            <ac:spMk id="18" creationId="{F4F71880-A204-4715-9472-A15504CC4B30}"/>
          </ac:spMkLst>
        </pc:spChg>
        <pc:spChg chg="mod">
          <ac:chgData name="Lei Wu" userId="f083b2a8aea23a2f" providerId="LiveId" clId="{798432FD-FBD1-4C67-86FA-26933F155DCF}" dt="2021-03-29T22:22:31.063" v="755" actId="1076"/>
          <ac:spMkLst>
            <pc:docMk/>
            <pc:sldMk cId="4172546534" sldId="790"/>
            <ac:spMk id="19" creationId="{7F816C66-A9FC-47C3-B8F4-B1C33F2C3392}"/>
          </ac:spMkLst>
        </pc:spChg>
        <pc:spChg chg="mod">
          <ac:chgData name="Lei Wu" userId="f083b2a8aea23a2f" providerId="LiveId" clId="{798432FD-FBD1-4C67-86FA-26933F155DCF}" dt="2021-03-29T22:22:31.063" v="755" actId="1076"/>
          <ac:spMkLst>
            <pc:docMk/>
            <pc:sldMk cId="4172546534" sldId="790"/>
            <ac:spMk id="20" creationId="{6CE31966-4B3A-4F12-BECB-2F9B6E3E951B}"/>
          </ac:spMkLst>
        </pc:spChg>
        <pc:spChg chg="mod">
          <ac:chgData name="Lei Wu" userId="f083b2a8aea23a2f" providerId="LiveId" clId="{798432FD-FBD1-4C67-86FA-26933F155DCF}" dt="2021-03-29T22:22:31.063" v="755" actId="1076"/>
          <ac:spMkLst>
            <pc:docMk/>
            <pc:sldMk cId="4172546534" sldId="790"/>
            <ac:spMk id="21" creationId="{80E0B349-A2AA-49FF-8338-15A141B018BA}"/>
          </ac:spMkLst>
        </pc:spChg>
        <pc:spChg chg="mod">
          <ac:chgData name="Lei Wu" userId="f083b2a8aea23a2f" providerId="LiveId" clId="{798432FD-FBD1-4C67-86FA-26933F155DCF}" dt="2021-03-29T22:22:31.063" v="755" actId="1076"/>
          <ac:spMkLst>
            <pc:docMk/>
            <pc:sldMk cId="4172546534" sldId="790"/>
            <ac:spMk id="22" creationId="{AB090E24-5000-402D-9F70-D3F25410FFC9}"/>
          </ac:spMkLst>
        </pc:spChg>
        <pc:spChg chg="mod">
          <ac:chgData name="Lei Wu" userId="f083b2a8aea23a2f" providerId="LiveId" clId="{798432FD-FBD1-4C67-86FA-26933F155DCF}" dt="2021-03-29T22:22:31.063" v="755" actId="1076"/>
          <ac:spMkLst>
            <pc:docMk/>
            <pc:sldMk cId="4172546534" sldId="790"/>
            <ac:spMk id="23" creationId="{DBB043C3-C6AC-4D2F-9CF3-11A6EC584EFF}"/>
          </ac:spMkLst>
        </pc:spChg>
        <pc:spChg chg="mod">
          <ac:chgData name="Lei Wu" userId="f083b2a8aea23a2f" providerId="LiveId" clId="{798432FD-FBD1-4C67-86FA-26933F155DCF}" dt="2021-03-29T22:22:32.503" v="756" actId="1076"/>
          <ac:spMkLst>
            <pc:docMk/>
            <pc:sldMk cId="4172546534" sldId="790"/>
            <ac:spMk id="25" creationId="{AD480F73-2DD6-4D1C-B807-C9097820965E}"/>
          </ac:spMkLst>
        </pc:spChg>
        <pc:spChg chg="mod">
          <ac:chgData name="Lei Wu" userId="f083b2a8aea23a2f" providerId="LiveId" clId="{798432FD-FBD1-4C67-86FA-26933F155DCF}" dt="2021-03-29T22:22:32.503" v="756" actId="1076"/>
          <ac:spMkLst>
            <pc:docMk/>
            <pc:sldMk cId="4172546534" sldId="790"/>
            <ac:spMk id="26" creationId="{C49A63AF-77C4-4ED8-A715-4E1CE9CF029B}"/>
          </ac:spMkLst>
        </pc:spChg>
        <pc:spChg chg="mod">
          <ac:chgData name="Lei Wu" userId="f083b2a8aea23a2f" providerId="LiveId" clId="{798432FD-FBD1-4C67-86FA-26933F155DCF}" dt="2021-03-29T22:22:32.503" v="756" actId="1076"/>
          <ac:spMkLst>
            <pc:docMk/>
            <pc:sldMk cId="4172546534" sldId="790"/>
            <ac:spMk id="27" creationId="{BBC18394-AC5A-4DC4-8B8E-3DB928D395F6}"/>
          </ac:spMkLst>
        </pc:spChg>
        <pc:spChg chg="mod">
          <ac:chgData name="Lei Wu" userId="f083b2a8aea23a2f" providerId="LiveId" clId="{798432FD-FBD1-4C67-86FA-26933F155DCF}" dt="2021-03-29T22:22:32.503" v="756" actId="1076"/>
          <ac:spMkLst>
            <pc:docMk/>
            <pc:sldMk cId="4172546534" sldId="790"/>
            <ac:spMk id="28" creationId="{4683C4E1-C3BD-4603-8BD4-CF46BB46120B}"/>
          </ac:spMkLst>
        </pc:spChg>
        <pc:spChg chg="mod">
          <ac:chgData name="Lei Wu" userId="f083b2a8aea23a2f" providerId="LiveId" clId="{798432FD-FBD1-4C67-86FA-26933F155DCF}" dt="2021-03-29T22:22:32.503" v="756" actId="1076"/>
          <ac:spMkLst>
            <pc:docMk/>
            <pc:sldMk cId="4172546534" sldId="790"/>
            <ac:spMk id="29" creationId="{27873E11-8442-4446-BDE1-E45A9414D5DC}"/>
          </ac:spMkLst>
        </pc:spChg>
        <pc:spChg chg="add del mod">
          <ac:chgData name="Lei Wu" userId="f083b2a8aea23a2f" providerId="LiveId" clId="{798432FD-FBD1-4C67-86FA-26933F155DCF}" dt="2021-03-29T22:20:03.625" v="705" actId="478"/>
          <ac:spMkLst>
            <pc:docMk/>
            <pc:sldMk cId="4172546534" sldId="790"/>
            <ac:spMk id="30" creationId="{1DFAC289-B310-46D9-AC3E-2C7A6CF66BAD}"/>
          </ac:spMkLst>
        </pc:spChg>
        <pc:grpChg chg="add mod">
          <ac:chgData name="Lei Wu" userId="f083b2a8aea23a2f" providerId="LiveId" clId="{798432FD-FBD1-4C67-86FA-26933F155DCF}" dt="2021-03-29T22:22:31.063" v="755" actId="1076"/>
          <ac:grpSpMkLst>
            <pc:docMk/>
            <pc:sldMk cId="4172546534" sldId="790"/>
            <ac:grpSpMk id="6" creationId="{E730C80C-8994-45A3-B6CC-CFE0E95AA78D}"/>
          </ac:grpSpMkLst>
        </pc:grpChg>
        <pc:grpChg chg="add mod">
          <ac:chgData name="Lei Wu" userId="f083b2a8aea23a2f" providerId="LiveId" clId="{798432FD-FBD1-4C67-86FA-26933F155DCF}" dt="2021-03-29T22:22:32.503" v="756" actId="1076"/>
          <ac:grpSpMkLst>
            <pc:docMk/>
            <pc:sldMk cId="4172546534" sldId="790"/>
            <ac:grpSpMk id="24" creationId="{5BD46F8A-044F-460B-9F94-2D03FA348B59}"/>
          </ac:grpSpMkLst>
        </pc:grpChg>
      </pc:sldChg>
      <pc:sldChg chg="modSp add mod modNotesTx">
        <pc:chgData name="Lei Wu" userId="f083b2a8aea23a2f" providerId="LiveId" clId="{798432FD-FBD1-4C67-86FA-26933F155DCF}" dt="2021-03-30T06:03:46.465" v="2501" actId="20577"/>
        <pc:sldMkLst>
          <pc:docMk/>
          <pc:sldMk cId="3098564218" sldId="791"/>
        </pc:sldMkLst>
        <pc:spChg chg="mod">
          <ac:chgData name="Lei Wu" userId="f083b2a8aea23a2f" providerId="LiveId" clId="{798432FD-FBD1-4C67-86FA-26933F155DCF}" dt="2021-03-29T22:24:08.242" v="777" actId="20577"/>
          <ac:spMkLst>
            <pc:docMk/>
            <pc:sldMk cId="3098564218" sldId="791"/>
            <ac:spMk id="2" creationId="{00000000-0000-0000-0000-000000000000}"/>
          </ac:spMkLst>
        </pc:spChg>
        <pc:spChg chg="mod">
          <ac:chgData name="Lei Wu" userId="f083b2a8aea23a2f" providerId="LiveId" clId="{798432FD-FBD1-4C67-86FA-26933F155DCF}" dt="2021-03-30T06:03:46.465" v="2501" actId="20577"/>
          <ac:spMkLst>
            <pc:docMk/>
            <pc:sldMk cId="3098564218" sldId="791"/>
            <ac:spMk id="3" creationId="{00000000-0000-0000-0000-000000000000}"/>
          </ac:spMkLst>
        </pc:spChg>
      </pc:sldChg>
      <pc:sldChg chg="addSp delSp modSp add mod modNotesTx">
        <pc:chgData name="Lei Wu" userId="f083b2a8aea23a2f" providerId="LiveId" clId="{798432FD-FBD1-4C67-86FA-26933F155DCF}" dt="2021-03-29T22:26:56.701" v="799" actId="20577"/>
        <pc:sldMkLst>
          <pc:docMk/>
          <pc:sldMk cId="3067946284" sldId="792"/>
        </pc:sldMkLst>
        <pc:spChg chg="mod">
          <ac:chgData name="Lei Wu" userId="f083b2a8aea23a2f" providerId="LiveId" clId="{798432FD-FBD1-4C67-86FA-26933F155DCF}" dt="2021-03-29T22:24:14.832" v="780" actId="20577"/>
          <ac:spMkLst>
            <pc:docMk/>
            <pc:sldMk cId="3067946284" sldId="792"/>
            <ac:spMk id="2" creationId="{00000000-0000-0000-0000-000000000000}"/>
          </ac:spMkLst>
        </pc:spChg>
        <pc:spChg chg="mod">
          <ac:chgData name="Lei Wu" userId="f083b2a8aea23a2f" providerId="LiveId" clId="{798432FD-FBD1-4C67-86FA-26933F155DCF}" dt="2021-03-29T22:24:55.615" v="792"/>
          <ac:spMkLst>
            <pc:docMk/>
            <pc:sldMk cId="3067946284" sldId="792"/>
            <ac:spMk id="31" creationId="{C111B850-2E1A-498F-A291-0AE7B3B1D2FD}"/>
          </ac:spMkLst>
        </pc:spChg>
        <pc:spChg chg="mod">
          <ac:chgData name="Lei Wu" userId="f083b2a8aea23a2f" providerId="LiveId" clId="{798432FD-FBD1-4C67-86FA-26933F155DCF}" dt="2021-03-29T22:24:55.615" v="792"/>
          <ac:spMkLst>
            <pc:docMk/>
            <pc:sldMk cId="3067946284" sldId="792"/>
            <ac:spMk id="32" creationId="{B0DEFBA1-3E35-4F2C-A127-5D823C461E18}"/>
          </ac:spMkLst>
        </pc:spChg>
        <pc:spChg chg="mod">
          <ac:chgData name="Lei Wu" userId="f083b2a8aea23a2f" providerId="LiveId" clId="{798432FD-FBD1-4C67-86FA-26933F155DCF}" dt="2021-03-29T22:24:55.615" v="792"/>
          <ac:spMkLst>
            <pc:docMk/>
            <pc:sldMk cId="3067946284" sldId="792"/>
            <ac:spMk id="33" creationId="{479C408D-3A55-404A-B03E-B854A63C37FC}"/>
          </ac:spMkLst>
        </pc:spChg>
        <pc:spChg chg="mod">
          <ac:chgData name="Lei Wu" userId="f083b2a8aea23a2f" providerId="LiveId" clId="{798432FD-FBD1-4C67-86FA-26933F155DCF}" dt="2021-03-29T22:24:55.615" v="792"/>
          <ac:spMkLst>
            <pc:docMk/>
            <pc:sldMk cId="3067946284" sldId="792"/>
            <ac:spMk id="34" creationId="{53355B5F-9F2F-4035-9B73-4AA542D7CFCC}"/>
          </ac:spMkLst>
        </pc:spChg>
        <pc:spChg chg="mod">
          <ac:chgData name="Lei Wu" userId="f083b2a8aea23a2f" providerId="LiveId" clId="{798432FD-FBD1-4C67-86FA-26933F155DCF}" dt="2021-03-29T22:24:55.615" v="792"/>
          <ac:spMkLst>
            <pc:docMk/>
            <pc:sldMk cId="3067946284" sldId="792"/>
            <ac:spMk id="35" creationId="{11B3474C-4072-4CE0-9294-3025EB5E0A31}"/>
          </ac:spMkLst>
        </pc:spChg>
        <pc:spChg chg="mod">
          <ac:chgData name="Lei Wu" userId="f083b2a8aea23a2f" providerId="LiveId" clId="{798432FD-FBD1-4C67-86FA-26933F155DCF}" dt="2021-03-29T22:24:55.615" v="792"/>
          <ac:spMkLst>
            <pc:docMk/>
            <pc:sldMk cId="3067946284" sldId="792"/>
            <ac:spMk id="36" creationId="{67F8177B-DBCD-4019-83B0-6052C1BB1ED2}"/>
          </ac:spMkLst>
        </pc:spChg>
        <pc:spChg chg="mod">
          <ac:chgData name="Lei Wu" userId="f083b2a8aea23a2f" providerId="LiveId" clId="{798432FD-FBD1-4C67-86FA-26933F155DCF}" dt="2021-03-29T22:24:55.615" v="792"/>
          <ac:spMkLst>
            <pc:docMk/>
            <pc:sldMk cId="3067946284" sldId="792"/>
            <ac:spMk id="37" creationId="{7BD22EB2-7184-4721-AD22-D0058C0B73A9}"/>
          </ac:spMkLst>
        </pc:spChg>
        <pc:spChg chg="mod">
          <ac:chgData name="Lei Wu" userId="f083b2a8aea23a2f" providerId="LiveId" clId="{798432FD-FBD1-4C67-86FA-26933F155DCF}" dt="2021-03-29T22:24:55.615" v="792"/>
          <ac:spMkLst>
            <pc:docMk/>
            <pc:sldMk cId="3067946284" sldId="792"/>
            <ac:spMk id="38" creationId="{C4CACE24-2B34-4B75-AB3E-00757026E88D}"/>
          </ac:spMkLst>
        </pc:spChg>
        <pc:spChg chg="mod">
          <ac:chgData name="Lei Wu" userId="f083b2a8aea23a2f" providerId="LiveId" clId="{798432FD-FBD1-4C67-86FA-26933F155DCF}" dt="2021-03-29T22:24:55.615" v="792"/>
          <ac:spMkLst>
            <pc:docMk/>
            <pc:sldMk cId="3067946284" sldId="792"/>
            <ac:spMk id="39" creationId="{BA3F575D-FFFC-4D2A-A8C6-14FC3D52B091}"/>
          </ac:spMkLst>
        </pc:spChg>
        <pc:spChg chg="mod">
          <ac:chgData name="Lei Wu" userId="f083b2a8aea23a2f" providerId="LiveId" clId="{798432FD-FBD1-4C67-86FA-26933F155DCF}" dt="2021-03-29T22:24:55.615" v="792"/>
          <ac:spMkLst>
            <pc:docMk/>
            <pc:sldMk cId="3067946284" sldId="792"/>
            <ac:spMk id="40" creationId="{82E3646C-5C7D-457E-A92A-53D28ABE73D2}"/>
          </ac:spMkLst>
        </pc:spChg>
        <pc:spChg chg="mod">
          <ac:chgData name="Lei Wu" userId="f083b2a8aea23a2f" providerId="LiveId" clId="{798432FD-FBD1-4C67-86FA-26933F155DCF}" dt="2021-03-29T22:24:55.615" v="792"/>
          <ac:spMkLst>
            <pc:docMk/>
            <pc:sldMk cId="3067946284" sldId="792"/>
            <ac:spMk id="41" creationId="{9E31790E-B6D0-4435-8AE5-FC951BA64285}"/>
          </ac:spMkLst>
        </pc:spChg>
        <pc:spChg chg="mod">
          <ac:chgData name="Lei Wu" userId="f083b2a8aea23a2f" providerId="LiveId" clId="{798432FD-FBD1-4C67-86FA-26933F155DCF}" dt="2021-03-29T22:24:55.615" v="792"/>
          <ac:spMkLst>
            <pc:docMk/>
            <pc:sldMk cId="3067946284" sldId="792"/>
            <ac:spMk id="42" creationId="{4414EC66-CBE9-459E-807C-A4438814974D}"/>
          </ac:spMkLst>
        </pc:spChg>
        <pc:spChg chg="mod">
          <ac:chgData name="Lei Wu" userId="f083b2a8aea23a2f" providerId="LiveId" clId="{798432FD-FBD1-4C67-86FA-26933F155DCF}" dt="2021-03-29T22:24:55.615" v="792"/>
          <ac:spMkLst>
            <pc:docMk/>
            <pc:sldMk cId="3067946284" sldId="792"/>
            <ac:spMk id="43" creationId="{BAE13B2F-CAB4-46F5-A24F-40A073D111D9}"/>
          </ac:spMkLst>
        </pc:spChg>
        <pc:spChg chg="mod">
          <ac:chgData name="Lei Wu" userId="f083b2a8aea23a2f" providerId="LiveId" clId="{798432FD-FBD1-4C67-86FA-26933F155DCF}" dt="2021-03-29T22:24:55.615" v="792"/>
          <ac:spMkLst>
            <pc:docMk/>
            <pc:sldMk cId="3067946284" sldId="792"/>
            <ac:spMk id="44" creationId="{7E9C736E-7EAC-4B48-94AC-8034D3B1D216}"/>
          </ac:spMkLst>
        </pc:spChg>
        <pc:spChg chg="mod">
          <ac:chgData name="Lei Wu" userId="f083b2a8aea23a2f" providerId="LiveId" clId="{798432FD-FBD1-4C67-86FA-26933F155DCF}" dt="2021-03-29T22:24:55.615" v="792"/>
          <ac:spMkLst>
            <pc:docMk/>
            <pc:sldMk cId="3067946284" sldId="792"/>
            <ac:spMk id="45" creationId="{FC77C6C6-C9C1-46B0-93A0-BCEB645B3AE8}"/>
          </ac:spMkLst>
        </pc:spChg>
        <pc:spChg chg="mod">
          <ac:chgData name="Lei Wu" userId="f083b2a8aea23a2f" providerId="LiveId" clId="{798432FD-FBD1-4C67-86FA-26933F155DCF}" dt="2021-03-29T22:25:05.617" v="795" actId="1076"/>
          <ac:spMkLst>
            <pc:docMk/>
            <pc:sldMk cId="3067946284" sldId="792"/>
            <ac:spMk id="47" creationId="{04B9399D-D250-4DED-9FE9-B2770E3FB524}"/>
          </ac:spMkLst>
        </pc:spChg>
        <pc:spChg chg="mod">
          <ac:chgData name="Lei Wu" userId="f083b2a8aea23a2f" providerId="LiveId" clId="{798432FD-FBD1-4C67-86FA-26933F155DCF}" dt="2021-03-29T22:25:05.617" v="795" actId="1076"/>
          <ac:spMkLst>
            <pc:docMk/>
            <pc:sldMk cId="3067946284" sldId="792"/>
            <ac:spMk id="48" creationId="{B81CC3B6-5E99-45B2-8755-79619780B34D}"/>
          </ac:spMkLst>
        </pc:spChg>
        <pc:spChg chg="mod">
          <ac:chgData name="Lei Wu" userId="f083b2a8aea23a2f" providerId="LiveId" clId="{798432FD-FBD1-4C67-86FA-26933F155DCF}" dt="2021-03-29T22:25:05.617" v="795" actId="1076"/>
          <ac:spMkLst>
            <pc:docMk/>
            <pc:sldMk cId="3067946284" sldId="792"/>
            <ac:spMk id="49" creationId="{CEB93826-3DDA-47CE-BEAD-E9B2B59EA9D8}"/>
          </ac:spMkLst>
        </pc:spChg>
        <pc:spChg chg="mod">
          <ac:chgData name="Lei Wu" userId="f083b2a8aea23a2f" providerId="LiveId" clId="{798432FD-FBD1-4C67-86FA-26933F155DCF}" dt="2021-03-29T22:25:05.617" v="795" actId="1076"/>
          <ac:spMkLst>
            <pc:docMk/>
            <pc:sldMk cId="3067946284" sldId="792"/>
            <ac:spMk id="50" creationId="{BE1E7926-1DC3-4529-9B77-8B5A4525AB67}"/>
          </ac:spMkLst>
        </pc:spChg>
        <pc:grpChg chg="del">
          <ac:chgData name="Lei Wu" userId="f083b2a8aea23a2f" providerId="LiveId" clId="{798432FD-FBD1-4C67-86FA-26933F155DCF}" dt="2021-03-29T22:24:55.260" v="791" actId="478"/>
          <ac:grpSpMkLst>
            <pc:docMk/>
            <pc:sldMk cId="3067946284" sldId="792"/>
            <ac:grpSpMk id="6" creationId="{E730C80C-8994-45A3-B6CC-CFE0E95AA78D}"/>
          </ac:grpSpMkLst>
        </pc:grpChg>
        <pc:grpChg chg="del">
          <ac:chgData name="Lei Wu" userId="f083b2a8aea23a2f" providerId="LiveId" clId="{798432FD-FBD1-4C67-86FA-26933F155DCF}" dt="2021-03-29T22:25:00.620" v="793" actId="478"/>
          <ac:grpSpMkLst>
            <pc:docMk/>
            <pc:sldMk cId="3067946284" sldId="792"/>
            <ac:grpSpMk id="24" creationId="{5BD46F8A-044F-460B-9F94-2D03FA348B59}"/>
          </ac:grpSpMkLst>
        </pc:grpChg>
        <pc:grpChg chg="add mod">
          <ac:chgData name="Lei Wu" userId="f083b2a8aea23a2f" providerId="LiveId" clId="{798432FD-FBD1-4C67-86FA-26933F155DCF}" dt="2021-03-29T22:24:55.615" v="792"/>
          <ac:grpSpMkLst>
            <pc:docMk/>
            <pc:sldMk cId="3067946284" sldId="792"/>
            <ac:grpSpMk id="30" creationId="{D7D65BF8-57F9-4765-8E87-18A734C45A56}"/>
          </ac:grpSpMkLst>
        </pc:grpChg>
        <pc:grpChg chg="add mod">
          <ac:chgData name="Lei Wu" userId="f083b2a8aea23a2f" providerId="LiveId" clId="{798432FD-FBD1-4C67-86FA-26933F155DCF}" dt="2021-03-29T22:25:05.617" v="795" actId="1076"/>
          <ac:grpSpMkLst>
            <pc:docMk/>
            <pc:sldMk cId="3067946284" sldId="792"/>
            <ac:grpSpMk id="46" creationId="{9B31DE4C-8AEC-4761-98D7-25635EBC58C1}"/>
          </ac:grpSpMkLst>
        </pc:grpChg>
      </pc:sldChg>
      <pc:sldChg chg="modSp add mod modNotesTx">
        <pc:chgData name="Lei Wu" userId="f083b2a8aea23a2f" providerId="LiveId" clId="{798432FD-FBD1-4C67-86FA-26933F155DCF}" dt="2021-03-30T05:25:03.107" v="2474" actId="20577"/>
        <pc:sldMkLst>
          <pc:docMk/>
          <pc:sldMk cId="2262463546" sldId="793"/>
        </pc:sldMkLst>
        <pc:spChg chg="mod">
          <ac:chgData name="Lei Wu" userId="f083b2a8aea23a2f" providerId="LiveId" clId="{798432FD-FBD1-4C67-86FA-26933F155DCF}" dt="2021-03-30T05:25:03.107" v="2474" actId="20577"/>
          <ac:spMkLst>
            <pc:docMk/>
            <pc:sldMk cId="2262463546" sldId="793"/>
            <ac:spMk id="2" creationId="{00000000-0000-0000-0000-000000000000}"/>
          </ac:spMkLst>
        </pc:spChg>
        <pc:spChg chg="mod">
          <ac:chgData name="Lei Wu" userId="f083b2a8aea23a2f" providerId="LiveId" clId="{798432FD-FBD1-4C67-86FA-26933F155DCF}" dt="2021-03-30T05:24:54.647" v="2473" actId="20577"/>
          <ac:spMkLst>
            <pc:docMk/>
            <pc:sldMk cId="2262463546" sldId="793"/>
            <ac:spMk id="3" creationId="{00000000-0000-0000-0000-000000000000}"/>
          </ac:spMkLst>
        </pc:spChg>
      </pc:sldChg>
      <pc:sldChg chg="addSp delSp modSp add mod">
        <pc:chgData name="Lei Wu" userId="f083b2a8aea23a2f" providerId="LiveId" clId="{798432FD-FBD1-4C67-86FA-26933F155DCF}" dt="2021-03-29T23:16:35.009" v="1909" actId="2085"/>
        <pc:sldMkLst>
          <pc:docMk/>
          <pc:sldMk cId="3414118523" sldId="794"/>
        </pc:sldMkLst>
        <pc:spChg chg="mod">
          <ac:chgData name="Lei Wu" userId="f083b2a8aea23a2f" providerId="LiveId" clId="{798432FD-FBD1-4C67-86FA-26933F155DCF}" dt="2021-03-29T23:01:32.213" v="1721"/>
          <ac:spMkLst>
            <pc:docMk/>
            <pc:sldMk cId="3414118523" sldId="794"/>
            <ac:spMk id="2" creationId="{00000000-0000-0000-0000-000000000000}"/>
          </ac:spMkLst>
        </pc:spChg>
        <pc:spChg chg="mod">
          <ac:chgData name="Lei Wu" userId="f083b2a8aea23a2f" providerId="LiveId" clId="{798432FD-FBD1-4C67-86FA-26933F155DCF}" dt="2021-03-29T23:05:19.460" v="1816" actId="114"/>
          <ac:spMkLst>
            <pc:docMk/>
            <pc:sldMk cId="3414118523" sldId="794"/>
            <ac:spMk id="3" creationId="{00000000-0000-0000-0000-000000000000}"/>
          </ac:spMkLst>
        </pc:spChg>
        <pc:spChg chg="del mod">
          <ac:chgData name="Lei Wu" userId="f083b2a8aea23a2f" providerId="LiveId" clId="{798432FD-FBD1-4C67-86FA-26933F155DCF}" dt="2021-03-29T23:03:12.711" v="1774" actId="478"/>
          <ac:spMkLst>
            <pc:docMk/>
            <pc:sldMk cId="3414118523" sldId="794"/>
            <ac:spMk id="4" creationId="{6E48ACAD-9FAE-42CF-B1F9-C9C2A925A7B3}"/>
          </ac:spMkLst>
        </pc:spChg>
        <pc:spChg chg="add del mod">
          <ac:chgData name="Lei Wu" userId="f083b2a8aea23a2f" providerId="LiveId" clId="{798432FD-FBD1-4C67-86FA-26933F155DCF}" dt="2021-03-29T23:02:01.504" v="1724" actId="478"/>
          <ac:spMkLst>
            <pc:docMk/>
            <pc:sldMk cId="3414118523" sldId="794"/>
            <ac:spMk id="5" creationId="{AA19055F-06D1-4EF3-9EF1-AF8AD8B29B57}"/>
          </ac:spMkLst>
        </pc:spChg>
        <pc:spChg chg="add del mod">
          <ac:chgData name="Lei Wu" userId="f083b2a8aea23a2f" providerId="LiveId" clId="{798432FD-FBD1-4C67-86FA-26933F155DCF}" dt="2021-03-29T23:08:08.533" v="1850" actId="478"/>
          <ac:spMkLst>
            <pc:docMk/>
            <pc:sldMk cId="3414118523" sldId="794"/>
            <ac:spMk id="6" creationId="{E37ECB82-C7F7-40D8-8C7E-0B536AC7656B}"/>
          </ac:spMkLst>
        </pc:spChg>
        <pc:spChg chg="add del mod">
          <ac:chgData name="Lei Wu" userId="f083b2a8aea23a2f" providerId="LiveId" clId="{798432FD-FBD1-4C67-86FA-26933F155DCF}" dt="2021-03-29T23:08:08.533" v="1850" actId="478"/>
          <ac:spMkLst>
            <pc:docMk/>
            <pc:sldMk cId="3414118523" sldId="794"/>
            <ac:spMk id="7" creationId="{A3ECDA42-355F-4635-B4A3-CEB2C3E6B4D8}"/>
          </ac:spMkLst>
        </pc:spChg>
        <pc:spChg chg="add del mod">
          <ac:chgData name="Lei Wu" userId="f083b2a8aea23a2f" providerId="LiveId" clId="{798432FD-FBD1-4C67-86FA-26933F155DCF}" dt="2021-03-29T23:08:08.533" v="1850" actId="478"/>
          <ac:spMkLst>
            <pc:docMk/>
            <pc:sldMk cId="3414118523" sldId="794"/>
            <ac:spMk id="8" creationId="{8BF9D262-34FA-4EC3-A857-CD4DFC83548C}"/>
          </ac:spMkLst>
        </pc:spChg>
        <pc:spChg chg="add del mod">
          <ac:chgData name="Lei Wu" userId="f083b2a8aea23a2f" providerId="LiveId" clId="{798432FD-FBD1-4C67-86FA-26933F155DCF}" dt="2021-03-29T23:08:08.533" v="1850" actId="478"/>
          <ac:spMkLst>
            <pc:docMk/>
            <pc:sldMk cId="3414118523" sldId="794"/>
            <ac:spMk id="9" creationId="{AADEABF8-5DA0-4915-8120-B57EA3299415}"/>
          </ac:spMkLst>
        </pc:spChg>
        <pc:spChg chg="add del mod">
          <ac:chgData name="Lei Wu" userId="f083b2a8aea23a2f" providerId="LiveId" clId="{798432FD-FBD1-4C67-86FA-26933F155DCF}" dt="2021-03-29T23:08:08.533" v="1850" actId="478"/>
          <ac:spMkLst>
            <pc:docMk/>
            <pc:sldMk cId="3414118523" sldId="794"/>
            <ac:spMk id="10" creationId="{D0629AC5-2CF4-47F0-967C-1E3C83228569}"/>
          </ac:spMkLst>
        </pc:spChg>
        <pc:spChg chg="add del mod">
          <ac:chgData name="Lei Wu" userId="f083b2a8aea23a2f" providerId="LiveId" clId="{798432FD-FBD1-4C67-86FA-26933F155DCF}" dt="2021-03-29T23:08:08.533" v="1850" actId="478"/>
          <ac:spMkLst>
            <pc:docMk/>
            <pc:sldMk cId="3414118523" sldId="794"/>
            <ac:spMk id="11" creationId="{5D438EA4-F340-4BDE-88ED-97FAC9A3141F}"/>
          </ac:spMkLst>
        </pc:spChg>
        <pc:spChg chg="add del mod">
          <ac:chgData name="Lei Wu" userId="f083b2a8aea23a2f" providerId="LiveId" clId="{798432FD-FBD1-4C67-86FA-26933F155DCF}" dt="2021-03-29T23:08:08.533" v="1850" actId="478"/>
          <ac:spMkLst>
            <pc:docMk/>
            <pc:sldMk cId="3414118523" sldId="794"/>
            <ac:spMk id="12" creationId="{95B71115-9AD8-4074-BA62-F67D7CD3FF75}"/>
          </ac:spMkLst>
        </pc:spChg>
        <pc:spChg chg="add del mod">
          <ac:chgData name="Lei Wu" userId="f083b2a8aea23a2f" providerId="LiveId" clId="{798432FD-FBD1-4C67-86FA-26933F155DCF}" dt="2021-03-29T23:08:08.533" v="1850" actId="478"/>
          <ac:spMkLst>
            <pc:docMk/>
            <pc:sldMk cId="3414118523" sldId="794"/>
            <ac:spMk id="13" creationId="{EFD3572D-AE97-4237-BDD4-991C4AFE91FD}"/>
          </ac:spMkLst>
        </pc:spChg>
        <pc:spChg chg="add del mod">
          <ac:chgData name="Lei Wu" userId="f083b2a8aea23a2f" providerId="LiveId" clId="{798432FD-FBD1-4C67-86FA-26933F155DCF}" dt="2021-03-29T23:08:08.533" v="1850" actId="478"/>
          <ac:spMkLst>
            <pc:docMk/>
            <pc:sldMk cId="3414118523" sldId="794"/>
            <ac:spMk id="14" creationId="{03E825C0-0075-40E6-AD39-3C3C9557C6EF}"/>
          </ac:spMkLst>
        </pc:spChg>
        <pc:spChg chg="add del mod">
          <ac:chgData name="Lei Wu" userId="f083b2a8aea23a2f" providerId="LiveId" clId="{798432FD-FBD1-4C67-86FA-26933F155DCF}" dt="2021-03-29T23:08:08.533" v="1850" actId="478"/>
          <ac:spMkLst>
            <pc:docMk/>
            <pc:sldMk cId="3414118523" sldId="794"/>
            <ac:spMk id="15" creationId="{19A47574-D6E4-4E38-B2DD-3857FA8A77FE}"/>
          </ac:spMkLst>
        </pc:spChg>
        <pc:spChg chg="add del mod">
          <ac:chgData name="Lei Wu" userId="f083b2a8aea23a2f" providerId="LiveId" clId="{798432FD-FBD1-4C67-86FA-26933F155DCF}" dt="2021-03-29T23:08:08.533" v="1850" actId="478"/>
          <ac:spMkLst>
            <pc:docMk/>
            <pc:sldMk cId="3414118523" sldId="794"/>
            <ac:spMk id="16" creationId="{03673853-0451-4644-958B-D9CF411D145C}"/>
          </ac:spMkLst>
        </pc:spChg>
        <pc:spChg chg="add del mod">
          <ac:chgData name="Lei Wu" userId="f083b2a8aea23a2f" providerId="LiveId" clId="{798432FD-FBD1-4C67-86FA-26933F155DCF}" dt="2021-03-29T23:08:08.533" v="1850" actId="478"/>
          <ac:spMkLst>
            <pc:docMk/>
            <pc:sldMk cId="3414118523" sldId="794"/>
            <ac:spMk id="17" creationId="{96052985-7853-47F7-8208-2F1A7FAB671C}"/>
          </ac:spMkLst>
        </pc:spChg>
        <pc:spChg chg="add del mod">
          <ac:chgData name="Lei Wu" userId="f083b2a8aea23a2f" providerId="LiveId" clId="{798432FD-FBD1-4C67-86FA-26933F155DCF}" dt="2021-03-29T23:08:08.533" v="1850" actId="478"/>
          <ac:spMkLst>
            <pc:docMk/>
            <pc:sldMk cId="3414118523" sldId="794"/>
            <ac:spMk id="18" creationId="{4A84B4E4-82D7-449B-BE53-14CA8A765AF6}"/>
          </ac:spMkLst>
        </pc:spChg>
        <pc:spChg chg="add del mod">
          <ac:chgData name="Lei Wu" userId="f083b2a8aea23a2f" providerId="LiveId" clId="{798432FD-FBD1-4C67-86FA-26933F155DCF}" dt="2021-03-29T23:08:08.533" v="1850" actId="478"/>
          <ac:spMkLst>
            <pc:docMk/>
            <pc:sldMk cId="3414118523" sldId="794"/>
            <ac:spMk id="19" creationId="{2E708D89-37C3-43E5-B2E8-B06A481D59BC}"/>
          </ac:spMkLst>
        </pc:spChg>
        <pc:spChg chg="add del mod">
          <ac:chgData name="Lei Wu" userId="f083b2a8aea23a2f" providerId="LiveId" clId="{798432FD-FBD1-4C67-86FA-26933F155DCF}" dt="2021-03-29T23:08:08.533" v="1850" actId="478"/>
          <ac:spMkLst>
            <pc:docMk/>
            <pc:sldMk cId="3414118523" sldId="794"/>
            <ac:spMk id="20" creationId="{1B62EE3D-ECBF-48D4-AC2F-C376B20D5F53}"/>
          </ac:spMkLst>
        </pc:spChg>
        <pc:spChg chg="add del mod">
          <ac:chgData name="Lei Wu" userId="f083b2a8aea23a2f" providerId="LiveId" clId="{798432FD-FBD1-4C67-86FA-26933F155DCF}" dt="2021-03-29T23:08:08.533" v="1850" actId="478"/>
          <ac:spMkLst>
            <pc:docMk/>
            <pc:sldMk cId="3414118523" sldId="794"/>
            <ac:spMk id="21" creationId="{F622491A-7230-467A-9FDC-C24682D735F6}"/>
          </ac:spMkLst>
        </pc:spChg>
        <pc:spChg chg="add del mod">
          <ac:chgData name="Lei Wu" userId="f083b2a8aea23a2f" providerId="LiveId" clId="{798432FD-FBD1-4C67-86FA-26933F155DCF}" dt="2021-03-29T23:08:08.533" v="1850" actId="478"/>
          <ac:spMkLst>
            <pc:docMk/>
            <pc:sldMk cId="3414118523" sldId="794"/>
            <ac:spMk id="22" creationId="{2194EE36-E370-43A9-ABA1-22D1A978F42F}"/>
          </ac:spMkLst>
        </pc:spChg>
        <pc:spChg chg="add del mod">
          <ac:chgData name="Lei Wu" userId="f083b2a8aea23a2f" providerId="LiveId" clId="{798432FD-FBD1-4C67-86FA-26933F155DCF}" dt="2021-03-29T23:08:08.533" v="1850" actId="478"/>
          <ac:spMkLst>
            <pc:docMk/>
            <pc:sldMk cId="3414118523" sldId="794"/>
            <ac:spMk id="23" creationId="{55F726B5-D873-4008-BC99-9B1FD5C82B23}"/>
          </ac:spMkLst>
        </pc:spChg>
        <pc:spChg chg="add del mod">
          <ac:chgData name="Lei Wu" userId="f083b2a8aea23a2f" providerId="LiveId" clId="{798432FD-FBD1-4C67-86FA-26933F155DCF}" dt="2021-03-29T23:08:08.533" v="1850" actId="478"/>
          <ac:spMkLst>
            <pc:docMk/>
            <pc:sldMk cId="3414118523" sldId="794"/>
            <ac:spMk id="24" creationId="{C1258F6A-39B9-4BDA-A7C1-37BB7A33A9F7}"/>
          </ac:spMkLst>
        </pc:spChg>
        <pc:spChg chg="add del mod">
          <ac:chgData name="Lei Wu" userId="f083b2a8aea23a2f" providerId="LiveId" clId="{798432FD-FBD1-4C67-86FA-26933F155DCF}" dt="2021-03-29T23:08:08.533" v="1850" actId="478"/>
          <ac:spMkLst>
            <pc:docMk/>
            <pc:sldMk cId="3414118523" sldId="794"/>
            <ac:spMk id="25" creationId="{64F1614C-5B01-4891-8FB7-52BA2EFE2EFD}"/>
          </ac:spMkLst>
        </pc:spChg>
        <pc:spChg chg="add del mod">
          <ac:chgData name="Lei Wu" userId="f083b2a8aea23a2f" providerId="LiveId" clId="{798432FD-FBD1-4C67-86FA-26933F155DCF}" dt="2021-03-29T23:08:08.533" v="1850" actId="478"/>
          <ac:spMkLst>
            <pc:docMk/>
            <pc:sldMk cId="3414118523" sldId="794"/>
            <ac:spMk id="26" creationId="{CC30321B-C65C-4B45-B24A-48E8C527DCDB}"/>
          </ac:spMkLst>
        </pc:spChg>
        <pc:spChg chg="add del mod">
          <ac:chgData name="Lei Wu" userId="f083b2a8aea23a2f" providerId="LiveId" clId="{798432FD-FBD1-4C67-86FA-26933F155DCF}" dt="2021-03-29T23:08:08.533" v="1850" actId="478"/>
          <ac:spMkLst>
            <pc:docMk/>
            <pc:sldMk cId="3414118523" sldId="794"/>
            <ac:spMk id="27" creationId="{24E20471-0579-4066-A361-6B7D65257830}"/>
          </ac:spMkLst>
        </pc:spChg>
        <pc:spChg chg="add del mod">
          <ac:chgData name="Lei Wu" userId="f083b2a8aea23a2f" providerId="LiveId" clId="{798432FD-FBD1-4C67-86FA-26933F155DCF}" dt="2021-03-29T23:08:08.533" v="1850" actId="478"/>
          <ac:spMkLst>
            <pc:docMk/>
            <pc:sldMk cId="3414118523" sldId="794"/>
            <ac:spMk id="28" creationId="{FB542B47-9B58-44C1-BCB9-2CCC236C3132}"/>
          </ac:spMkLst>
        </pc:spChg>
        <pc:spChg chg="add del mod">
          <ac:chgData name="Lei Wu" userId="f083b2a8aea23a2f" providerId="LiveId" clId="{798432FD-FBD1-4C67-86FA-26933F155DCF}" dt="2021-03-29T23:08:08.533" v="1850" actId="478"/>
          <ac:spMkLst>
            <pc:docMk/>
            <pc:sldMk cId="3414118523" sldId="794"/>
            <ac:spMk id="29" creationId="{F7D1B46A-3C90-4F83-BD4D-471D7A150DAA}"/>
          </ac:spMkLst>
        </pc:spChg>
        <pc:spChg chg="add del mod">
          <ac:chgData name="Lei Wu" userId="f083b2a8aea23a2f" providerId="LiveId" clId="{798432FD-FBD1-4C67-86FA-26933F155DCF}" dt="2021-03-29T23:08:08.533" v="1850" actId="478"/>
          <ac:spMkLst>
            <pc:docMk/>
            <pc:sldMk cId="3414118523" sldId="794"/>
            <ac:spMk id="30" creationId="{8B6D51B4-EAE3-40A2-A081-11534E73AA32}"/>
          </ac:spMkLst>
        </pc:spChg>
        <pc:spChg chg="add del mod">
          <ac:chgData name="Lei Wu" userId="f083b2a8aea23a2f" providerId="LiveId" clId="{798432FD-FBD1-4C67-86FA-26933F155DCF}" dt="2021-03-29T23:08:08.533" v="1850" actId="478"/>
          <ac:spMkLst>
            <pc:docMk/>
            <pc:sldMk cId="3414118523" sldId="794"/>
            <ac:spMk id="31" creationId="{48647C80-6C6B-44E9-B249-B353880B58A6}"/>
          </ac:spMkLst>
        </pc:spChg>
        <pc:spChg chg="add del mod">
          <ac:chgData name="Lei Wu" userId="f083b2a8aea23a2f" providerId="LiveId" clId="{798432FD-FBD1-4C67-86FA-26933F155DCF}" dt="2021-03-29T23:08:08.533" v="1850" actId="478"/>
          <ac:spMkLst>
            <pc:docMk/>
            <pc:sldMk cId="3414118523" sldId="794"/>
            <ac:spMk id="32" creationId="{91F10C8A-E4B0-4A81-9672-A6091EAE20CE}"/>
          </ac:spMkLst>
        </pc:spChg>
        <pc:spChg chg="add del mod">
          <ac:chgData name="Lei Wu" userId="f083b2a8aea23a2f" providerId="LiveId" clId="{798432FD-FBD1-4C67-86FA-26933F155DCF}" dt="2021-03-29T23:08:08.533" v="1850" actId="478"/>
          <ac:spMkLst>
            <pc:docMk/>
            <pc:sldMk cId="3414118523" sldId="794"/>
            <ac:spMk id="33" creationId="{2F0654AC-00F8-4CF9-875A-074B4FAED8F3}"/>
          </ac:spMkLst>
        </pc:spChg>
        <pc:spChg chg="add del mod">
          <ac:chgData name="Lei Wu" userId="f083b2a8aea23a2f" providerId="LiveId" clId="{798432FD-FBD1-4C67-86FA-26933F155DCF}" dt="2021-03-29T23:08:08.533" v="1850" actId="478"/>
          <ac:spMkLst>
            <pc:docMk/>
            <pc:sldMk cId="3414118523" sldId="794"/>
            <ac:spMk id="34" creationId="{6847D565-E18D-4556-B108-EA94B8941EB4}"/>
          </ac:spMkLst>
        </pc:spChg>
        <pc:spChg chg="add del mod">
          <ac:chgData name="Lei Wu" userId="f083b2a8aea23a2f" providerId="LiveId" clId="{798432FD-FBD1-4C67-86FA-26933F155DCF}" dt="2021-03-29T23:08:08.533" v="1850" actId="478"/>
          <ac:spMkLst>
            <pc:docMk/>
            <pc:sldMk cId="3414118523" sldId="794"/>
            <ac:spMk id="35" creationId="{D8B262C9-6769-4A1D-A619-9BEAB27812A7}"/>
          </ac:spMkLst>
        </pc:spChg>
        <pc:spChg chg="add del mod">
          <ac:chgData name="Lei Wu" userId="f083b2a8aea23a2f" providerId="LiveId" clId="{798432FD-FBD1-4C67-86FA-26933F155DCF}" dt="2021-03-29T23:08:08.533" v="1850" actId="478"/>
          <ac:spMkLst>
            <pc:docMk/>
            <pc:sldMk cId="3414118523" sldId="794"/>
            <ac:spMk id="36" creationId="{364EA924-4FA5-4DDE-A02B-C66495B60626}"/>
          </ac:spMkLst>
        </pc:spChg>
        <pc:spChg chg="add del mod">
          <ac:chgData name="Lei Wu" userId="f083b2a8aea23a2f" providerId="LiveId" clId="{798432FD-FBD1-4C67-86FA-26933F155DCF}" dt="2021-03-29T23:08:08.533" v="1850" actId="478"/>
          <ac:spMkLst>
            <pc:docMk/>
            <pc:sldMk cId="3414118523" sldId="794"/>
            <ac:spMk id="37" creationId="{6BBD99A2-ADB1-4527-887B-C146E2EC4680}"/>
          </ac:spMkLst>
        </pc:spChg>
        <pc:spChg chg="add del mod">
          <ac:chgData name="Lei Wu" userId="f083b2a8aea23a2f" providerId="LiveId" clId="{798432FD-FBD1-4C67-86FA-26933F155DCF}" dt="2021-03-29T23:08:08.533" v="1850" actId="478"/>
          <ac:spMkLst>
            <pc:docMk/>
            <pc:sldMk cId="3414118523" sldId="794"/>
            <ac:spMk id="38" creationId="{B8A0353F-EA26-49DD-8B98-33DB03CEEF94}"/>
          </ac:spMkLst>
        </pc:spChg>
        <pc:spChg chg="add del mod">
          <ac:chgData name="Lei Wu" userId="f083b2a8aea23a2f" providerId="LiveId" clId="{798432FD-FBD1-4C67-86FA-26933F155DCF}" dt="2021-03-29T23:08:08.533" v="1850" actId="478"/>
          <ac:spMkLst>
            <pc:docMk/>
            <pc:sldMk cId="3414118523" sldId="794"/>
            <ac:spMk id="39" creationId="{B5912D7F-58CC-4B07-B54B-28BD25FB7761}"/>
          </ac:spMkLst>
        </pc:spChg>
        <pc:spChg chg="add del mod">
          <ac:chgData name="Lei Wu" userId="f083b2a8aea23a2f" providerId="LiveId" clId="{798432FD-FBD1-4C67-86FA-26933F155DCF}" dt="2021-03-29T23:08:08.533" v="1850" actId="478"/>
          <ac:spMkLst>
            <pc:docMk/>
            <pc:sldMk cId="3414118523" sldId="794"/>
            <ac:spMk id="40" creationId="{67A80059-7469-4AEE-9657-7BF753F8AACE}"/>
          </ac:spMkLst>
        </pc:spChg>
        <pc:spChg chg="add del mod">
          <ac:chgData name="Lei Wu" userId="f083b2a8aea23a2f" providerId="LiveId" clId="{798432FD-FBD1-4C67-86FA-26933F155DCF}" dt="2021-03-29T23:08:08.533" v="1850" actId="478"/>
          <ac:spMkLst>
            <pc:docMk/>
            <pc:sldMk cId="3414118523" sldId="794"/>
            <ac:spMk id="41" creationId="{439B733A-1647-4358-ADBC-C24992F04240}"/>
          </ac:spMkLst>
        </pc:spChg>
        <pc:spChg chg="add del mod">
          <ac:chgData name="Lei Wu" userId="f083b2a8aea23a2f" providerId="LiveId" clId="{798432FD-FBD1-4C67-86FA-26933F155DCF}" dt="2021-03-29T23:08:08.533" v="1850" actId="478"/>
          <ac:spMkLst>
            <pc:docMk/>
            <pc:sldMk cId="3414118523" sldId="794"/>
            <ac:spMk id="42" creationId="{E9F9B107-37B6-46F2-8AA8-2E47FA1CC37D}"/>
          </ac:spMkLst>
        </pc:spChg>
        <pc:spChg chg="add del mod">
          <ac:chgData name="Lei Wu" userId="f083b2a8aea23a2f" providerId="LiveId" clId="{798432FD-FBD1-4C67-86FA-26933F155DCF}" dt="2021-03-29T23:08:08.533" v="1850" actId="478"/>
          <ac:spMkLst>
            <pc:docMk/>
            <pc:sldMk cId="3414118523" sldId="794"/>
            <ac:spMk id="43" creationId="{C19FCF73-8416-44FC-8EB7-3BF97C8AD36D}"/>
          </ac:spMkLst>
        </pc:spChg>
        <pc:spChg chg="add del mod">
          <ac:chgData name="Lei Wu" userId="f083b2a8aea23a2f" providerId="LiveId" clId="{798432FD-FBD1-4C67-86FA-26933F155DCF}" dt="2021-03-29T23:08:08.533" v="1850" actId="478"/>
          <ac:spMkLst>
            <pc:docMk/>
            <pc:sldMk cId="3414118523" sldId="794"/>
            <ac:spMk id="44" creationId="{0F0002E4-67E7-4CD1-8C81-76D9962C4DDA}"/>
          </ac:spMkLst>
        </pc:spChg>
        <pc:spChg chg="add del mod">
          <ac:chgData name="Lei Wu" userId="f083b2a8aea23a2f" providerId="LiveId" clId="{798432FD-FBD1-4C67-86FA-26933F155DCF}" dt="2021-03-29T23:08:08.533" v="1850" actId="478"/>
          <ac:spMkLst>
            <pc:docMk/>
            <pc:sldMk cId="3414118523" sldId="794"/>
            <ac:spMk id="45" creationId="{6AB1C89A-F50B-434E-8F65-A9DF7B06C275}"/>
          </ac:spMkLst>
        </pc:spChg>
        <pc:spChg chg="add del mod">
          <ac:chgData name="Lei Wu" userId="f083b2a8aea23a2f" providerId="LiveId" clId="{798432FD-FBD1-4C67-86FA-26933F155DCF}" dt="2021-03-29T23:08:08.533" v="1850" actId="478"/>
          <ac:spMkLst>
            <pc:docMk/>
            <pc:sldMk cId="3414118523" sldId="794"/>
            <ac:spMk id="46" creationId="{F4A638BF-73B5-4B7C-85D6-ED86AAC8C07B}"/>
          </ac:spMkLst>
        </pc:spChg>
        <pc:spChg chg="add del mod">
          <ac:chgData name="Lei Wu" userId="f083b2a8aea23a2f" providerId="LiveId" clId="{798432FD-FBD1-4C67-86FA-26933F155DCF}" dt="2021-03-29T23:08:08.533" v="1850" actId="478"/>
          <ac:spMkLst>
            <pc:docMk/>
            <pc:sldMk cId="3414118523" sldId="794"/>
            <ac:spMk id="47" creationId="{533A9A6D-E04A-41F2-BD38-2EDD7B060B3C}"/>
          </ac:spMkLst>
        </pc:spChg>
        <pc:spChg chg="add del mod">
          <ac:chgData name="Lei Wu" userId="f083b2a8aea23a2f" providerId="LiveId" clId="{798432FD-FBD1-4C67-86FA-26933F155DCF}" dt="2021-03-29T23:08:08.533" v="1850" actId="478"/>
          <ac:spMkLst>
            <pc:docMk/>
            <pc:sldMk cId="3414118523" sldId="794"/>
            <ac:spMk id="48" creationId="{4BB190BD-F95A-4BF9-B55A-F95B895C0354}"/>
          </ac:spMkLst>
        </pc:spChg>
        <pc:spChg chg="add del mod">
          <ac:chgData name="Lei Wu" userId="f083b2a8aea23a2f" providerId="LiveId" clId="{798432FD-FBD1-4C67-86FA-26933F155DCF}" dt="2021-03-29T23:08:08.533" v="1850" actId="478"/>
          <ac:spMkLst>
            <pc:docMk/>
            <pc:sldMk cId="3414118523" sldId="794"/>
            <ac:spMk id="49" creationId="{3C0F8121-F4A5-4094-8D67-428ADFEA3FC5}"/>
          </ac:spMkLst>
        </pc:spChg>
        <pc:spChg chg="add del mod">
          <ac:chgData name="Lei Wu" userId="f083b2a8aea23a2f" providerId="LiveId" clId="{798432FD-FBD1-4C67-86FA-26933F155DCF}" dt="2021-03-29T23:08:08.533" v="1850" actId="478"/>
          <ac:spMkLst>
            <pc:docMk/>
            <pc:sldMk cId="3414118523" sldId="794"/>
            <ac:spMk id="50" creationId="{DD35B3CB-53B2-4757-93DD-4B4EA224D038}"/>
          </ac:spMkLst>
        </pc:spChg>
        <pc:spChg chg="add del mod">
          <ac:chgData name="Lei Wu" userId="f083b2a8aea23a2f" providerId="LiveId" clId="{798432FD-FBD1-4C67-86FA-26933F155DCF}" dt="2021-03-29T23:08:08.533" v="1850" actId="478"/>
          <ac:spMkLst>
            <pc:docMk/>
            <pc:sldMk cId="3414118523" sldId="794"/>
            <ac:spMk id="51" creationId="{CC417F0B-77E3-4F6B-B88B-8F07F7C1172C}"/>
          </ac:spMkLst>
        </pc:spChg>
        <pc:spChg chg="add del mod">
          <ac:chgData name="Lei Wu" userId="f083b2a8aea23a2f" providerId="LiveId" clId="{798432FD-FBD1-4C67-86FA-26933F155DCF}" dt="2021-03-29T23:08:08.533" v="1850" actId="478"/>
          <ac:spMkLst>
            <pc:docMk/>
            <pc:sldMk cId="3414118523" sldId="794"/>
            <ac:spMk id="52" creationId="{421F0BF9-DC17-458C-9D15-17565588734E}"/>
          </ac:spMkLst>
        </pc:spChg>
        <pc:spChg chg="add del mod">
          <ac:chgData name="Lei Wu" userId="f083b2a8aea23a2f" providerId="LiveId" clId="{798432FD-FBD1-4C67-86FA-26933F155DCF}" dt="2021-03-29T23:08:08.533" v="1850" actId="478"/>
          <ac:spMkLst>
            <pc:docMk/>
            <pc:sldMk cId="3414118523" sldId="794"/>
            <ac:spMk id="53" creationId="{1178FC0B-B45F-41DB-AF3D-F0B4AB12190A}"/>
          </ac:spMkLst>
        </pc:spChg>
        <pc:spChg chg="add del mod">
          <ac:chgData name="Lei Wu" userId="f083b2a8aea23a2f" providerId="LiveId" clId="{798432FD-FBD1-4C67-86FA-26933F155DCF}" dt="2021-03-29T23:08:08.533" v="1850" actId="478"/>
          <ac:spMkLst>
            <pc:docMk/>
            <pc:sldMk cId="3414118523" sldId="794"/>
            <ac:spMk id="54" creationId="{5EFF662C-61F0-4A51-8E93-4C7A44C3EDAE}"/>
          </ac:spMkLst>
        </pc:spChg>
        <pc:spChg chg="add del mod">
          <ac:chgData name="Lei Wu" userId="f083b2a8aea23a2f" providerId="LiveId" clId="{798432FD-FBD1-4C67-86FA-26933F155DCF}" dt="2021-03-29T23:08:08.533" v="1850" actId="478"/>
          <ac:spMkLst>
            <pc:docMk/>
            <pc:sldMk cId="3414118523" sldId="794"/>
            <ac:spMk id="55" creationId="{28F2FEEF-4B3E-45DD-A8A6-A5D1AE28BCB1}"/>
          </ac:spMkLst>
        </pc:spChg>
        <pc:spChg chg="add del mod">
          <ac:chgData name="Lei Wu" userId="f083b2a8aea23a2f" providerId="LiveId" clId="{798432FD-FBD1-4C67-86FA-26933F155DCF}" dt="2021-03-29T23:08:08.533" v="1850" actId="478"/>
          <ac:spMkLst>
            <pc:docMk/>
            <pc:sldMk cId="3414118523" sldId="794"/>
            <ac:spMk id="56" creationId="{1BE6978D-F261-482F-AF5F-82EE0E9AFF37}"/>
          </ac:spMkLst>
        </pc:spChg>
        <pc:spChg chg="add del mod">
          <ac:chgData name="Lei Wu" userId="f083b2a8aea23a2f" providerId="LiveId" clId="{798432FD-FBD1-4C67-86FA-26933F155DCF}" dt="2021-03-29T23:08:08.533" v="1850" actId="478"/>
          <ac:spMkLst>
            <pc:docMk/>
            <pc:sldMk cId="3414118523" sldId="794"/>
            <ac:spMk id="57" creationId="{BA25A006-319F-46FC-8144-2DE6395F4E1B}"/>
          </ac:spMkLst>
        </pc:spChg>
        <pc:spChg chg="add del mod">
          <ac:chgData name="Lei Wu" userId="f083b2a8aea23a2f" providerId="LiveId" clId="{798432FD-FBD1-4C67-86FA-26933F155DCF}" dt="2021-03-29T23:08:08.533" v="1850" actId="478"/>
          <ac:spMkLst>
            <pc:docMk/>
            <pc:sldMk cId="3414118523" sldId="794"/>
            <ac:spMk id="58" creationId="{A6E571FC-79AA-43C4-88EF-B5AC25986CD5}"/>
          </ac:spMkLst>
        </pc:spChg>
        <pc:spChg chg="add del mod">
          <ac:chgData name="Lei Wu" userId="f083b2a8aea23a2f" providerId="LiveId" clId="{798432FD-FBD1-4C67-86FA-26933F155DCF}" dt="2021-03-29T23:08:08.533" v="1850" actId="478"/>
          <ac:spMkLst>
            <pc:docMk/>
            <pc:sldMk cId="3414118523" sldId="794"/>
            <ac:spMk id="59" creationId="{DFA5CFC7-D24C-4322-B01E-E28E436A02DF}"/>
          </ac:spMkLst>
        </pc:spChg>
        <pc:spChg chg="add del mod">
          <ac:chgData name="Lei Wu" userId="f083b2a8aea23a2f" providerId="LiveId" clId="{798432FD-FBD1-4C67-86FA-26933F155DCF}" dt="2021-03-29T23:08:08.533" v="1850" actId="478"/>
          <ac:spMkLst>
            <pc:docMk/>
            <pc:sldMk cId="3414118523" sldId="794"/>
            <ac:spMk id="60" creationId="{FC2C80DB-44C4-46A1-992A-EE1BD401C46F}"/>
          </ac:spMkLst>
        </pc:spChg>
        <pc:spChg chg="add del mod">
          <ac:chgData name="Lei Wu" userId="f083b2a8aea23a2f" providerId="LiveId" clId="{798432FD-FBD1-4C67-86FA-26933F155DCF}" dt="2021-03-29T23:08:08.533" v="1850" actId="478"/>
          <ac:spMkLst>
            <pc:docMk/>
            <pc:sldMk cId="3414118523" sldId="794"/>
            <ac:spMk id="61" creationId="{0A94BC88-3B4B-41D5-A04E-0A110A109DA3}"/>
          </ac:spMkLst>
        </pc:spChg>
        <pc:spChg chg="add del mod">
          <ac:chgData name="Lei Wu" userId="f083b2a8aea23a2f" providerId="LiveId" clId="{798432FD-FBD1-4C67-86FA-26933F155DCF}" dt="2021-03-29T23:08:08.533" v="1850" actId="478"/>
          <ac:spMkLst>
            <pc:docMk/>
            <pc:sldMk cId="3414118523" sldId="794"/>
            <ac:spMk id="62" creationId="{79AE1B9F-D613-4023-BD1B-8A68FE37E9A5}"/>
          </ac:spMkLst>
        </pc:spChg>
        <pc:spChg chg="add del mod">
          <ac:chgData name="Lei Wu" userId="f083b2a8aea23a2f" providerId="LiveId" clId="{798432FD-FBD1-4C67-86FA-26933F155DCF}" dt="2021-03-29T23:08:08.533" v="1850" actId="478"/>
          <ac:spMkLst>
            <pc:docMk/>
            <pc:sldMk cId="3414118523" sldId="794"/>
            <ac:spMk id="63" creationId="{4B2D5572-CC14-4E25-B7D3-1DD8E908F84C}"/>
          </ac:spMkLst>
        </pc:spChg>
        <pc:spChg chg="add del mod">
          <ac:chgData name="Lei Wu" userId="f083b2a8aea23a2f" providerId="LiveId" clId="{798432FD-FBD1-4C67-86FA-26933F155DCF}" dt="2021-03-29T23:08:08.533" v="1850" actId="478"/>
          <ac:spMkLst>
            <pc:docMk/>
            <pc:sldMk cId="3414118523" sldId="794"/>
            <ac:spMk id="64" creationId="{830A7EFA-2DDD-4A40-8781-0BF4AB01EBDC}"/>
          </ac:spMkLst>
        </pc:spChg>
        <pc:spChg chg="add del mod">
          <ac:chgData name="Lei Wu" userId="f083b2a8aea23a2f" providerId="LiveId" clId="{798432FD-FBD1-4C67-86FA-26933F155DCF}" dt="2021-03-29T23:08:08.533" v="1850" actId="478"/>
          <ac:spMkLst>
            <pc:docMk/>
            <pc:sldMk cId="3414118523" sldId="794"/>
            <ac:spMk id="65" creationId="{E5705F9A-B3D3-4095-A878-2C01AB785B54}"/>
          </ac:spMkLst>
        </pc:spChg>
        <pc:spChg chg="add del mod">
          <ac:chgData name="Lei Wu" userId="f083b2a8aea23a2f" providerId="LiveId" clId="{798432FD-FBD1-4C67-86FA-26933F155DCF}" dt="2021-03-29T23:08:08.533" v="1850" actId="478"/>
          <ac:spMkLst>
            <pc:docMk/>
            <pc:sldMk cId="3414118523" sldId="794"/>
            <ac:spMk id="66" creationId="{C74BB5A1-8D4C-4002-9D1D-35221C747679}"/>
          </ac:spMkLst>
        </pc:spChg>
        <pc:spChg chg="add del mod">
          <ac:chgData name="Lei Wu" userId="f083b2a8aea23a2f" providerId="LiveId" clId="{798432FD-FBD1-4C67-86FA-26933F155DCF}" dt="2021-03-29T23:08:08.533" v="1850" actId="478"/>
          <ac:spMkLst>
            <pc:docMk/>
            <pc:sldMk cId="3414118523" sldId="794"/>
            <ac:spMk id="67" creationId="{D9740E39-E1FF-4802-BB0F-0F9C8F4BFB5A}"/>
          </ac:spMkLst>
        </pc:spChg>
        <pc:spChg chg="add del mod">
          <ac:chgData name="Lei Wu" userId="f083b2a8aea23a2f" providerId="LiveId" clId="{798432FD-FBD1-4C67-86FA-26933F155DCF}" dt="2021-03-29T23:08:08.533" v="1850" actId="478"/>
          <ac:spMkLst>
            <pc:docMk/>
            <pc:sldMk cId="3414118523" sldId="794"/>
            <ac:spMk id="68" creationId="{3D9B83B8-51DB-45A3-A81D-421AC791F8E6}"/>
          </ac:spMkLst>
        </pc:spChg>
        <pc:spChg chg="add del mod">
          <ac:chgData name="Lei Wu" userId="f083b2a8aea23a2f" providerId="LiveId" clId="{798432FD-FBD1-4C67-86FA-26933F155DCF}" dt="2021-03-29T23:08:08.533" v="1850" actId="478"/>
          <ac:spMkLst>
            <pc:docMk/>
            <pc:sldMk cId="3414118523" sldId="794"/>
            <ac:spMk id="69" creationId="{E5551292-E7B9-4C93-94FE-12AEC0023C3A}"/>
          </ac:spMkLst>
        </pc:spChg>
        <pc:spChg chg="add del mod">
          <ac:chgData name="Lei Wu" userId="f083b2a8aea23a2f" providerId="LiveId" clId="{798432FD-FBD1-4C67-86FA-26933F155DCF}" dt="2021-03-29T23:08:08.533" v="1850" actId="478"/>
          <ac:spMkLst>
            <pc:docMk/>
            <pc:sldMk cId="3414118523" sldId="794"/>
            <ac:spMk id="70" creationId="{05743FA5-62DA-4103-B629-7FC8A51D9D99}"/>
          </ac:spMkLst>
        </pc:spChg>
        <pc:spChg chg="add del mod">
          <ac:chgData name="Lei Wu" userId="f083b2a8aea23a2f" providerId="LiveId" clId="{798432FD-FBD1-4C67-86FA-26933F155DCF}" dt="2021-03-29T23:08:08.533" v="1850" actId="478"/>
          <ac:spMkLst>
            <pc:docMk/>
            <pc:sldMk cId="3414118523" sldId="794"/>
            <ac:spMk id="71" creationId="{6487A584-38CA-4606-8221-38A4807CC1F3}"/>
          </ac:spMkLst>
        </pc:spChg>
        <pc:spChg chg="add del mod">
          <ac:chgData name="Lei Wu" userId="f083b2a8aea23a2f" providerId="LiveId" clId="{798432FD-FBD1-4C67-86FA-26933F155DCF}" dt="2021-03-29T23:08:08.533" v="1850" actId="478"/>
          <ac:spMkLst>
            <pc:docMk/>
            <pc:sldMk cId="3414118523" sldId="794"/>
            <ac:spMk id="72" creationId="{530E59A5-A6E8-41EE-B4E0-719E027FC064}"/>
          </ac:spMkLst>
        </pc:spChg>
        <pc:spChg chg="add del mod">
          <ac:chgData name="Lei Wu" userId="f083b2a8aea23a2f" providerId="LiveId" clId="{798432FD-FBD1-4C67-86FA-26933F155DCF}" dt="2021-03-29T23:08:08.533" v="1850" actId="478"/>
          <ac:spMkLst>
            <pc:docMk/>
            <pc:sldMk cId="3414118523" sldId="794"/>
            <ac:spMk id="73" creationId="{91BCFEBD-F79A-4A32-B1A9-B7632742391C}"/>
          </ac:spMkLst>
        </pc:spChg>
        <pc:spChg chg="add del mod">
          <ac:chgData name="Lei Wu" userId="f083b2a8aea23a2f" providerId="LiveId" clId="{798432FD-FBD1-4C67-86FA-26933F155DCF}" dt="2021-03-29T23:08:08.533" v="1850" actId="478"/>
          <ac:spMkLst>
            <pc:docMk/>
            <pc:sldMk cId="3414118523" sldId="794"/>
            <ac:spMk id="74" creationId="{E0574016-4813-475C-B196-B66E8C628157}"/>
          </ac:spMkLst>
        </pc:spChg>
        <pc:spChg chg="add del mod">
          <ac:chgData name="Lei Wu" userId="f083b2a8aea23a2f" providerId="LiveId" clId="{798432FD-FBD1-4C67-86FA-26933F155DCF}" dt="2021-03-29T23:08:08.533" v="1850" actId="478"/>
          <ac:spMkLst>
            <pc:docMk/>
            <pc:sldMk cId="3414118523" sldId="794"/>
            <ac:spMk id="75" creationId="{B43F14DC-0CAD-48D7-80D9-047B9D257D9C}"/>
          </ac:spMkLst>
        </pc:spChg>
        <pc:spChg chg="add del mod">
          <ac:chgData name="Lei Wu" userId="f083b2a8aea23a2f" providerId="LiveId" clId="{798432FD-FBD1-4C67-86FA-26933F155DCF}" dt="2021-03-29T23:08:08.533" v="1850" actId="478"/>
          <ac:spMkLst>
            <pc:docMk/>
            <pc:sldMk cId="3414118523" sldId="794"/>
            <ac:spMk id="76" creationId="{CCE4F170-699E-4AC9-9E7D-F0BC4062BF55}"/>
          </ac:spMkLst>
        </pc:spChg>
        <pc:spChg chg="add del mod">
          <ac:chgData name="Lei Wu" userId="f083b2a8aea23a2f" providerId="LiveId" clId="{798432FD-FBD1-4C67-86FA-26933F155DCF}" dt="2021-03-29T23:08:08.533" v="1850" actId="478"/>
          <ac:spMkLst>
            <pc:docMk/>
            <pc:sldMk cId="3414118523" sldId="794"/>
            <ac:spMk id="77" creationId="{5FDED967-FD48-45A9-904F-729A4B2A1918}"/>
          </ac:spMkLst>
        </pc:spChg>
        <pc:spChg chg="add del mod">
          <ac:chgData name="Lei Wu" userId="f083b2a8aea23a2f" providerId="LiveId" clId="{798432FD-FBD1-4C67-86FA-26933F155DCF}" dt="2021-03-29T23:08:08.533" v="1850" actId="478"/>
          <ac:spMkLst>
            <pc:docMk/>
            <pc:sldMk cId="3414118523" sldId="794"/>
            <ac:spMk id="78" creationId="{13DF9220-EF25-4C77-B5A8-4B8FC1284FCF}"/>
          </ac:spMkLst>
        </pc:spChg>
        <pc:spChg chg="add del mod">
          <ac:chgData name="Lei Wu" userId="f083b2a8aea23a2f" providerId="LiveId" clId="{798432FD-FBD1-4C67-86FA-26933F155DCF}" dt="2021-03-29T23:08:08.533" v="1850" actId="478"/>
          <ac:spMkLst>
            <pc:docMk/>
            <pc:sldMk cId="3414118523" sldId="794"/>
            <ac:spMk id="79" creationId="{43934F33-9CA2-4AAE-847E-478BF5CFFF93}"/>
          </ac:spMkLst>
        </pc:spChg>
        <pc:spChg chg="add del mod">
          <ac:chgData name="Lei Wu" userId="f083b2a8aea23a2f" providerId="LiveId" clId="{798432FD-FBD1-4C67-86FA-26933F155DCF}" dt="2021-03-29T23:08:08.533" v="1850" actId="478"/>
          <ac:spMkLst>
            <pc:docMk/>
            <pc:sldMk cId="3414118523" sldId="794"/>
            <ac:spMk id="80" creationId="{0C3DA233-49D8-427D-9DA9-569084057238}"/>
          </ac:spMkLst>
        </pc:spChg>
        <pc:spChg chg="add del mod">
          <ac:chgData name="Lei Wu" userId="f083b2a8aea23a2f" providerId="LiveId" clId="{798432FD-FBD1-4C67-86FA-26933F155DCF}" dt="2021-03-29T23:08:08.533" v="1850" actId="478"/>
          <ac:spMkLst>
            <pc:docMk/>
            <pc:sldMk cId="3414118523" sldId="794"/>
            <ac:spMk id="81" creationId="{9BD673C7-E0A7-4E98-8527-D1C206989A63}"/>
          </ac:spMkLst>
        </pc:spChg>
        <pc:spChg chg="add del mod">
          <ac:chgData name="Lei Wu" userId="f083b2a8aea23a2f" providerId="LiveId" clId="{798432FD-FBD1-4C67-86FA-26933F155DCF}" dt="2021-03-29T23:08:08.533" v="1850" actId="478"/>
          <ac:spMkLst>
            <pc:docMk/>
            <pc:sldMk cId="3414118523" sldId="794"/>
            <ac:spMk id="82" creationId="{A42E9151-694F-4A0A-86CB-F34554B3E69E}"/>
          </ac:spMkLst>
        </pc:spChg>
        <pc:spChg chg="add del mod">
          <ac:chgData name="Lei Wu" userId="f083b2a8aea23a2f" providerId="LiveId" clId="{798432FD-FBD1-4C67-86FA-26933F155DCF}" dt="2021-03-29T23:08:08.533" v="1850" actId="478"/>
          <ac:spMkLst>
            <pc:docMk/>
            <pc:sldMk cId="3414118523" sldId="794"/>
            <ac:spMk id="83" creationId="{DEBDF020-9DA3-44A2-B172-5913E2E2FA88}"/>
          </ac:spMkLst>
        </pc:spChg>
        <pc:spChg chg="add del mod">
          <ac:chgData name="Lei Wu" userId="f083b2a8aea23a2f" providerId="LiveId" clId="{798432FD-FBD1-4C67-86FA-26933F155DCF}" dt="2021-03-29T23:08:08.533" v="1850" actId="478"/>
          <ac:spMkLst>
            <pc:docMk/>
            <pc:sldMk cId="3414118523" sldId="794"/>
            <ac:spMk id="84" creationId="{94336FD3-3860-485D-8914-6FE676DF093C}"/>
          </ac:spMkLst>
        </pc:spChg>
        <pc:spChg chg="add del mod">
          <ac:chgData name="Lei Wu" userId="f083b2a8aea23a2f" providerId="LiveId" clId="{798432FD-FBD1-4C67-86FA-26933F155DCF}" dt="2021-03-29T23:08:08.533" v="1850" actId="478"/>
          <ac:spMkLst>
            <pc:docMk/>
            <pc:sldMk cId="3414118523" sldId="794"/>
            <ac:spMk id="85" creationId="{0775422B-9A33-4B35-ABAD-958FD31B4FA6}"/>
          </ac:spMkLst>
        </pc:spChg>
        <pc:spChg chg="add del mod">
          <ac:chgData name="Lei Wu" userId="f083b2a8aea23a2f" providerId="LiveId" clId="{798432FD-FBD1-4C67-86FA-26933F155DCF}" dt="2021-03-29T23:08:08.533" v="1850" actId="478"/>
          <ac:spMkLst>
            <pc:docMk/>
            <pc:sldMk cId="3414118523" sldId="794"/>
            <ac:spMk id="86" creationId="{AE2B5E3F-ABA9-4093-935B-CBB9D9E82A96}"/>
          </ac:spMkLst>
        </pc:spChg>
        <pc:spChg chg="add del mod">
          <ac:chgData name="Lei Wu" userId="f083b2a8aea23a2f" providerId="LiveId" clId="{798432FD-FBD1-4C67-86FA-26933F155DCF}" dt="2021-03-29T23:08:08.533" v="1850" actId="478"/>
          <ac:spMkLst>
            <pc:docMk/>
            <pc:sldMk cId="3414118523" sldId="794"/>
            <ac:spMk id="87" creationId="{0910AAB9-6AAC-40D1-9835-46F55C4ABD35}"/>
          </ac:spMkLst>
        </pc:spChg>
        <pc:spChg chg="add del mod">
          <ac:chgData name="Lei Wu" userId="f083b2a8aea23a2f" providerId="LiveId" clId="{798432FD-FBD1-4C67-86FA-26933F155DCF}" dt="2021-03-29T23:08:08.533" v="1850" actId="478"/>
          <ac:spMkLst>
            <pc:docMk/>
            <pc:sldMk cId="3414118523" sldId="794"/>
            <ac:spMk id="88" creationId="{F44831B9-E4B1-438A-B4EC-D1A7F6CF7DA9}"/>
          </ac:spMkLst>
        </pc:spChg>
        <pc:spChg chg="add del mod">
          <ac:chgData name="Lei Wu" userId="f083b2a8aea23a2f" providerId="LiveId" clId="{798432FD-FBD1-4C67-86FA-26933F155DCF}" dt="2021-03-29T23:08:08.533" v="1850" actId="478"/>
          <ac:spMkLst>
            <pc:docMk/>
            <pc:sldMk cId="3414118523" sldId="794"/>
            <ac:spMk id="89" creationId="{D1A0959C-F404-4818-AFCD-DACB0A6CBE11}"/>
          </ac:spMkLst>
        </pc:spChg>
        <pc:spChg chg="add del mod">
          <ac:chgData name="Lei Wu" userId="f083b2a8aea23a2f" providerId="LiveId" clId="{798432FD-FBD1-4C67-86FA-26933F155DCF}" dt="2021-03-29T23:08:08.533" v="1850" actId="478"/>
          <ac:spMkLst>
            <pc:docMk/>
            <pc:sldMk cId="3414118523" sldId="794"/>
            <ac:spMk id="90" creationId="{76DE05FF-4F4D-47B1-A066-8D35CC5CF646}"/>
          </ac:spMkLst>
        </pc:spChg>
        <pc:spChg chg="add del mod">
          <ac:chgData name="Lei Wu" userId="f083b2a8aea23a2f" providerId="LiveId" clId="{798432FD-FBD1-4C67-86FA-26933F155DCF}" dt="2021-03-29T23:08:08.533" v="1850" actId="478"/>
          <ac:spMkLst>
            <pc:docMk/>
            <pc:sldMk cId="3414118523" sldId="794"/>
            <ac:spMk id="91" creationId="{B238C258-B234-4313-814A-7B8AA2C68A85}"/>
          </ac:spMkLst>
        </pc:spChg>
        <pc:spChg chg="add del mod">
          <ac:chgData name="Lei Wu" userId="f083b2a8aea23a2f" providerId="LiveId" clId="{798432FD-FBD1-4C67-86FA-26933F155DCF}" dt="2021-03-29T23:08:08.533" v="1850" actId="478"/>
          <ac:spMkLst>
            <pc:docMk/>
            <pc:sldMk cId="3414118523" sldId="794"/>
            <ac:spMk id="92" creationId="{40BB865E-FF65-4661-9B6A-4E2DCE2E3EE0}"/>
          </ac:spMkLst>
        </pc:spChg>
        <pc:spChg chg="add del mod">
          <ac:chgData name="Lei Wu" userId="f083b2a8aea23a2f" providerId="LiveId" clId="{798432FD-FBD1-4C67-86FA-26933F155DCF}" dt="2021-03-29T23:08:08.533" v="1850" actId="478"/>
          <ac:spMkLst>
            <pc:docMk/>
            <pc:sldMk cId="3414118523" sldId="794"/>
            <ac:spMk id="93" creationId="{D2A8BEDE-5CEA-48B2-BFDE-32AFF7D823F1}"/>
          </ac:spMkLst>
        </pc:spChg>
        <pc:spChg chg="add del mod">
          <ac:chgData name="Lei Wu" userId="f083b2a8aea23a2f" providerId="LiveId" clId="{798432FD-FBD1-4C67-86FA-26933F155DCF}" dt="2021-03-29T23:08:08.533" v="1850" actId="478"/>
          <ac:spMkLst>
            <pc:docMk/>
            <pc:sldMk cId="3414118523" sldId="794"/>
            <ac:spMk id="94" creationId="{9547E728-2662-43C1-85C2-44833FAC909E}"/>
          </ac:spMkLst>
        </pc:spChg>
        <pc:spChg chg="add del mod">
          <ac:chgData name="Lei Wu" userId="f083b2a8aea23a2f" providerId="LiveId" clId="{798432FD-FBD1-4C67-86FA-26933F155DCF}" dt="2021-03-29T23:08:08.533" v="1850" actId="478"/>
          <ac:spMkLst>
            <pc:docMk/>
            <pc:sldMk cId="3414118523" sldId="794"/>
            <ac:spMk id="95" creationId="{C3B6182E-2F9A-4713-81F6-B18E280EAF3E}"/>
          </ac:spMkLst>
        </pc:spChg>
        <pc:spChg chg="add del mod">
          <ac:chgData name="Lei Wu" userId="f083b2a8aea23a2f" providerId="LiveId" clId="{798432FD-FBD1-4C67-86FA-26933F155DCF}" dt="2021-03-29T23:08:08.533" v="1850" actId="478"/>
          <ac:spMkLst>
            <pc:docMk/>
            <pc:sldMk cId="3414118523" sldId="794"/>
            <ac:spMk id="96" creationId="{AD6017A2-A29F-4B3D-A7A4-8B491839DE79}"/>
          </ac:spMkLst>
        </pc:spChg>
        <pc:spChg chg="add del mod">
          <ac:chgData name="Lei Wu" userId="f083b2a8aea23a2f" providerId="LiveId" clId="{798432FD-FBD1-4C67-86FA-26933F155DCF}" dt="2021-03-29T23:08:08.533" v="1850" actId="478"/>
          <ac:spMkLst>
            <pc:docMk/>
            <pc:sldMk cId="3414118523" sldId="794"/>
            <ac:spMk id="97" creationId="{0DAB97BF-488D-43CB-99B9-36B4DBC22E33}"/>
          </ac:spMkLst>
        </pc:spChg>
        <pc:spChg chg="add del mod">
          <ac:chgData name="Lei Wu" userId="f083b2a8aea23a2f" providerId="LiveId" clId="{798432FD-FBD1-4C67-86FA-26933F155DCF}" dt="2021-03-29T23:08:08.533" v="1850" actId="478"/>
          <ac:spMkLst>
            <pc:docMk/>
            <pc:sldMk cId="3414118523" sldId="794"/>
            <ac:spMk id="98" creationId="{6377F3CD-AA49-495E-886C-A33F664A2CC7}"/>
          </ac:spMkLst>
        </pc:spChg>
        <pc:spChg chg="add del mod">
          <ac:chgData name="Lei Wu" userId="f083b2a8aea23a2f" providerId="LiveId" clId="{798432FD-FBD1-4C67-86FA-26933F155DCF}" dt="2021-03-29T23:08:08.533" v="1850" actId="478"/>
          <ac:spMkLst>
            <pc:docMk/>
            <pc:sldMk cId="3414118523" sldId="794"/>
            <ac:spMk id="99" creationId="{E8864217-FD1F-4EB4-B799-380497109E52}"/>
          </ac:spMkLst>
        </pc:spChg>
        <pc:spChg chg="add del mod">
          <ac:chgData name="Lei Wu" userId="f083b2a8aea23a2f" providerId="LiveId" clId="{798432FD-FBD1-4C67-86FA-26933F155DCF}" dt="2021-03-29T23:08:08.533" v="1850" actId="478"/>
          <ac:spMkLst>
            <pc:docMk/>
            <pc:sldMk cId="3414118523" sldId="794"/>
            <ac:spMk id="100" creationId="{D1BA9866-0D0B-447C-9D08-8C5ED0DFE36A}"/>
          </ac:spMkLst>
        </pc:spChg>
        <pc:spChg chg="add del mod">
          <ac:chgData name="Lei Wu" userId="f083b2a8aea23a2f" providerId="LiveId" clId="{798432FD-FBD1-4C67-86FA-26933F155DCF}" dt="2021-03-29T23:08:08.533" v="1850" actId="478"/>
          <ac:spMkLst>
            <pc:docMk/>
            <pc:sldMk cId="3414118523" sldId="794"/>
            <ac:spMk id="101" creationId="{073243AE-59A2-40F4-B655-CB97F0CFE309}"/>
          </ac:spMkLst>
        </pc:spChg>
        <pc:spChg chg="add del mod">
          <ac:chgData name="Lei Wu" userId="f083b2a8aea23a2f" providerId="LiveId" clId="{798432FD-FBD1-4C67-86FA-26933F155DCF}" dt="2021-03-29T23:08:08.533" v="1850" actId="478"/>
          <ac:spMkLst>
            <pc:docMk/>
            <pc:sldMk cId="3414118523" sldId="794"/>
            <ac:spMk id="102" creationId="{8D6AAA5B-37DF-4194-B43E-2300A5CE5314}"/>
          </ac:spMkLst>
        </pc:spChg>
        <pc:spChg chg="add del mod">
          <ac:chgData name="Lei Wu" userId="f083b2a8aea23a2f" providerId="LiveId" clId="{798432FD-FBD1-4C67-86FA-26933F155DCF}" dt="2021-03-29T23:08:08.533" v="1850" actId="478"/>
          <ac:spMkLst>
            <pc:docMk/>
            <pc:sldMk cId="3414118523" sldId="794"/>
            <ac:spMk id="103" creationId="{F580EFBB-144B-446B-BF05-5963E9F38D51}"/>
          </ac:spMkLst>
        </pc:spChg>
        <pc:spChg chg="add del mod">
          <ac:chgData name="Lei Wu" userId="f083b2a8aea23a2f" providerId="LiveId" clId="{798432FD-FBD1-4C67-86FA-26933F155DCF}" dt="2021-03-29T23:08:08.533" v="1850" actId="478"/>
          <ac:spMkLst>
            <pc:docMk/>
            <pc:sldMk cId="3414118523" sldId="794"/>
            <ac:spMk id="104" creationId="{B679CA94-D9E7-4B8A-AC03-3672882ECE65}"/>
          </ac:spMkLst>
        </pc:spChg>
        <pc:spChg chg="add del mod">
          <ac:chgData name="Lei Wu" userId="f083b2a8aea23a2f" providerId="LiveId" clId="{798432FD-FBD1-4C67-86FA-26933F155DCF}" dt="2021-03-29T23:08:08.533" v="1850" actId="478"/>
          <ac:spMkLst>
            <pc:docMk/>
            <pc:sldMk cId="3414118523" sldId="794"/>
            <ac:spMk id="105" creationId="{446845DB-0EA1-47D4-B210-2692202F732A}"/>
          </ac:spMkLst>
        </pc:spChg>
        <pc:spChg chg="add del mod">
          <ac:chgData name="Lei Wu" userId="f083b2a8aea23a2f" providerId="LiveId" clId="{798432FD-FBD1-4C67-86FA-26933F155DCF}" dt="2021-03-29T23:08:08.533" v="1850" actId="478"/>
          <ac:spMkLst>
            <pc:docMk/>
            <pc:sldMk cId="3414118523" sldId="794"/>
            <ac:spMk id="106" creationId="{95DFE5BE-9886-48E4-B120-3515F6BC7EF4}"/>
          </ac:spMkLst>
        </pc:spChg>
        <pc:spChg chg="add del mod">
          <ac:chgData name="Lei Wu" userId="f083b2a8aea23a2f" providerId="LiveId" clId="{798432FD-FBD1-4C67-86FA-26933F155DCF}" dt="2021-03-29T23:08:08.533" v="1850" actId="478"/>
          <ac:spMkLst>
            <pc:docMk/>
            <pc:sldMk cId="3414118523" sldId="794"/>
            <ac:spMk id="107" creationId="{58602F64-2036-4065-B8BB-157BDDC0AB76}"/>
          </ac:spMkLst>
        </pc:spChg>
        <pc:spChg chg="add del mod">
          <ac:chgData name="Lei Wu" userId="f083b2a8aea23a2f" providerId="LiveId" clId="{798432FD-FBD1-4C67-86FA-26933F155DCF}" dt="2021-03-29T23:08:08.533" v="1850" actId="478"/>
          <ac:spMkLst>
            <pc:docMk/>
            <pc:sldMk cId="3414118523" sldId="794"/>
            <ac:spMk id="108" creationId="{19D9E529-E8DD-48D3-BB28-AD5EC33B70A1}"/>
          </ac:spMkLst>
        </pc:spChg>
        <pc:spChg chg="add del mod">
          <ac:chgData name="Lei Wu" userId="f083b2a8aea23a2f" providerId="LiveId" clId="{798432FD-FBD1-4C67-86FA-26933F155DCF}" dt="2021-03-29T23:08:08.533" v="1850" actId="478"/>
          <ac:spMkLst>
            <pc:docMk/>
            <pc:sldMk cId="3414118523" sldId="794"/>
            <ac:spMk id="109" creationId="{0EEFE105-4335-4103-BC48-575E4317A582}"/>
          </ac:spMkLst>
        </pc:spChg>
        <pc:spChg chg="add del mod">
          <ac:chgData name="Lei Wu" userId="f083b2a8aea23a2f" providerId="LiveId" clId="{798432FD-FBD1-4C67-86FA-26933F155DCF}" dt="2021-03-29T23:08:08.533" v="1850" actId="478"/>
          <ac:spMkLst>
            <pc:docMk/>
            <pc:sldMk cId="3414118523" sldId="794"/>
            <ac:spMk id="110" creationId="{BFE8E192-DD27-43CE-BC39-6347693669D8}"/>
          </ac:spMkLst>
        </pc:spChg>
        <pc:spChg chg="add del mod">
          <ac:chgData name="Lei Wu" userId="f083b2a8aea23a2f" providerId="LiveId" clId="{798432FD-FBD1-4C67-86FA-26933F155DCF}" dt="2021-03-29T23:08:08.533" v="1850" actId="478"/>
          <ac:spMkLst>
            <pc:docMk/>
            <pc:sldMk cId="3414118523" sldId="794"/>
            <ac:spMk id="111" creationId="{C0562C1B-3708-40CE-A36A-643AF2D9DD95}"/>
          </ac:spMkLst>
        </pc:spChg>
        <pc:spChg chg="add del mod">
          <ac:chgData name="Lei Wu" userId="f083b2a8aea23a2f" providerId="LiveId" clId="{798432FD-FBD1-4C67-86FA-26933F155DCF}" dt="2021-03-29T23:08:08.533" v="1850" actId="478"/>
          <ac:spMkLst>
            <pc:docMk/>
            <pc:sldMk cId="3414118523" sldId="794"/>
            <ac:spMk id="112" creationId="{5EA4E0E2-F556-422B-8650-9BEF19192B5D}"/>
          </ac:spMkLst>
        </pc:spChg>
        <pc:spChg chg="add del mod">
          <ac:chgData name="Lei Wu" userId="f083b2a8aea23a2f" providerId="LiveId" clId="{798432FD-FBD1-4C67-86FA-26933F155DCF}" dt="2021-03-29T23:03:41.631" v="1776" actId="478"/>
          <ac:spMkLst>
            <pc:docMk/>
            <pc:sldMk cId="3414118523" sldId="794"/>
            <ac:spMk id="113" creationId="{568F1D46-C1B2-46A5-A24B-6C6FA5090C06}"/>
          </ac:spMkLst>
        </pc:spChg>
        <pc:spChg chg="add del mod">
          <ac:chgData name="Lei Wu" userId="f083b2a8aea23a2f" providerId="LiveId" clId="{798432FD-FBD1-4C67-86FA-26933F155DCF}" dt="2021-03-29T23:08:08.533" v="1850" actId="478"/>
          <ac:spMkLst>
            <pc:docMk/>
            <pc:sldMk cId="3414118523" sldId="794"/>
            <ac:spMk id="114" creationId="{674A81C2-6964-43AE-8BA5-8B42E27040D2}"/>
          </ac:spMkLst>
        </pc:spChg>
        <pc:spChg chg="add del mod">
          <ac:chgData name="Lei Wu" userId="f083b2a8aea23a2f" providerId="LiveId" clId="{798432FD-FBD1-4C67-86FA-26933F155DCF}" dt="2021-03-29T23:08:08.533" v="1850" actId="478"/>
          <ac:spMkLst>
            <pc:docMk/>
            <pc:sldMk cId="3414118523" sldId="794"/>
            <ac:spMk id="115" creationId="{EE1852D2-2205-48AA-A0C2-BDCFC9857559}"/>
          </ac:spMkLst>
        </pc:spChg>
        <pc:spChg chg="add mod">
          <ac:chgData name="Lei Wu" userId="f083b2a8aea23a2f" providerId="LiveId" clId="{798432FD-FBD1-4C67-86FA-26933F155DCF}" dt="2021-03-29T23:03:19.850" v="1775"/>
          <ac:spMkLst>
            <pc:docMk/>
            <pc:sldMk cId="3414118523" sldId="794"/>
            <ac:spMk id="116" creationId="{D39F8312-ACA4-4F4F-9740-6CBC4D9C75A0}"/>
          </ac:spMkLst>
        </pc:spChg>
        <pc:spChg chg="add mod">
          <ac:chgData name="Lei Wu" userId="f083b2a8aea23a2f" providerId="LiveId" clId="{798432FD-FBD1-4C67-86FA-26933F155DCF}" dt="2021-03-29T23:16:35.009" v="1909" actId="2085"/>
          <ac:spMkLst>
            <pc:docMk/>
            <pc:sldMk cId="3414118523" sldId="794"/>
            <ac:spMk id="117" creationId="{8D049612-B74C-47F3-AE43-2077AB8C2FD1}"/>
          </ac:spMkLst>
        </pc:spChg>
        <pc:spChg chg="add mod">
          <ac:chgData name="Lei Wu" userId="f083b2a8aea23a2f" providerId="LiveId" clId="{798432FD-FBD1-4C67-86FA-26933F155DCF}" dt="2021-03-29T23:08:09.033" v="1851"/>
          <ac:spMkLst>
            <pc:docMk/>
            <pc:sldMk cId="3414118523" sldId="794"/>
            <ac:spMk id="118" creationId="{92B477CC-1104-4271-B9E1-55E73C3C710E}"/>
          </ac:spMkLst>
        </pc:spChg>
        <pc:spChg chg="add mod">
          <ac:chgData name="Lei Wu" userId="f083b2a8aea23a2f" providerId="LiveId" clId="{798432FD-FBD1-4C67-86FA-26933F155DCF}" dt="2021-03-29T23:08:09.033" v="1851"/>
          <ac:spMkLst>
            <pc:docMk/>
            <pc:sldMk cId="3414118523" sldId="794"/>
            <ac:spMk id="119" creationId="{6BC6942A-9530-493B-8BF5-B5B6030D8D04}"/>
          </ac:spMkLst>
        </pc:spChg>
        <pc:spChg chg="add mod">
          <ac:chgData name="Lei Wu" userId="f083b2a8aea23a2f" providerId="LiveId" clId="{798432FD-FBD1-4C67-86FA-26933F155DCF}" dt="2021-03-29T23:08:09.033" v="1851"/>
          <ac:spMkLst>
            <pc:docMk/>
            <pc:sldMk cId="3414118523" sldId="794"/>
            <ac:spMk id="120" creationId="{0E74B001-614E-4060-B891-54BB3F42B554}"/>
          </ac:spMkLst>
        </pc:spChg>
        <pc:spChg chg="add mod">
          <ac:chgData name="Lei Wu" userId="f083b2a8aea23a2f" providerId="LiveId" clId="{798432FD-FBD1-4C67-86FA-26933F155DCF}" dt="2021-03-29T23:08:09.033" v="1851"/>
          <ac:spMkLst>
            <pc:docMk/>
            <pc:sldMk cId="3414118523" sldId="794"/>
            <ac:spMk id="121" creationId="{6125A7CD-B1CA-426D-865E-EB0230F2EC6C}"/>
          </ac:spMkLst>
        </pc:spChg>
        <pc:spChg chg="add mod">
          <ac:chgData name="Lei Wu" userId="f083b2a8aea23a2f" providerId="LiveId" clId="{798432FD-FBD1-4C67-86FA-26933F155DCF}" dt="2021-03-29T23:08:09.033" v="1851"/>
          <ac:spMkLst>
            <pc:docMk/>
            <pc:sldMk cId="3414118523" sldId="794"/>
            <ac:spMk id="122" creationId="{3F4780D1-ABED-4824-AF97-B62549356DE7}"/>
          </ac:spMkLst>
        </pc:spChg>
        <pc:spChg chg="add mod">
          <ac:chgData name="Lei Wu" userId="f083b2a8aea23a2f" providerId="LiveId" clId="{798432FD-FBD1-4C67-86FA-26933F155DCF}" dt="2021-03-29T23:08:09.033" v="1851"/>
          <ac:spMkLst>
            <pc:docMk/>
            <pc:sldMk cId="3414118523" sldId="794"/>
            <ac:spMk id="123" creationId="{E47EC8CD-834F-42E5-A14B-A55A9CC51704}"/>
          </ac:spMkLst>
        </pc:spChg>
        <pc:spChg chg="add mod">
          <ac:chgData name="Lei Wu" userId="f083b2a8aea23a2f" providerId="LiveId" clId="{798432FD-FBD1-4C67-86FA-26933F155DCF}" dt="2021-03-29T23:08:09.033" v="1851"/>
          <ac:spMkLst>
            <pc:docMk/>
            <pc:sldMk cId="3414118523" sldId="794"/>
            <ac:spMk id="124" creationId="{CE406110-3FF4-4D7B-AC88-949EBB196EB2}"/>
          </ac:spMkLst>
        </pc:spChg>
        <pc:spChg chg="add mod">
          <ac:chgData name="Lei Wu" userId="f083b2a8aea23a2f" providerId="LiveId" clId="{798432FD-FBD1-4C67-86FA-26933F155DCF}" dt="2021-03-29T23:08:09.033" v="1851"/>
          <ac:spMkLst>
            <pc:docMk/>
            <pc:sldMk cId="3414118523" sldId="794"/>
            <ac:spMk id="125" creationId="{2A55173D-ED09-45D1-9F8D-FD3133974381}"/>
          </ac:spMkLst>
        </pc:spChg>
        <pc:spChg chg="add mod">
          <ac:chgData name="Lei Wu" userId="f083b2a8aea23a2f" providerId="LiveId" clId="{798432FD-FBD1-4C67-86FA-26933F155DCF}" dt="2021-03-29T23:08:09.033" v="1851"/>
          <ac:spMkLst>
            <pc:docMk/>
            <pc:sldMk cId="3414118523" sldId="794"/>
            <ac:spMk id="126" creationId="{2B644EF3-8234-4420-959E-B6D1AA584414}"/>
          </ac:spMkLst>
        </pc:spChg>
        <pc:spChg chg="add mod">
          <ac:chgData name="Lei Wu" userId="f083b2a8aea23a2f" providerId="LiveId" clId="{798432FD-FBD1-4C67-86FA-26933F155DCF}" dt="2021-03-29T23:08:09.033" v="1851"/>
          <ac:spMkLst>
            <pc:docMk/>
            <pc:sldMk cId="3414118523" sldId="794"/>
            <ac:spMk id="127" creationId="{7C3A19ED-55C8-409E-8086-36340E879368}"/>
          </ac:spMkLst>
        </pc:spChg>
        <pc:spChg chg="add mod">
          <ac:chgData name="Lei Wu" userId="f083b2a8aea23a2f" providerId="LiveId" clId="{798432FD-FBD1-4C67-86FA-26933F155DCF}" dt="2021-03-29T23:08:09.033" v="1851"/>
          <ac:spMkLst>
            <pc:docMk/>
            <pc:sldMk cId="3414118523" sldId="794"/>
            <ac:spMk id="128" creationId="{A5AFA0AF-E896-4134-AE72-EB41BF2086C9}"/>
          </ac:spMkLst>
        </pc:spChg>
        <pc:spChg chg="add mod">
          <ac:chgData name="Lei Wu" userId="f083b2a8aea23a2f" providerId="LiveId" clId="{798432FD-FBD1-4C67-86FA-26933F155DCF}" dt="2021-03-29T23:08:09.033" v="1851"/>
          <ac:spMkLst>
            <pc:docMk/>
            <pc:sldMk cId="3414118523" sldId="794"/>
            <ac:spMk id="129" creationId="{75FE58ED-2851-4479-8A4A-C86DE4E7F815}"/>
          </ac:spMkLst>
        </pc:spChg>
        <pc:spChg chg="add mod">
          <ac:chgData name="Lei Wu" userId="f083b2a8aea23a2f" providerId="LiveId" clId="{798432FD-FBD1-4C67-86FA-26933F155DCF}" dt="2021-03-29T23:08:09.033" v="1851"/>
          <ac:spMkLst>
            <pc:docMk/>
            <pc:sldMk cId="3414118523" sldId="794"/>
            <ac:spMk id="130" creationId="{E991760F-5926-4917-8562-821E32F50E26}"/>
          </ac:spMkLst>
        </pc:spChg>
        <pc:spChg chg="add mod">
          <ac:chgData name="Lei Wu" userId="f083b2a8aea23a2f" providerId="LiveId" clId="{798432FD-FBD1-4C67-86FA-26933F155DCF}" dt="2021-03-29T23:08:09.033" v="1851"/>
          <ac:spMkLst>
            <pc:docMk/>
            <pc:sldMk cId="3414118523" sldId="794"/>
            <ac:spMk id="131" creationId="{0BD3BA71-8B01-4309-B5B9-0AACEE8648E4}"/>
          </ac:spMkLst>
        </pc:spChg>
        <pc:spChg chg="add mod">
          <ac:chgData name="Lei Wu" userId="f083b2a8aea23a2f" providerId="LiveId" clId="{798432FD-FBD1-4C67-86FA-26933F155DCF}" dt="2021-03-29T23:08:09.033" v="1851"/>
          <ac:spMkLst>
            <pc:docMk/>
            <pc:sldMk cId="3414118523" sldId="794"/>
            <ac:spMk id="132" creationId="{7BDECBD4-EC44-4A4B-A830-1F71936969FD}"/>
          </ac:spMkLst>
        </pc:spChg>
        <pc:spChg chg="add mod">
          <ac:chgData name="Lei Wu" userId="f083b2a8aea23a2f" providerId="LiveId" clId="{798432FD-FBD1-4C67-86FA-26933F155DCF}" dt="2021-03-29T23:08:09.033" v="1851"/>
          <ac:spMkLst>
            <pc:docMk/>
            <pc:sldMk cId="3414118523" sldId="794"/>
            <ac:spMk id="133" creationId="{EBF95F8A-4F2A-4AFF-81C9-97B3B47AF9B6}"/>
          </ac:spMkLst>
        </pc:spChg>
        <pc:spChg chg="add mod">
          <ac:chgData name="Lei Wu" userId="f083b2a8aea23a2f" providerId="LiveId" clId="{798432FD-FBD1-4C67-86FA-26933F155DCF}" dt="2021-03-29T23:08:09.033" v="1851"/>
          <ac:spMkLst>
            <pc:docMk/>
            <pc:sldMk cId="3414118523" sldId="794"/>
            <ac:spMk id="134" creationId="{52F84EA0-4ACF-42D2-A0AC-75CE6680B6DE}"/>
          </ac:spMkLst>
        </pc:spChg>
        <pc:spChg chg="add mod">
          <ac:chgData name="Lei Wu" userId="f083b2a8aea23a2f" providerId="LiveId" clId="{798432FD-FBD1-4C67-86FA-26933F155DCF}" dt="2021-03-29T23:08:09.033" v="1851"/>
          <ac:spMkLst>
            <pc:docMk/>
            <pc:sldMk cId="3414118523" sldId="794"/>
            <ac:spMk id="135" creationId="{022E5F39-B130-4726-901B-487BDF5EF88D}"/>
          </ac:spMkLst>
        </pc:spChg>
        <pc:spChg chg="add mod">
          <ac:chgData name="Lei Wu" userId="f083b2a8aea23a2f" providerId="LiveId" clId="{798432FD-FBD1-4C67-86FA-26933F155DCF}" dt="2021-03-29T23:08:09.033" v="1851"/>
          <ac:spMkLst>
            <pc:docMk/>
            <pc:sldMk cId="3414118523" sldId="794"/>
            <ac:spMk id="136" creationId="{062210B1-0C46-46B6-85CD-8FDDF48C5CA1}"/>
          </ac:spMkLst>
        </pc:spChg>
        <pc:spChg chg="add mod">
          <ac:chgData name="Lei Wu" userId="f083b2a8aea23a2f" providerId="LiveId" clId="{798432FD-FBD1-4C67-86FA-26933F155DCF}" dt="2021-03-29T23:08:09.033" v="1851"/>
          <ac:spMkLst>
            <pc:docMk/>
            <pc:sldMk cId="3414118523" sldId="794"/>
            <ac:spMk id="137" creationId="{A9991FFB-23F5-41BC-BFDD-10254790D32B}"/>
          </ac:spMkLst>
        </pc:spChg>
        <pc:spChg chg="add mod">
          <ac:chgData name="Lei Wu" userId="f083b2a8aea23a2f" providerId="LiveId" clId="{798432FD-FBD1-4C67-86FA-26933F155DCF}" dt="2021-03-29T23:08:09.033" v="1851"/>
          <ac:spMkLst>
            <pc:docMk/>
            <pc:sldMk cId="3414118523" sldId="794"/>
            <ac:spMk id="138" creationId="{C88FCD90-0A5E-4949-8CDD-F7AA7A3297DF}"/>
          </ac:spMkLst>
        </pc:spChg>
        <pc:spChg chg="add mod">
          <ac:chgData name="Lei Wu" userId="f083b2a8aea23a2f" providerId="LiveId" clId="{798432FD-FBD1-4C67-86FA-26933F155DCF}" dt="2021-03-29T23:08:09.033" v="1851"/>
          <ac:spMkLst>
            <pc:docMk/>
            <pc:sldMk cId="3414118523" sldId="794"/>
            <ac:spMk id="139" creationId="{212CA0D8-23B0-49E7-B416-AA31415D5FC0}"/>
          </ac:spMkLst>
        </pc:spChg>
        <pc:spChg chg="add mod">
          <ac:chgData name="Lei Wu" userId="f083b2a8aea23a2f" providerId="LiveId" clId="{798432FD-FBD1-4C67-86FA-26933F155DCF}" dt="2021-03-29T23:08:09.033" v="1851"/>
          <ac:spMkLst>
            <pc:docMk/>
            <pc:sldMk cId="3414118523" sldId="794"/>
            <ac:spMk id="140" creationId="{1588CF2F-46A9-4203-80B5-AB3F2BE380FE}"/>
          </ac:spMkLst>
        </pc:spChg>
        <pc:spChg chg="add mod">
          <ac:chgData name="Lei Wu" userId="f083b2a8aea23a2f" providerId="LiveId" clId="{798432FD-FBD1-4C67-86FA-26933F155DCF}" dt="2021-03-29T23:08:09.033" v="1851"/>
          <ac:spMkLst>
            <pc:docMk/>
            <pc:sldMk cId="3414118523" sldId="794"/>
            <ac:spMk id="141" creationId="{5F2B13BD-745A-4243-A41C-B83442EECC35}"/>
          </ac:spMkLst>
        </pc:spChg>
        <pc:spChg chg="add mod">
          <ac:chgData name="Lei Wu" userId="f083b2a8aea23a2f" providerId="LiveId" clId="{798432FD-FBD1-4C67-86FA-26933F155DCF}" dt="2021-03-29T23:08:09.033" v="1851"/>
          <ac:spMkLst>
            <pc:docMk/>
            <pc:sldMk cId="3414118523" sldId="794"/>
            <ac:spMk id="142" creationId="{01434402-A9D3-43B4-A551-16D726B06EE6}"/>
          </ac:spMkLst>
        </pc:spChg>
        <pc:spChg chg="add mod">
          <ac:chgData name="Lei Wu" userId="f083b2a8aea23a2f" providerId="LiveId" clId="{798432FD-FBD1-4C67-86FA-26933F155DCF}" dt="2021-03-29T23:08:09.033" v="1851"/>
          <ac:spMkLst>
            <pc:docMk/>
            <pc:sldMk cId="3414118523" sldId="794"/>
            <ac:spMk id="143" creationId="{ECBCD419-2AE4-4F7F-B8DC-104338185756}"/>
          </ac:spMkLst>
        </pc:spChg>
        <pc:spChg chg="add mod">
          <ac:chgData name="Lei Wu" userId="f083b2a8aea23a2f" providerId="LiveId" clId="{798432FD-FBD1-4C67-86FA-26933F155DCF}" dt="2021-03-29T23:08:09.033" v="1851"/>
          <ac:spMkLst>
            <pc:docMk/>
            <pc:sldMk cId="3414118523" sldId="794"/>
            <ac:spMk id="144" creationId="{C53311BC-AB8F-46F8-B54F-1EFDA5190388}"/>
          </ac:spMkLst>
        </pc:spChg>
        <pc:spChg chg="add mod">
          <ac:chgData name="Lei Wu" userId="f083b2a8aea23a2f" providerId="LiveId" clId="{798432FD-FBD1-4C67-86FA-26933F155DCF}" dt="2021-03-29T23:08:09.033" v="1851"/>
          <ac:spMkLst>
            <pc:docMk/>
            <pc:sldMk cId="3414118523" sldId="794"/>
            <ac:spMk id="145" creationId="{8DD85B1D-BAAB-40A1-9844-05911749C4ED}"/>
          </ac:spMkLst>
        </pc:spChg>
        <pc:spChg chg="add mod">
          <ac:chgData name="Lei Wu" userId="f083b2a8aea23a2f" providerId="LiveId" clId="{798432FD-FBD1-4C67-86FA-26933F155DCF}" dt="2021-03-29T23:08:09.033" v="1851"/>
          <ac:spMkLst>
            <pc:docMk/>
            <pc:sldMk cId="3414118523" sldId="794"/>
            <ac:spMk id="146" creationId="{27921626-E465-40F2-A32B-5362F8E3C06A}"/>
          </ac:spMkLst>
        </pc:spChg>
        <pc:spChg chg="add mod">
          <ac:chgData name="Lei Wu" userId="f083b2a8aea23a2f" providerId="LiveId" clId="{798432FD-FBD1-4C67-86FA-26933F155DCF}" dt="2021-03-29T23:08:09.033" v="1851"/>
          <ac:spMkLst>
            <pc:docMk/>
            <pc:sldMk cId="3414118523" sldId="794"/>
            <ac:spMk id="147" creationId="{9CCF2007-BD24-4E96-9AEB-ABBAC9110670}"/>
          </ac:spMkLst>
        </pc:spChg>
        <pc:spChg chg="add mod">
          <ac:chgData name="Lei Wu" userId="f083b2a8aea23a2f" providerId="LiveId" clId="{798432FD-FBD1-4C67-86FA-26933F155DCF}" dt="2021-03-29T23:08:09.033" v="1851"/>
          <ac:spMkLst>
            <pc:docMk/>
            <pc:sldMk cId="3414118523" sldId="794"/>
            <ac:spMk id="148" creationId="{256A5D0E-558D-4D32-890E-45A340331941}"/>
          </ac:spMkLst>
        </pc:spChg>
        <pc:spChg chg="add mod">
          <ac:chgData name="Lei Wu" userId="f083b2a8aea23a2f" providerId="LiveId" clId="{798432FD-FBD1-4C67-86FA-26933F155DCF}" dt="2021-03-29T23:08:09.033" v="1851"/>
          <ac:spMkLst>
            <pc:docMk/>
            <pc:sldMk cId="3414118523" sldId="794"/>
            <ac:spMk id="149" creationId="{BD7FA8D3-0846-484A-8C4C-EC5C3A21B0E3}"/>
          </ac:spMkLst>
        </pc:spChg>
        <pc:spChg chg="add mod">
          <ac:chgData name="Lei Wu" userId="f083b2a8aea23a2f" providerId="LiveId" clId="{798432FD-FBD1-4C67-86FA-26933F155DCF}" dt="2021-03-29T23:08:09.033" v="1851"/>
          <ac:spMkLst>
            <pc:docMk/>
            <pc:sldMk cId="3414118523" sldId="794"/>
            <ac:spMk id="150" creationId="{BCAB67A3-2EC7-4038-B8DF-80A4EA880589}"/>
          </ac:spMkLst>
        </pc:spChg>
        <pc:spChg chg="add mod">
          <ac:chgData name="Lei Wu" userId="f083b2a8aea23a2f" providerId="LiveId" clId="{798432FD-FBD1-4C67-86FA-26933F155DCF}" dt="2021-03-29T23:08:09.033" v="1851"/>
          <ac:spMkLst>
            <pc:docMk/>
            <pc:sldMk cId="3414118523" sldId="794"/>
            <ac:spMk id="151" creationId="{B2382B8D-C730-482C-A6E4-A9689E727263}"/>
          </ac:spMkLst>
        </pc:spChg>
        <pc:spChg chg="add mod">
          <ac:chgData name="Lei Wu" userId="f083b2a8aea23a2f" providerId="LiveId" clId="{798432FD-FBD1-4C67-86FA-26933F155DCF}" dt="2021-03-29T23:08:09.033" v="1851"/>
          <ac:spMkLst>
            <pc:docMk/>
            <pc:sldMk cId="3414118523" sldId="794"/>
            <ac:spMk id="152" creationId="{85BA5070-2ACA-429C-9EFB-C4DB196CB35D}"/>
          </ac:spMkLst>
        </pc:spChg>
        <pc:spChg chg="add mod">
          <ac:chgData name="Lei Wu" userId="f083b2a8aea23a2f" providerId="LiveId" clId="{798432FD-FBD1-4C67-86FA-26933F155DCF}" dt="2021-03-29T23:08:09.033" v="1851"/>
          <ac:spMkLst>
            <pc:docMk/>
            <pc:sldMk cId="3414118523" sldId="794"/>
            <ac:spMk id="153" creationId="{8BCF4404-4720-407E-9F31-EF1382F6D107}"/>
          </ac:spMkLst>
        </pc:spChg>
        <pc:spChg chg="add mod">
          <ac:chgData name="Lei Wu" userId="f083b2a8aea23a2f" providerId="LiveId" clId="{798432FD-FBD1-4C67-86FA-26933F155DCF}" dt="2021-03-29T23:08:09.033" v="1851"/>
          <ac:spMkLst>
            <pc:docMk/>
            <pc:sldMk cId="3414118523" sldId="794"/>
            <ac:spMk id="154" creationId="{7525600E-3138-4BD0-927A-A7045DD577A8}"/>
          </ac:spMkLst>
        </pc:spChg>
        <pc:spChg chg="add mod">
          <ac:chgData name="Lei Wu" userId="f083b2a8aea23a2f" providerId="LiveId" clId="{798432FD-FBD1-4C67-86FA-26933F155DCF}" dt="2021-03-29T23:08:09.033" v="1851"/>
          <ac:spMkLst>
            <pc:docMk/>
            <pc:sldMk cId="3414118523" sldId="794"/>
            <ac:spMk id="155" creationId="{D1DDCB2D-EB73-4ADC-9BF9-AA332C1FDCA8}"/>
          </ac:spMkLst>
        </pc:spChg>
        <pc:spChg chg="add mod">
          <ac:chgData name="Lei Wu" userId="f083b2a8aea23a2f" providerId="LiveId" clId="{798432FD-FBD1-4C67-86FA-26933F155DCF}" dt="2021-03-29T23:08:09.033" v="1851"/>
          <ac:spMkLst>
            <pc:docMk/>
            <pc:sldMk cId="3414118523" sldId="794"/>
            <ac:spMk id="156" creationId="{63FAC96D-DFAA-4F58-9BE7-0E8E93AFD13A}"/>
          </ac:spMkLst>
        </pc:spChg>
        <pc:spChg chg="add mod">
          <ac:chgData name="Lei Wu" userId="f083b2a8aea23a2f" providerId="LiveId" clId="{798432FD-FBD1-4C67-86FA-26933F155DCF}" dt="2021-03-29T23:08:09.033" v="1851"/>
          <ac:spMkLst>
            <pc:docMk/>
            <pc:sldMk cId="3414118523" sldId="794"/>
            <ac:spMk id="157" creationId="{15BC1D4E-45FB-4B9E-8734-49B4C836402F}"/>
          </ac:spMkLst>
        </pc:spChg>
        <pc:spChg chg="add mod">
          <ac:chgData name="Lei Wu" userId="f083b2a8aea23a2f" providerId="LiveId" clId="{798432FD-FBD1-4C67-86FA-26933F155DCF}" dt="2021-03-29T23:08:09.033" v="1851"/>
          <ac:spMkLst>
            <pc:docMk/>
            <pc:sldMk cId="3414118523" sldId="794"/>
            <ac:spMk id="158" creationId="{01B83ABC-5881-46B8-995F-8DD6C8AC67CB}"/>
          </ac:spMkLst>
        </pc:spChg>
        <pc:spChg chg="add mod">
          <ac:chgData name="Lei Wu" userId="f083b2a8aea23a2f" providerId="LiveId" clId="{798432FD-FBD1-4C67-86FA-26933F155DCF}" dt="2021-03-29T23:08:09.033" v="1851"/>
          <ac:spMkLst>
            <pc:docMk/>
            <pc:sldMk cId="3414118523" sldId="794"/>
            <ac:spMk id="159" creationId="{C55F68FF-3460-42CE-A88D-8AB60674B82C}"/>
          </ac:spMkLst>
        </pc:spChg>
        <pc:spChg chg="add mod">
          <ac:chgData name="Lei Wu" userId="f083b2a8aea23a2f" providerId="LiveId" clId="{798432FD-FBD1-4C67-86FA-26933F155DCF}" dt="2021-03-29T23:08:09.033" v="1851"/>
          <ac:spMkLst>
            <pc:docMk/>
            <pc:sldMk cId="3414118523" sldId="794"/>
            <ac:spMk id="160" creationId="{5811D611-3A3A-4B27-B9EE-C82873B63083}"/>
          </ac:spMkLst>
        </pc:spChg>
        <pc:spChg chg="add mod">
          <ac:chgData name="Lei Wu" userId="f083b2a8aea23a2f" providerId="LiveId" clId="{798432FD-FBD1-4C67-86FA-26933F155DCF}" dt="2021-03-29T23:08:09.033" v="1851"/>
          <ac:spMkLst>
            <pc:docMk/>
            <pc:sldMk cId="3414118523" sldId="794"/>
            <ac:spMk id="161" creationId="{A2B07F4B-EFAC-4D11-B75F-839494E8A621}"/>
          </ac:spMkLst>
        </pc:spChg>
        <pc:spChg chg="add mod">
          <ac:chgData name="Lei Wu" userId="f083b2a8aea23a2f" providerId="LiveId" clId="{798432FD-FBD1-4C67-86FA-26933F155DCF}" dt="2021-03-29T23:08:09.033" v="1851"/>
          <ac:spMkLst>
            <pc:docMk/>
            <pc:sldMk cId="3414118523" sldId="794"/>
            <ac:spMk id="162" creationId="{9256635E-C0C5-490C-91D6-CC2627148B5C}"/>
          </ac:spMkLst>
        </pc:spChg>
        <pc:spChg chg="add mod">
          <ac:chgData name="Lei Wu" userId="f083b2a8aea23a2f" providerId="LiveId" clId="{798432FD-FBD1-4C67-86FA-26933F155DCF}" dt="2021-03-29T23:08:09.033" v="1851"/>
          <ac:spMkLst>
            <pc:docMk/>
            <pc:sldMk cId="3414118523" sldId="794"/>
            <ac:spMk id="163" creationId="{3F4A64FC-570A-4467-8F71-F999811261C2}"/>
          </ac:spMkLst>
        </pc:spChg>
        <pc:spChg chg="add mod">
          <ac:chgData name="Lei Wu" userId="f083b2a8aea23a2f" providerId="LiveId" clId="{798432FD-FBD1-4C67-86FA-26933F155DCF}" dt="2021-03-29T23:08:09.033" v="1851"/>
          <ac:spMkLst>
            <pc:docMk/>
            <pc:sldMk cId="3414118523" sldId="794"/>
            <ac:spMk id="164" creationId="{7DE87FB1-5A65-46FA-AB41-6347B186BFF0}"/>
          </ac:spMkLst>
        </pc:spChg>
        <pc:spChg chg="add mod">
          <ac:chgData name="Lei Wu" userId="f083b2a8aea23a2f" providerId="LiveId" clId="{798432FD-FBD1-4C67-86FA-26933F155DCF}" dt="2021-03-29T23:08:09.033" v="1851"/>
          <ac:spMkLst>
            <pc:docMk/>
            <pc:sldMk cId="3414118523" sldId="794"/>
            <ac:spMk id="165" creationId="{FDA3499D-23A5-45DC-9E1E-9F7BB5F4459F}"/>
          </ac:spMkLst>
        </pc:spChg>
        <pc:spChg chg="add mod">
          <ac:chgData name="Lei Wu" userId="f083b2a8aea23a2f" providerId="LiveId" clId="{798432FD-FBD1-4C67-86FA-26933F155DCF}" dt="2021-03-29T23:08:09.033" v="1851"/>
          <ac:spMkLst>
            <pc:docMk/>
            <pc:sldMk cId="3414118523" sldId="794"/>
            <ac:spMk id="166" creationId="{C875C4AD-08D7-41CD-AC7D-90842C3090C6}"/>
          </ac:spMkLst>
        </pc:spChg>
        <pc:spChg chg="add mod">
          <ac:chgData name="Lei Wu" userId="f083b2a8aea23a2f" providerId="LiveId" clId="{798432FD-FBD1-4C67-86FA-26933F155DCF}" dt="2021-03-29T23:08:09.033" v="1851"/>
          <ac:spMkLst>
            <pc:docMk/>
            <pc:sldMk cId="3414118523" sldId="794"/>
            <ac:spMk id="167" creationId="{DBD9E73A-42BC-4B44-82D5-9D7FEB21D4D3}"/>
          </ac:spMkLst>
        </pc:spChg>
        <pc:spChg chg="add mod">
          <ac:chgData name="Lei Wu" userId="f083b2a8aea23a2f" providerId="LiveId" clId="{798432FD-FBD1-4C67-86FA-26933F155DCF}" dt="2021-03-29T23:08:09.033" v="1851"/>
          <ac:spMkLst>
            <pc:docMk/>
            <pc:sldMk cId="3414118523" sldId="794"/>
            <ac:spMk id="168" creationId="{318AB217-4605-4850-ACC0-9F793BA9E4D8}"/>
          </ac:spMkLst>
        </pc:spChg>
        <pc:spChg chg="add mod">
          <ac:chgData name="Lei Wu" userId="f083b2a8aea23a2f" providerId="LiveId" clId="{798432FD-FBD1-4C67-86FA-26933F155DCF}" dt="2021-03-29T23:08:09.033" v="1851"/>
          <ac:spMkLst>
            <pc:docMk/>
            <pc:sldMk cId="3414118523" sldId="794"/>
            <ac:spMk id="169" creationId="{FCA8DEF8-43D7-4788-87D1-2F3F7EEE93E0}"/>
          </ac:spMkLst>
        </pc:spChg>
        <pc:spChg chg="add mod">
          <ac:chgData name="Lei Wu" userId="f083b2a8aea23a2f" providerId="LiveId" clId="{798432FD-FBD1-4C67-86FA-26933F155DCF}" dt="2021-03-29T23:08:09.033" v="1851"/>
          <ac:spMkLst>
            <pc:docMk/>
            <pc:sldMk cId="3414118523" sldId="794"/>
            <ac:spMk id="170" creationId="{847DF84A-0307-4C56-AD8B-36A9A9D71598}"/>
          </ac:spMkLst>
        </pc:spChg>
        <pc:spChg chg="add mod">
          <ac:chgData name="Lei Wu" userId="f083b2a8aea23a2f" providerId="LiveId" clId="{798432FD-FBD1-4C67-86FA-26933F155DCF}" dt="2021-03-29T23:08:09.033" v="1851"/>
          <ac:spMkLst>
            <pc:docMk/>
            <pc:sldMk cId="3414118523" sldId="794"/>
            <ac:spMk id="171" creationId="{DCF24656-7763-47A1-B102-D2FD09EA8A69}"/>
          </ac:spMkLst>
        </pc:spChg>
        <pc:spChg chg="add mod">
          <ac:chgData name="Lei Wu" userId="f083b2a8aea23a2f" providerId="LiveId" clId="{798432FD-FBD1-4C67-86FA-26933F155DCF}" dt="2021-03-29T23:08:09.033" v="1851"/>
          <ac:spMkLst>
            <pc:docMk/>
            <pc:sldMk cId="3414118523" sldId="794"/>
            <ac:spMk id="172" creationId="{5EA437EF-5DDB-47A2-94F7-5B198481A0C0}"/>
          </ac:spMkLst>
        </pc:spChg>
        <pc:spChg chg="add mod">
          <ac:chgData name="Lei Wu" userId="f083b2a8aea23a2f" providerId="LiveId" clId="{798432FD-FBD1-4C67-86FA-26933F155DCF}" dt="2021-03-29T23:08:09.033" v="1851"/>
          <ac:spMkLst>
            <pc:docMk/>
            <pc:sldMk cId="3414118523" sldId="794"/>
            <ac:spMk id="173" creationId="{DC852FD1-F605-4425-AA6A-D12A7E0798B4}"/>
          </ac:spMkLst>
        </pc:spChg>
        <pc:spChg chg="add mod">
          <ac:chgData name="Lei Wu" userId="f083b2a8aea23a2f" providerId="LiveId" clId="{798432FD-FBD1-4C67-86FA-26933F155DCF}" dt="2021-03-29T23:08:09.033" v="1851"/>
          <ac:spMkLst>
            <pc:docMk/>
            <pc:sldMk cId="3414118523" sldId="794"/>
            <ac:spMk id="174" creationId="{D78DD52B-140D-4532-AB91-F6014F245A63}"/>
          </ac:spMkLst>
        </pc:spChg>
        <pc:spChg chg="add mod">
          <ac:chgData name="Lei Wu" userId="f083b2a8aea23a2f" providerId="LiveId" clId="{798432FD-FBD1-4C67-86FA-26933F155DCF}" dt="2021-03-29T23:08:09.033" v="1851"/>
          <ac:spMkLst>
            <pc:docMk/>
            <pc:sldMk cId="3414118523" sldId="794"/>
            <ac:spMk id="175" creationId="{A9834E06-6768-426F-9FCB-7FC32AE7F099}"/>
          </ac:spMkLst>
        </pc:spChg>
        <pc:spChg chg="add mod">
          <ac:chgData name="Lei Wu" userId="f083b2a8aea23a2f" providerId="LiveId" clId="{798432FD-FBD1-4C67-86FA-26933F155DCF}" dt="2021-03-29T23:08:09.033" v="1851"/>
          <ac:spMkLst>
            <pc:docMk/>
            <pc:sldMk cId="3414118523" sldId="794"/>
            <ac:spMk id="176" creationId="{41DBDCFF-3121-4345-95D0-27CF4F63ED49}"/>
          </ac:spMkLst>
        </pc:spChg>
        <pc:spChg chg="add mod">
          <ac:chgData name="Lei Wu" userId="f083b2a8aea23a2f" providerId="LiveId" clId="{798432FD-FBD1-4C67-86FA-26933F155DCF}" dt="2021-03-29T23:08:09.033" v="1851"/>
          <ac:spMkLst>
            <pc:docMk/>
            <pc:sldMk cId="3414118523" sldId="794"/>
            <ac:spMk id="177" creationId="{A489A707-A11B-4FA2-A4AA-90F96439B72F}"/>
          </ac:spMkLst>
        </pc:spChg>
        <pc:spChg chg="add mod">
          <ac:chgData name="Lei Wu" userId="f083b2a8aea23a2f" providerId="LiveId" clId="{798432FD-FBD1-4C67-86FA-26933F155DCF}" dt="2021-03-29T23:08:09.033" v="1851"/>
          <ac:spMkLst>
            <pc:docMk/>
            <pc:sldMk cId="3414118523" sldId="794"/>
            <ac:spMk id="178" creationId="{C0E3616F-6932-4A45-8086-DA0E3AA4FCBE}"/>
          </ac:spMkLst>
        </pc:spChg>
        <pc:spChg chg="add mod">
          <ac:chgData name="Lei Wu" userId="f083b2a8aea23a2f" providerId="LiveId" clId="{798432FD-FBD1-4C67-86FA-26933F155DCF}" dt="2021-03-29T23:08:09.033" v="1851"/>
          <ac:spMkLst>
            <pc:docMk/>
            <pc:sldMk cId="3414118523" sldId="794"/>
            <ac:spMk id="179" creationId="{9068EDB1-98CD-4CB5-A5F1-7CB41544814C}"/>
          </ac:spMkLst>
        </pc:spChg>
        <pc:spChg chg="add mod">
          <ac:chgData name="Lei Wu" userId="f083b2a8aea23a2f" providerId="LiveId" clId="{798432FD-FBD1-4C67-86FA-26933F155DCF}" dt="2021-03-29T23:08:09.033" v="1851"/>
          <ac:spMkLst>
            <pc:docMk/>
            <pc:sldMk cId="3414118523" sldId="794"/>
            <ac:spMk id="180" creationId="{FFF38571-5A7E-4B8D-80E1-FFC1C59D8C20}"/>
          </ac:spMkLst>
        </pc:spChg>
        <pc:spChg chg="add mod">
          <ac:chgData name="Lei Wu" userId="f083b2a8aea23a2f" providerId="LiveId" clId="{798432FD-FBD1-4C67-86FA-26933F155DCF}" dt="2021-03-29T23:08:09.033" v="1851"/>
          <ac:spMkLst>
            <pc:docMk/>
            <pc:sldMk cId="3414118523" sldId="794"/>
            <ac:spMk id="181" creationId="{8E5F8116-2402-4943-861A-FA95688A8000}"/>
          </ac:spMkLst>
        </pc:spChg>
        <pc:spChg chg="add mod">
          <ac:chgData name="Lei Wu" userId="f083b2a8aea23a2f" providerId="LiveId" clId="{798432FD-FBD1-4C67-86FA-26933F155DCF}" dt="2021-03-29T23:08:09.033" v="1851"/>
          <ac:spMkLst>
            <pc:docMk/>
            <pc:sldMk cId="3414118523" sldId="794"/>
            <ac:spMk id="182" creationId="{02424D42-0461-469D-9571-A6C60D7B6467}"/>
          </ac:spMkLst>
        </pc:spChg>
        <pc:spChg chg="add mod">
          <ac:chgData name="Lei Wu" userId="f083b2a8aea23a2f" providerId="LiveId" clId="{798432FD-FBD1-4C67-86FA-26933F155DCF}" dt="2021-03-29T23:08:09.033" v="1851"/>
          <ac:spMkLst>
            <pc:docMk/>
            <pc:sldMk cId="3414118523" sldId="794"/>
            <ac:spMk id="183" creationId="{6B17C675-9355-4992-9066-23B244BB4A5E}"/>
          </ac:spMkLst>
        </pc:spChg>
        <pc:spChg chg="add mod">
          <ac:chgData name="Lei Wu" userId="f083b2a8aea23a2f" providerId="LiveId" clId="{798432FD-FBD1-4C67-86FA-26933F155DCF}" dt="2021-03-29T23:08:09.033" v="1851"/>
          <ac:spMkLst>
            <pc:docMk/>
            <pc:sldMk cId="3414118523" sldId="794"/>
            <ac:spMk id="184" creationId="{AD3D6BF9-CB5D-42D5-8B6A-7E5E03B4EAFC}"/>
          </ac:spMkLst>
        </pc:spChg>
        <pc:spChg chg="add mod">
          <ac:chgData name="Lei Wu" userId="f083b2a8aea23a2f" providerId="LiveId" clId="{798432FD-FBD1-4C67-86FA-26933F155DCF}" dt="2021-03-29T23:08:09.033" v="1851"/>
          <ac:spMkLst>
            <pc:docMk/>
            <pc:sldMk cId="3414118523" sldId="794"/>
            <ac:spMk id="185" creationId="{8C7A9B85-CC81-499F-A545-7D215E9BDD70}"/>
          </ac:spMkLst>
        </pc:spChg>
        <pc:spChg chg="add mod">
          <ac:chgData name="Lei Wu" userId="f083b2a8aea23a2f" providerId="LiveId" clId="{798432FD-FBD1-4C67-86FA-26933F155DCF}" dt="2021-03-29T23:08:09.033" v="1851"/>
          <ac:spMkLst>
            <pc:docMk/>
            <pc:sldMk cId="3414118523" sldId="794"/>
            <ac:spMk id="186" creationId="{7E4DCE50-354A-44CE-94FE-8E22846CEF97}"/>
          </ac:spMkLst>
        </pc:spChg>
        <pc:spChg chg="add mod">
          <ac:chgData name="Lei Wu" userId="f083b2a8aea23a2f" providerId="LiveId" clId="{798432FD-FBD1-4C67-86FA-26933F155DCF}" dt="2021-03-29T23:08:09.033" v="1851"/>
          <ac:spMkLst>
            <pc:docMk/>
            <pc:sldMk cId="3414118523" sldId="794"/>
            <ac:spMk id="187" creationId="{8C6BDB34-D635-4B6C-977B-68165347167F}"/>
          </ac:spMkLst>
        </pc:spChg>
        <pc:spChg chg="add mod">
          <ac:chgData name="Lei Wu" userId="f083b2a8aea23a2f" providerId="LiveId" clId="{798432FD-FBD1-4C67-86FA-26933F155DCF}" dt="2021-03-29T23:08:09.033" v="1851"/>
          <ac:spMkLst>
            <pc:docMk/>
            <pc:sldMk cId="3414118523" sldId="794"/>
            <ac:spMk id="188" creationId="{51F34D32-33DF-4998-B698-728C1FFFC31D}"/>
          </ac:spMkLst>
        </pc:spChg>
        <pc:spChg chg="add mod">
          <ac:chgData name="Lei Wu" userId="f083b2a8aea23a2f" providerId="LiveId" clId="{798432FD-FBD1-4C67-86FA-26933F155DCF}" dt="2021-03-29T23:08:09.033" v="1851"/>
          <ac:spMkLst>
            <pc:docMk/>
            <pc:sldMk cId="3414118523" sldId="794"/>
            <ac:spMk id="189" creationId="{42A47C52-9C01-4195-BAF2-1BFDF8C5298C}"/>
          </ac:spMkLst>
        </pc:spChg>
        <pc:spChg chg="add mod">
          <ac:chgData name="Lei Wu" userId="f083b2a8aea23a2f" providerId="LiveId" clId="{798432FD-FBD1-4C67-86FA-26933F155DCF}" dt="2021-03-29T23:08:09.033" v="1851"/>
          <ac:spMkLst>
            <pc:docMk/>
            <pc:sldMk cId="3414118523" sldId="794"/>
            <ac:spMk id="190" creationId="{077B7B91-0A50-4CCA-9DFE-67EAF568DCE4}"/>
          </ac:spMkLst>
        </pc:spChg>
        <pc:spChg chg="add mod">
          <ac:chgData name="Lei Wu" userId="f083b2a8aea23a2f" providerId="LiveId" clId="{798432FD-FBD1-4C67-86FA-26933F155DCF}" dt="2021-03-29T23:08:09.033" v="1851"/>
          <ac:spMkLst>
            <pc:docMk/>
            <pc:sldMk cId="3414118523" sldId="794"/>
            <ac:spMk id="191" creationId="{C70DB441-749C-49A8-8510-942DE01365D8}"/>
          </ac:spMkLst>
        </pc:spChg>
        <pc:spChg chg="add mod">
          <ac:chgData name="Lei Wu" userId="f083b2a8aea23a2f" providerId="LiveId" clId="{798432FD-FBD1-4C67-86FA-26933F155DCF}" dt="2021-03-29T23:08:09.033" v="1851"/>
          <ac:spMkLst>
            <pc:docMk/>
            <pc:sldMk cId="3414118523" sldId="794"/>
            <ac:spMk id="192" creationId="{0BBD6AD9-FDD4-4AC5-93B0-48633C153D5B}"/>
          </ac:spMkLst>
        </pc:spChg>
        <pc:spChg chg="add mod">
          <ac:chgData name="Lei Wu" userId="f083b2a8aea23a2f" providerId="LiveId" clId="{798432FD-FBD1-4C67-86FA-26933F155DCF}" dt="2021-03-29T23:08:09.033" v="1851"/>
          <ac:spMkLst>
            <pc:docMk/>
            <pc:sldMk cId="3414118523" sldId="794"/>
            <ac:spMk id="193" creationId="{55EA2581-EFC6-4FE7-BC67-2300418C8A41}"/>
          </ac:spMkLst>
        </pc:spChg>
        <pc:spChg chg="add mod">
          <ac:chgData name="Lei Wu" userId="f083b2a8aea23a2f" providerId="LiveId" clId="{798432FD-FBD1-4C67-86FA-26933F155DCF}" dt="2021-03-29T23:08:09.033" v="1851"/>
          <ac:spMkLst>
            <pc:docMk/>
            <pc:sldMk cId="3414118523" sldId="794"/>
            <ac:spMk id="194" creationId="{89B1864D-F997-473B-AACD-A6A92F6603B6}"/>
          </ac:spMkLst>
        </pc:spChg>
        <pc:spChg chg="add mod">
          <ac:chgData name="Lei Wu" userId="f083b2a8aea23a2f" providerId="LiveId" clId="{798432FD-FBD1-4C67-86FA-26933F155DCF}" dt="2021-03-29T23:08:09.033" v="1851"/>
          <ac:spMkLst>
            <pc:docMk/>
            <pc:sldMk cId="3414118523" sldId="794"/>
            <ac:spMk id="195" creationId="{16BA4E6A-B746-4AF0-861E-0021FCF3BCDB}"/>
          </ac:spMkLst>
        </pc:spChg>
        <pc:spChg chg="add mod">
          <ac:chgData name="Lei Wu" userId="f083b2a8aea23a2f" providerId="LiveId" clId="{798432FD-FBD1-4C67-86FA-26933F155DCF}" dt="2021-03-29T23:08:09.033" v="1851"/>
          <ac:spMkLst>
            <pc:docMk/>
            <pc:sldMk cId="3414118523" sldId="794"/>
            <ac:spMk id="196" creationId="{A47BA4BC-CEB0-4745-B814-EBABF219775F}"/>
          </ac:spMkLst>
        </pc:spChg>
        <pc:spChg chg="add mod">
          <ac:chgData name="Lei Wu" userId="f083b2a8aea23a2f" providerId="LiveId" clId="{798432FD-FBD1-4C67-86FA-26933F155DCF}" dt="2021-03-29T23:08:09.033" v="1851"/>
          <ac:spMkLst>
            <pc:docMk/>
            <pc:sldMk cId="3414118523" sldId="794"/>
            <ac:spMk id="197" creationId="{FCD586B6-FDBC-4CA4-B504-FD3B7BEFA95C}"/>
          </ac:spMkLst>
        </pc:spChg>
        <pc:spChg chg="add mod">
          <ac:chgData name="Lei Wu" userId="f083b2a8aea23a2f" providerId="LiveId" clId="{798432FD-FBD1-4C67-86FA-26933F155DCF}" dt="2021-03-29T23:08:09.033" v="1851"/>
          <ac:spMkLst>
            <pc:docMk/>
            <pc:sldMk cId="3414118523" sldId="794"/>
            <ac:spMk id="198" creationId="{08403C7A-C57C-4032-9606-18DDA2C37739}"/>
          </ac:spMkLst>
        </pc:spChg>
        <pc:spChg chg="add mod">
          <ac:chgData name="Lei Wu" userId="f083b2a8aea23a2f" providerId="LiveId" clId="{798432FD-FBD1-4C67-86FA-26933F155DCF}" dt="2021-03-29T23:08:09.033" v="1851"/>
          <ac:spMkLst>
            <pc:docMk/>
            <pc:sldMk cId="3414118523" sldId="794"/>
            <ac:spMk id="199" creationId="{9EAC13BC-1263-4332-9E58-8430AD6C5C6F}"/>
          </ac:spMkLst>
        </pc:spChg>
        <pc:spChg chg="add mod">
          <ac:chgData name="Lei Wu" userId="f083b2a8aea23a2f" providerId="LiveId" clId="{798432FD-FBD1-4C67-86FA-26933F155DCF}" dt="2021-03-29T23:08:09.033" v="1851"/>
          <ac:spMkLst>
            <pc:docMk/>
            <pc:sldMk cId="3414118523" sldId="794"/>
            <ac:spMk id="200" creationId="{D6E531FB-6C83-4AD8-9A0F-C05BF239291D}"/>
          </ac:spMkLst>
        </pc:spChg>
        <pc:spChg chg="add mod">
          <ac:chgData name="Lei Wu" userId="f083b2a8aea23a2f" providerId="LiveId" clId="{798432FD-FBD1-4C67-86FA-26933F155DCF}" dt="2021-03-29T23:08:09.033" v="1851"/>
          <ac:spMkLst>
            <pc:docMk/>
            <pc:sldMk cId="3414118523" sldId="794"/>
            <ac:spMk id="201" creationId="{E8D2F6D2-E031-464A-A278-840A1D30C72B}"/>
          </ac:spMkLst>
        </pc:spChg>
        <pc:spChg chg="add mod">
          <ac:chgData name="Lei Wu" userId="f083b2a8aea23a2f" providerId="LiveId" clId="{798432FD-FBD1-4C67-86FA-26933F155DCF}" dt="2021-03-29T23:08:09.033" v="1851"/>
          <ac:spMkLst>
            <pc:docMk/>
            <pc:sldMk cId="3414118523" sldId="794"/>
            <ac:spMk id="202" creationId="{DEC21BEE-B71B-4D67-BF9E-DE80FCDBCDE1}"/>
          </ac:spMkLst>
        </pc:spChg>
        <pc:spChg chg="add mod">
          <ac:chgData name="Lei Wu" userId="f083b2a8aea23a2f" providerId="LiveId" clId="{798432FD-FBD1-4C67-86FA-26933F155DCF}" dt="2021-03-29T23:08:09.033" v="1851"/>
          <ac:spMkLst>
            <pc:docMk/>
            <pc:sldMk cId="3414118523" sldId="794"/>
            <ac:spMk id="203" creationId="{FD0F93B1-56E3-4A72-A92E-4FE04EF1A8F7}"/>
          </ac:spMkLst>
        </pc:spChg>
        <pc:spChg chg="add mod">
          <ac:chgData name="Lei Wu" userId="f083b2a8aea23a2f" providerId="LiveId" clId="{798432FD-FBD1-4C67-86FA-26933F155DCF}" dt="2021-03-29T23:08:09.033" v="1851"/>
          <ac:spMkLst>
            <pc:docMk/>
            <pc:sldMk cId="3414118523" sldId="794"/>
            <ac:spMk id="204" creationId="{BD6AA01C-DD96-4E20-90FB-495D9EBDA2C2}"/>
          </ac:spMkLst>
        </pc:spChg>
        <pc:spChg chg="add mod">
          <ac:chgData name="Lei Wu" userId="f083b2a8aea23a2f" providerId="LiveId" clId="{798432FD-FBD1-4C67-86FA-26933F155DCF}" dt="2021-03-29T23:08:09.033" v="1851"/>
          <ac:spMkLst>
            <pc:docMk/>
            <pc:sldMk cId="3414118523" sldId="794"/>
            <ac:spMk id="205" creationId="{BE99837C-8173-4EAB-9BC7-76A25BB2EDE0}"/>
          </ac:spMkLst>
        </pc:spChg>
        <pc:spChg chg="add mod">
          <ac:chgData name="Lei Wu" userId="f083b2a8aea23a2f" providerId="LiveId" clId="{798432FD-FBD1-4C67-86FA-26933F155DCF}" dt="2021-03-29T23:08:09.033" v="1851"/>
          <ac:spMkLst>
            <pc:docMk/>
            <pc:sldMk cId="3414118523" sldId="794"/>
            <ac:spMk id="206" creationId="{402C0F60-E710-444C-A531-E0F0E8EEDCB0}"/>
          </ac:spMkLst>
        </pc:spChg>
        <pc:spChg chg="add mod">
          <ac:chgData name="Lei Wu" userId="f083b2a8aea23a2f" providerId="LiveId" clId="{798432FD-FBD1-4C67-86FA-26933F155DCF}" dt="2021-03-29T23:08:09.033" v="1851"/>
          <ac:spMkLst>
            <pc:docMk/>
            <pc:sldMk cId="3414118523" sldId="794"/>
            <ac:spMk id="207" creationId="{E7A342E5-ED9A-454C-9DA5-1C08BDB25003}"/>
          </ac:spMkLst>
        </pc:spChg>
        <pc:spChg chg="add mod">
          <ac:chgData name="Lei Wu" userId="f083b2a8aea23a2f" providerId="LiveId" clId="{798432FD-FBD1-4C67-86FA-26933F155DCF}" dt="2021-03-29T23:08:09.033" v="1851"/>
          <ac:spMkLst>
            <pc:docMk/>
            <pc:sldMk cId="3414118523" sldId="794"/>
            <ac:spMk id="208" creationId="{5E3583FB-2931-4AE7-BD32-82CC35EFE54B}"/>
          </ac:spMkLst>
        </pc:spChg>
        <pc:spChg chg="add mod">
          <ac:chgData name="Lei Wu" userId="f083b2a8aea23a2f" providerId="LiveId" clId="{798432FD-FBD1-4C67-86FA-26933F155DCF}" dt="2021-03-29T23:08:09.033" v="1851"/>
          <ac:spMkLst>
            <pc:docMk/>
            <pc:sldMk cId="3414118523" sldId="794"/>
            <ac:spMk id="209" creationId="{309B3E5D-C0BB-44F7-A6A8-49FCFC7071C7}"/>
          </ac:spMkLst>
        </pc:spChg>
        <pc:spChg chg="add mod">
          <ac:chgData name="Lei Wu" userId="f083b2a8aea23a2f" providerId="LiveId" clId="{798432FD-FBD1-4C67-86FA-26933F155DCF}" dt="2021-03-29T23:08:09.033" v="1851"/>
          <ac:spMkLst>
            <pc:docMk/>
            <pc:sldMk cId="3414118523" sldId="794"/>
            <ac:spMk id="210" creationId="{9073E36E-3062-455C-B30A-5EB9563DA2BB}"/>
          </ac:spMkLst>
        </pc:spChg>
        <pc:spChg chg="add mod">
          <ac:chgData name="Lei Wu" userId="f083b2a8aea23a2f" providerId="LiveId" clId="{798432FD-FBD1-4C67-86FA-26933F155DCF}" dt="2021-03-29T23:08:09.033" v="1851"/>
          <ac:spMkLst>
            <pc:docMk/>
            <pc:sldMk cId="3414118523" sldId="794"/>
            <ac:spMk id="211" creationId="{6E224D1D-403B-4139-978A-A2EC75FCEE09}"/>
          </ac:spMkLst>
        </pc:spChg>
        <pc:spChg chg="add mod">
          <ac:chgData name="Lei Wu" userId="f083b2a8aea23a2f" providerId="LiveId" clId="{798432FD-FBD1-4C67-86FA-26933F155DCF}" dt="2021-03-29T23:08:09.033" v="1851"/>
          <ac:spMkLst>
            <pc:docMk/>
            <pc:sldMk cId="3414118523" sldId="794"/>
            <ac:spMk id="212" creationId="{FEC15585-B303-4042-A531-3E7FE772140E}"/>
          </ac:spMkLst>
        </pc:spChg>
        <pc:spChg chg="add mod">
          <ac:chgData name="Lei Wu" userId="f083b2a8aea23a2f" providerId="LiveId" clId="{798432FD-FBD1-4C67-86FA-26933F155DCF}" dt="2021-03-29T23:08:09.033" v="1851"/>
          <ac:spMkLst>
            <pc:docMk/>
            <pc:sldMk cId="3414118523" sldId="794"/>
            <ac:spMk id="213" creationId="{80B2C59A-9162-4BA2-B8CB-6EE6E3C31328}"/>
          </ac:spMkLst>
        </pc:spChg>
        <pc:spChg chg="add mod">
          <ac:chgData name="Lei Wu" userId="f083b2a8aea23a2f" providerId="LiveId" clId="{798432FD-FBD1-4C67-86FA-26933F155DCF}" dt="2021-03-29T23:08:09.033" v="1851"/>
          <ac:spMkLst>
            <pc:docMk/>
            <pc:sldMk cId="3414118523" sldId="794"/>
            <ac:spMk id="214" creationId="{52D1938E-375E-4D9B-A70F-5B6AE17CABAA}"/>
          </ac:spMkLst>
        </pc:spChg>
        <pc:spChg chg="add mod">
          <ac:chgData name="Lei Wu" userId="f083b2a8aea23a2f" providerId="LiveId" clId="{798432FD-FBD1-4C67-86FA-26933F155DCF}" dt="2021-03-29T23:08:09.033" v="1851"/>
          <ac:spMkLst>
            <pc:docMk/>
            <pc:sldMk cId="3414118523" sldId="794"/>
            <ac:spMk id="215" creationId="{BE54891A-13D8-43CD-BF5F-B3A45C755D04}"/>
          </ac:spMkLst>
        </pc:spChg>
        <pc:spChg chg="add mod">
          <ac:chgData name="Lei Wu" userId="f083b2a8aea23a2f" providerId="LiveId" clId="{798432FD-FBD1-4C67-86FA-26933F155DCF}" dt="2021-03-29T23:08:09.033" v="1851"/>
          <ac:spMkLst>
            <pc:docMk/>
            <pc:sldMk cId="3414118523" sldId="794"/>
            <ac:spMk id="216" creationId="{47C0961B-7E31-43EC-8543-91B7560C15CA}"/>
          </ac:spMkLst>
        </pc:spChg>
        <pc:spChg chg="add mod">
          <ac:chgData name="Lei Wu" userId="f083b2a8aea23a2f" providerId="LiveId" clId="{798432FD-FBD1-4C67-86FA-26933F155DCF}" dt="2021-03-29T23:08:09.033" v="1851"/>
          <ac:spMkLst>
            <pc:docMk/>
            <pc:sldMk cId="3414118523" sldId="794"/>
            <ac:spMk id="217" creationId="{A69F0237-0689-42BB-9655-2E436116DAD0}"/>
          </ac:spMkLst>
        </pc:spChg>
        <pc:spChg chg="add mod">
          <ac:chgData name="Lei Wu" userId="f083b2a8aea23a2f" providerId="LiveId" clId="{798432FD-FBD1-4C67-86FA-26933F155DCF}" dt="2021-03-29T23:08:09.033" v="1851"/>
          <ac:spMkLst>
            <pc:docMk/>
            <pc:sldMk cId="3414118523" sldId="794"/>
            <ac:spMk id="218" creationId="{9DE93341-7F4B-4110-850A-9E6D18BC93F9}"/>
          </ac:spMkLst>
        </pc:spChg>
        <pc:spChg chg="add mod">
          <ac:chgData name="Lei Wu" userId="f083b2a8aea23a2f" providerId="LiveId" clId="{798432FD-FBD1-4C67-86FA-26933F155DCF}" dt="2021-03-29T23:08:09.033" v="1851"/>
          <ac:spMkLst>
            <pc:docMk/>
            <pc:sldMk cId="3414118523" sldId="794"/>
            <ac:spMk id="219" creationId="{B76D07AD-0D37-4E06-81D9-B3F7EC39FC71}"/>
          </ac:spMkLst>
        </pc:spChg>
        <pc:spChg chg="add mod">
          <ac:chgData name="Lei Wu" userId="f083b2a8aea23a2f" providerId="LiveId" clId="{798432FD-FBD1-4C67-86FA-26933F155DCF}" dt="2021-03-29T23:08:09.033" v="1851"/>
          <ac:spMkLst>
            <pc:docMk/>
            <pc:sldMk cId="3414118523" sldId="794"/>
            <ac:spMk id="220" creationId="{B8B21F0C-5FCE-415E-9692-577BF2D0838A}"/>
          </ac:spMkLst>
        </pc:spChg>
        <pc:spChg chg="add mod">
          <ac:chgData name="Lei Wu" userId="f083b2a8aea23a2f" providerId="LiveId" clId="{798432FD-FBD1-4C67-86FA-26933F155DCF}" dt="2021-03-29T23:08:09.033" v="1851"/>
          <ac:spMkLst>
            <pc:docMk/>
            <pc:sldMk cId="3414118523" sldId="794"/>
            <ac:spMk id="221" creationId="{9E6453EF-9321-4DCE-94DC-D984730BD38E}"/>
          </ac:spMkLst>
        </pc:spChg>
        <pc:spChg chg="add mod">
          <ac:chgData name="Lei Wu" userId="f083b2a8aea23a2f" providerId="LiveId" clId="{798432FD-FBD1-4C67-86FA-26933F155DCF}" dt="2021-03-29T23:08:09.033" v="1851"/>
          <ac:spMkLst>
            <pc:docMk/>
            <pc:sldMk cId="3414118523" sldId="794"/>
            <ac:spMk id="222" creationId="{59C6B1D6-D1AD-4DEB-9495-C26DA728A745}"/>
          </ac:spMkLst>
        </pc:spChg>
        <pc:spChg chg="add mod">
          <ac:chgData name="Lei Wu" userId="f083b2a8aea23a2f" providerId="LiveId" clId="{798432FD-FBD1-4C67-86FA-26933F155DCF}" dt="2021-03-29T23:08:09.033" v="1851"/>
          <ac:spMkLst>
            <pc:docMk/>
            <pc:sldMk cId="3414118523" sldId="794"/>
            <ac:spMk id="223" creationId="{10102A38-113B-4E09-AB88-4EB9FBC2A28C}"/>
          </ac:spMkLst>
        </pc:spChg>
        <pc:spChg chg="add mod">
          <ac:chgData name="Lei Wu" userId="f083b2a8aea23a2f" providerId="LiveId" clId="{798432FD-FBD1-4C67-86FA-26933F155DCF}" dt="2021-03-29T23:08:09.033" v="1851"/>
          <ac:spMkLst>
            <pc:docMk/>
            <pc:sldMk cId="3414118523" sldId="794"/>
            <ac:spMk id="224" creationId="{6BA8DBF3-94F7-49D7-B8A1-13FDA3878EF7}"/>
          </ac:spMkLst>
        </pc:spChg>
        <pc:spChg chg="add mod">
          <ac:chgData name="Lei Wu" userId="f083b2a8aea23a2f" providerId="LiveId" clId="{798432FD-FBD1-4C67-86FA-26933F155DCF}" dt="2021-03-29T23:08:09.033" v="1851"/>
          <ac:spMkLst>
            <pc:docMk/>
            <pc:sldMk cId="3414118523" sldId="794"/>
            <ac:spMk id="225" creationId="{B929B969-172A-4BB2-B637-6F6DB5452CE3}"/>
          </ac:spMkLst>
        </pc:spChg>
      </pc:sldChg>
      <pc:sldChg chg="addSp delSp modSp add mod">
        <pc:chgData name="Lei Wu" userId="f083b2a8aea23a2f" providerId="LiveId" clId="{798432FD-FBD1-4C67-86FA-26933F155DCF}" dt="2021-03-29T23:25:03.079" v="1994" actId="20577"/>
        <pc:sldMkLst>
          <pc:docMk/>
          <pc:sldMk cId="1367851679" sldId="795"/>
        </pc:sldMkLst>
        <pc:spChg chg="mod">
          <ac:chgData name="Lei Wu" userId="f083b2a8aea23a2f" providerId="LiveId" clId="{798432FD-FBD1-4C67-86FA-26933F155DCF}" dt="2021-03-29T23:25:03.079" v="1994" actId="20577"/>
          <ac:spMkLst>
            <pc:docMk/>
            <pc:sldMk cId="1367851679" sldId="795"/>
            <ac:spMk id="2" creationId="{00000000-0000-0000-0000-000000000000}"/>
          </ac:spMkLst>
        </pc:spChg>
        <pc:spChg chg="del mod">
          <ac:chgData name="Lei Wu" userId="f083b2a8aea23a2f" providerId="LiveId" clId="{798432FD-FBD1-4C67-86FA-26933F155DCF}" dt="2021-03-29T23:24:18.078" v="1959" actId="478"/>
          <ac:spMkLst>
            <pc:docMk/>
            <pc:sldMk cId="1367851679" sldId="795"/>
            <ac:spMk id="3" creationId="{00000000-0000-0000-0000-000000000000}"/>
          </ac:spMkLst>
        </pc:spChg>
        <pc:spChg chg="add del mod">
          <ac:chgData name="Lei Wu" userId="f083b2a8aea23a2f" providerId="LiveId" clId="{798432FD-FBD1-4C67-86FA-26933F155DCF}" dt="2021-03-29T23:24:20.044" v="1960" actId="478"/>
          <ac:spMkLst>
            <pc:docMk/>
            <pc:sldMk cId="1367851679" sldId="795"/>
            <ac:spMk id="4" creationId="{DE0B3E5E-1713-4084-B30C-C9790517B646}"/>
          </ac:spMkLst>
        </pc:spChg>
        <pc:spChg chg="mod">
          <ac:chgData name="Lei Wu" userId="f083b2a8aea23a2f" providerId="LiveId" clId="{798432FD-FBD1-4C67-86FA-26933F155DCF}" dt="2021-03-29T23:08:24.333" v="1852" actId="2085"/>
          <ac:spMkLst>
            <pc:docMk/>
            <pc:sldMk cId="1367851679" sldId="795"/>
            <ac:spMk id="6" creationId="{E37ECB82-C7F7-40D8-8C7E-0B536AC7656B}"/>
          </ac:spMkLst>
        </pc:spChg>
        <pc:spChg chg="del">
          <ac:chgData name="Lei Wu" userId="f083b2a8aea23a2f" providerId="LiveId" clId="{798432FD-FBD1-4C67-86FA-26933F155DCF}" dt="2021-03-29T23:07:38.203" v="1841" actId="478"/>
          <ac:spMkLst>
            <pc:docMk/>
            <pc:sldMk cId="1367851679" sldId="795"/>
            <ac:spMk id="20" creationId="{1B62EE3D-ECBF-48D4-AC2F-C376B20D5F53}"/>
          </ac:spMkLst>
        </pc:spChg>
        <pc:spChg chg="mod">
          <ac:chgData name="Lei Wu" userId="f083b2a8aea23a2f" providerId="LiveId" clId="{798432FD-FBD1-4C67-86FA-26933F155DCF}" dt="2021-03-29T23:07:34.473" v="1840" actId="1076"/>
          <ac:spMkLst>
            <pc:docMk/>
            <pc:sldMk cId="1367851679" sldId="795"/>
            <ac:spMk id="33" creationId="{2F0654AC-00F8-4CF9-875A-074B4FAED8F3}"/>
          </ac:spMkLst>
        </pc:spChg>
        <pc:spChg chg="add mod">
          <ac:chgData name="Lei Wu" userId="f083b2a8aea23a2f" providerId="LiveId" clId="{798432FD-FBD1-4C67-86FA-26933F155DCF}" dt="2021-03-29T23:07:49.064" v="1849" actId="1035"/>
          <ac:spMkLst>
            <pc:docMk/>
            <pc:sldMk cId="1367851679" sldId="795"/>
            <ac:spMk id="117" creationId="{6E427EC1-4039-4E52-BDB7-56760459525B}"/>
          </ac:spMkLst>
        </pc:spChg>
        <pc:spChg chg="add mod">
          <ac:chgData name="Lei Wu" userId="f083b2a8aea23a2f" providerId="LiveId" clId="{798432FD-FBD1-4C67-86FA-26933F155DCF}" dt="2021-03-29T23:13:12.053" v="1886" actId="208"/>
          <ac:spMkLst>
            <pc:docMk/>
            <pc:sldMk cId="1367851679" sldId="795"/>
            <ac:spMk id="118" creationId="{EB8A16EC-6843-4392-83F6-0A50176377CA}"/>
          </ac:spMkLst>
        </pc:spChg>
        <pc:spChg chg="add mod">
          <ac:chgData name="Lei Wu" userId="f083b2a8aea23a2f" providerId="LiveId" clId="{798432FD-FBD1-4C67-86FA-26933F155DCF}" dt="2021-03-29T23:13:12.053" v="1886" actId="208"/>
          <ac:spMkLst>
            <pc:docMk/>
            <pc:sldMk cId="1367851679" sldId="795"/>
            <ac:spMk id="119" creationId="{1511BC8A-EE91-4A33-84F5-615628AFA50C}"/>
          </ac:spMkLst>
        </pc:spChg>
        <pc:spChg chg="add mod">
          <ac:chgData name="Lei Wu" userId="f083b2a8aea23a2f" providerId="LiveId" clId="{798432FD-FBD1-4C67-86FA-26933F155DCF}" dt="2021-03-29T23:13:18.326" v="1887" actId="208"/>
          <ac:spMkLst>
            <pc:docMk/>
            <pc:sldMk cId="1367851679" sldId="795"/>
            <ac:spMk id="120" creationId="{4625FC0E-A65F-467F-B994-B95DD63AE679}"/>
          </ac:spMkLst>
        </pc:spChg>
        <pc:spChg chg="add mod">
          <ac:chgData name="Lei Wu" userId="f083b2a8aea23a2f" providerId="LiveId" clId="{798432FD-FBD1-4C67-86FA-26933F155DCF}" dt="2021-03-29T23:13:01.136" v="1885" actId="207"/>
          <ac:spMkLst>
            <pc:docMk/>
            <pc:sldMk cId="1367851679" sldId="795"/>
            <ac:spMk id="121" creationId="{7DDD1FB8-F08C-40E5-B232-26414981E583}"/>
          </ac:spMkLst>
        </pc:spChg>
        <pc:spChg chg="add mod">
          <ac:chgData name="Lei Wu" userId="f083b2a8aea23a2f" providerId="LiveId" clId="{798432FD-FBD1-4C67-86FA-26933F155DCF}" dt="2021-03-29T23:13:28.262" v="1888" actId="207"/>
          <ac:spMkLst>
            <pc:docMk/>
            <pc:sldMk cId="1367851679" sldId="795"/>
            <ac:spMk id="122" creationId="{1A1C3C5E-7D88-44BB-919A-CA82AFA1C7B8}"/>
          </ac:spMkLst>
        </pc:spChg>
        <pc:spChg chg="add mod">
          <ac:chgData name="Lei Wu" userId="f083b2a8aea23a2f" providerId="LiveId" clId="{798432FD-FBD1-4C67-86FA-26933F155DCF}" dt="2021-03-29T23:24:20.461" v="1961"/>
          <ac:spMkLst>
            <pc:docMk/>
            <pc:sldMk cId="1367851679" sldId="795"/>
            <ac:spMk id="123" creationId="{F31E1E51-394D-4A96-8F15-19967CC7AD42}"/>
          </ac:spMkLst>
        </pc:spChg>
      </pc:sldChg>
      <pc:sldChg chg="modSp add mod ord">
        <pc:chgData name="Lei Wu" userId="f083b2a8aea23a2f" providerId="LiveId" clId="{798432FD-FBD1-4C67-86FA-26933F155DCF}" dt="2021-03-29T23:38:26.254" v="2170" actId="20577"/>
        <pc:sldMkLst>
          <pc:docMk/>
          <pc:sldMk cId="2986493644" sldId="796"/>
        </pc:sldMkLst>
        <pc:spChg chg="mod">
          <ac:chgData name="Lei Wu" userId="f083b2a8aea23a2f" providerId="LiveId" clId="{798432FD-FBD1-4C67-86FA-26933F155DCF}" dt="2021-03-29T23:22:01.355" v="1958" actId="20577"/>
          <ac:spMkLst>
            <pc:docMk/>
            <pc:sldMk cId="2986493644" sldId="796"/>
            <ac:spMk id="2" creationId="{00000000-0000-0000-0000-000000000000}"/>
          </ac:spMkLst>
        </pc:spChg>
        <pc:spChg chg="mod">
          <ac:chgData name="Lei Wu" userId="f083b2a8aea23a2f" providerId="LiveId" clId="{798432FD-FBD1-4C67-86FA-26933F155DCF}" dt="2021-03-29T23:38:26.254" v="2170" actId="20577"/>
          <ac:spMkLst>
            <pc:docMk/>
            <pc:sldMk cId="2986493644" sldId="796"/>
            <ac:spMk id="3" creationId="{00000000-0000-0000-0000-000000000000}"/>
          </ac:spMkLst>
        </pc:spChg>
      </pc:sldChg>
      <pc:sldChg chg="addSp delSp modSp add mod">
        <pc:chgData name="Lei Wu" userId="f083b2a8aea23a2f" providerId="LiveId" clId="{798432FD-FBD1-4C67-86FA-26933F155DCF}" dt="2021-03-29T23:26:50.153" v="2081" actId="1076"/>
        <pc:sldMkLst>
          <pc:docMk/>
          <pc:sldMk cId="3908071447" sldId="797"/>
        </pc:sldMkLst>
        <pc:spChg chg="mod">
          <ac:chgData name="Lei Wu" userId="f083b2a8aea23a2f" providerId="LiveId" clId="{798432FD-FBD1-4C67-86FA-26933F155DCF}" dt="2021-03-29T23:15:50.477" v="1901"/>
          <ac:spMkLst>
            <pc:docMk/>
            <pc:sldMk cId="3908071447" sldId="797"/>
            <ac:spMk id="2" creationId="{00000000-0000-0000-0000-000000000000}"/>
          </ac:spMkLst>
        </pc:spChg>
        <pc:spChg chg="del mod">
          <ac:chgData name="Lei Wu" userId="f083b2a8aea23a2f" providerId="LiveId" clId="{798432FD-FBD1-4C67-86FA-26933F155DCF}" dt="2021-03-29T23:24:32.683" v="1962" actId="478"/>
          <ac:spMkLst>
            <pc:docMk/>
            <pc:sldMk cId="3908071447" sldId="797"/>
            <ac:spMk id="3" creationId="{00000000-0000-0000-0000-000000000000}"/>
          </ac:spMkLst>
        </pc:spChg>
        <pc:spChg chg="add del mod">
          <ac:chgData name="Lei Wu" userId="f083b2a8aea23a2f" providerId="LiveId" clId="{798432FD-FBD1-4C67-86FA-26933F155DCF}" dt="2021-03-29T23:24:35.177" v="1963" actId="478"/>
          <ac:spMkLst>
            <pc:docMk/>
            <pc:sldMk cId="3908071447" sldId="797"/>
            <ac:spMk id="4" creationId="{2F4E5AA5-F9A0-494A-8EFD-E3C24530F19D}"/>
          </ac:spMkLst>
        </pc:spChg>
        <pc:spChg chg="add del mod">
          <ac:chgData name="Lei Wu" userId="f083b2a8aea23a2f" providerId="LiveId" clId="{798432FD-FBD1-4C67-86FA-26933F155DCF}" dt="2021-03-29T23:17:53.348" v="1923" actId="478"/>
          <ac:spMkLst>
            <pc:docMk/>
            <pc:sldMk cId="3908071447" sldId="797"/>
            <ac:spMk id="114" creationId="{24D0790D-BA42-434B-BADE-F6F73299DCAE}"/>
          </ac:spMkLst>
        </pc:spChg>
        <pc:spChg chg="del">
          <ac:chgData name="Lei Wu" userId="f083b2a8aea23a2f" providerId="LiveId" clId="{798432FD-FBD1-4C67-86FA-26933F155DCF}" dt="2021-03-29T23:16:26.888" v="1908" actId="478"/>
          <ac:spMkLst>
            <pc:docMk/>
            <pc:sldMk cId="3908071447" sldId="797"/>
            <ac:spMk id="117" creationId="{8D049612-B74C-47F3-AE43-2077AB8C2FD1}"/>
          </ac:spMkLst>
        </pc:spChg>
        <pc:spChg chg="del">
          <ac:chgData name="Lei Wu" userId="f083b2a8aea23a2f" providerId="LiveId" clId="{798432FD-FBD1-4C67-86FA-26933F155DCF}" dt="2021-03-29T23:16:26.888" v="1908" actId="478"/>
          <ac:spMkLst>
            <pc:docMk/>
            <pc:sldMk cId="3908071447" sldId="797"/>
            <ac:spMk id="118" creationId="{92B477CC-1104-4271-B9E1-55E73C3C710E}"/>
          </ac:spMkLst>
        </pc:spChg>
        <pc:spChg chg="del">
          <ac:chgData name="Lei Wu" userId="f083b2a8aea23a2f" providerId="LiveId" clId="{798432FD-FBD1-4C67-86FA-26933F155DCF}" dt="2021-03-29T23:16:26.888" v="1908" actId="478"/>
          <ac:spMkLst>
            <pc:docMk/>
            <pc:sldMk cId="3908071447" sldId="797"/>
            <ac:spMk id="119" creationId="{6BC6942A-9530-493B-8BF5-B5B6030D8D04}"/>
          </ac:spMkLst>
        </pc:spChg>
        <pc:spChg chg="del">
          <ac:chgData name="Lei Wu" userId="f083b2a8aea23a2f" providerId="LiveId" clId="{798432FD-FBD1-4C67-86FA-26933F155DCF}" dt="2021-03-29T23:16:26.888" v="1908" actId="478"/>
          <ac:spMkLst>
            <pc:docMk/>
            <pc:sldMk cId="3908071447" sldId="797"/>
            <ac:spMk id="120" creationId="{0E74B001-614E-4060-B891-54BB3F42B554}"/>
          </ac:spMkLst>
        </pc:spChg>
        <pc:spChg chg="del">
          <ac:chgData name="Lei Wu" userId="f083b2a8aea23a2f" providerId="LiveId" clId="{798432FD-FBD1-4C67-86FA-26933F155DCF}" dt="2021-03-29T23:16:26.888" v="1908" actId="478"/>
          <ac:spMkLst>
            <pc:docMk/>
            <pc:sldMk cId="3908071447" sldId="797"/>
            <ac:spMk id="121" creationId="{6125A7CD-B1CA-426D-865E-EB0230F2EC6C}"/>
          </ac:spMkLst>
        </pc:spChg>
        <pc:spChg chg="del">
          <ac:chgData name="Lei Wu" userId="f083b2a8aea23a2f" providerId="LiveId" clId="{798432FD-FBD1-4C67-86FA-26933F155DCF}" dt="2021-03-29T23:16:26.888" v="1908" actId="478"/>
          <ac:spMkLst>
            <pc:docMk/>
            <pc:sldMk cId="3908071447" sldId="797"/>
            <ac:spMk id="122" creationId="{3F4780D1-ABED-4824-AF97-B62549356DE7}"/>
          </ac:spMkLst>
        </pc:spChg>
        <pc:spChg chg="del">
          <ac:chgData name="Lei Wu" userId="f083b2a8aea23a2f" providerId="LiveId" clId="{798432FD-FBD1-4C67-86FA-26933F155DCF}" dt="2021-03-29T23:16:26.888" v="1908" actId="478"/>
          <ac:spMkLst>
            <pc:docMk/>
            <pc:sldMk cId="3908071447" sldId="797"/>
            <ac:spMk id="123" creationId="{E47EC8CD-834F-42E5-A14B-A55A9CC51704}"/>
          </ac:spMkLst>
        </pc:spChg>
        <pc:spChg chg="del">
          <ac:chgData name="Lei Wu" userId="f083b2a8aea23a2f" providerId="LiveId" clId="{798432FD-FBD1-4C67-86FA-26933F155DCF}" dt="2021-03-29T23:16:26.888" v="1908" actId="478"/>
          <ac:spMkLst>
            <pc:docMk/>
            <pc:sldMk cId="3908071447" sldId="797"/>
            <ac:spMk id="124" creationId="{CE406110-3FF4-4D7B-AC88-949EBB196EB2}"/>
          </ac:spMkLst>
        </pc:spChg>
        <pc:spChg chg="del">
          <ac:chgData name="Lei Wu" userId="f083b2a8aea23a2f" providerId="LiveId" clId="{798432FD-FBD1-4C67-86FA-26933F155DCF}" dt="2021-03-29T23:16:26.888" v="1908" actId="478"/>
          <ac:spMkLst>
            <pc:docMk/>
            <pc:sldMk cId="3908071447" sldId="797"/>
            <ac:spMk id="125" creationId="{2A55173D-ED09-45D1-9F8D-FD3133974381}"/>
          </ac:spMkLst>
        </pc:spChg>
        <pc:spChg chg="del">
          <ac:chgData name="Lei Wu" userId="f083b2a8aea23a2f" providerId="LiveId" clId="{798432FD-FBD1-4C67-86FA-26933F155DCF}" dt="2021-03-29T23:16:26.888" v="1908" actId="478"/>
          <ac:spMkLst>
            <pc:docMk/>
            <pc:sldMk cId="3908071447" sldId="797"/>
            <ac:spMk id="126" creationId="{2B644EF3-8234-4420-959E-B6D1AA584414}"/>
          </ac:spMkLst>
        </pc:spChg>
        <pc:spChg chg="del">
          <ac:chgData name="Lei Wu" userId="f083b2a8aea23a2f" providerId="LiveId" clId="{798432FD-FBD1-4C67-86FA-26933F155DCF}" dt="2021-03-29T23:16:26.888" v="1908" actId="478"/>
          <ac:spMkLst>
            <pc:docMk/>
            <pc:sldMk cId="3908071447" sldId="797"/>
            <ac:spMk id="127" creationId="{7C3A19ED-55C8-409E-8086-36340E879368}"/>
          </ac:spMkLst>
        </pc:spChg>
        <pc:spChg chg="del">
          <ac:chgData name="Lei Wu" userId="f083b2a8aea23a2f" providerId="LiveId" clId="{798432FD-FBD1-4C67-86FA-26933F155DCF}" dt="2021-03-29T23:16:26.888" v="1908" actId="478"/>
          <ac:spMkLst>
            <pc:docMk/>
            <pc:sldMk cId="3908071447" sldId="797"/>
            <ac:spMk id="128" creationId="{A5AFA0AF-E896-4134-AE72-EB41BF2086C9}"/>
          </ac:spMkLst>
        </pc:spChg>
        <pc:spChg chg="del">
          <ac:chgData name="Lei Wu" userId="f083b2a8aea23a2f" providerId="LiveId" clId="{798432FD-FBD1-4C67-86FA-26933F155DCF}" dt="2021-03-29T23:16:26.888" v="1908" actId="478"/>
          <ac:spMkLst>
            <pc:docMk/>
            <pc:sldMk cId="3908071447" sldId="797"/>
            <ac:spMk id="129" creationId="{75FE58ED-2851-4479-8A4A-C86DE4E7F815}"/>
          </ac:spMkLst>
        </pc:spChg>
        <pc:spChg chg="del">
          <ac:chgData name="Lei Wu" userId="f083b2a8aea23a2f" providerId="LiveId" clId="{798432FD-FBD1-4C67-86FA-26933F155DCF}" dt="2021-03-29T23:16:26.888" v="1908" actId="478"/>
          <ac:spMkLst>
            <pc:docMk/>
            <pc:sldMk cId="3908071447" sldId="797"/>
            <ac:spMk id="130" creationId="{E991760F-5926-4917-8562-821E32F50E26}"/>
          </ac:spMkLst>
        </pc:spChg>
        <pc:spChg chg="del">
          <ac:chgData name="Lei Wu" userId="f083b2a8aea23a2f" providerId="LiveId" clId="{798432FD-FBD1-4C67-86FA-26933F155DCF}" dt="2021-03-29T23:16:26.888" v="1908" actId="478"/>
          <ac:spMkLst>
            <pc:docMk/>
            <pc:sldMk cId="3908071447" sldId="797"/>
            <ac:spMk id="131" creationId="{0BD3BA71-8B01-4309-B5B9-0AACEE8648E4}"/>
          </ac:spMkLst>
        </pc:spChg>
        <pc:spChg chg="del">
          <ac:chgData name="Lei Wu" userId="f083b2a8aea23a2f" providerId="LiveId" clId="{798432FD-FBD1-4C67-86FA-26933F155DCF}" dt="2021-03-29T23:16:26.888" v="1908" actId="478"/>
          <ac:spMkLst>
            <pc:docMk/>
            <pc:sldMk cId="3908071447" sldId="797"/>
            <ac:spMk id="132" creationId="{7BDECBD4-EC44-4A4B-A830-1F71936969FD}"/>
          </ac:spMkLst>
        </pc:spChg>
        <pc:spChg chg="del">
          <ac:chgData name="Lei Wu" userId="f083b2a8aea23a2f" providerId="LiveId" clId="{798432FD-FBD1-4C67-86FA-26933F155DCF}" dt="2021-03-29T23:16:26.888" v="1908" actId="478"/>
          <ac:spMkLst>
            <pc:docMk/>
            <pc:sldMk cId="3908071447" sldId="797"/>
            <ac:spMk id="133" creationId="{EBF95F8A-4F2A-4AFF-81C9-97B3B47AF9B6}"/>
          </ac:spMkLst>
        </pc:spChg>
        <pc:spChg chg="del">
          <ac:chgData name="Lei Wu" userId="f083b2a8aea23a2f" providerId="LiveId" clId="{798432FD-FBD1-4C67-86FA-26933F155DCF}" dt="2021-03-29T23:16:26.888" v="1908" actId="478"/>
          <ac:spMkLst>
            <pc:docMk/>
            <pc:sldMk cId="3908071447" sldId="797"/>
            <ac:spMk id="134" creationId="{52F84EA0-4ACF-42D2-A0AC-75CE6680B6DE}"/>
          </ac:spMkLst>
        </pc:spChg>
        <pc:spChg chg="del">
          <ac:chgData name="Lei Wu" userId="f083b2a8aea23a2f" providerId="LiveId" clId="{798432FD-FBD1-4C67-86FA-26933F155DCF}" dt="2021-03-29T23:16:26.888" v="1908" actId="478"/>
          <ac:spMkLst>
            <pc:docMk/>
            <pc:sldMk cId="3908071447" sldId="797"/>
            <ac:spMk id="135" creationId="{022E5F39-B130-4726-901B-487BDF5EF88D}"/>
          </ac:spMkLst>
        </pc:spChg>
        <pc:spChg chg="del">
          <ac:chgData name="Lei Wu" userId="f083b2a8aea23a2f" providerId="LiveId" clId="{798432FD-FBD1-4C67-86FA-26933F155DCF}" dt="2021-03-29T23:16:26.888" v="1908" actId="478"/>
          <ac:spMkLst>
            <pc:docMk/>
            <pc:sldMk cId="3908071447" sldId="797"/>
            <ac:spMk id="136" creationId="{062210B1-0C46-46B6-85CD-8FDDF48C5CA1}"/>
          </ac:spMkLst>
        </pc:spChg>
        <pc:spChg chg="del">
          <ac:chgData name="Lei Wu" userId="f083b2a8aea23a2f" providerId="LiveId" clId="{798432FD-FBD1-4C67-86FA-26933F155DCF}" dt="2021-03-29T23:16:26.888" v="1908" actId="478"/>
          <ac:spMkLst>
            <pc:docMk/>
            <pc:sldMk cId="3908071447" sldId="797"/>
            <ac:spMk id="137" creationId="{A9991FFB-23F5-41BC-BFDD-10254790D32B}"/>
          </ac:spMkLst>
        </pc:spChg>
        <pc:spChg chg="del">
          <ac:chgData name="Lei Wu" userId="f083b2a8aea23a2f" providerId="LiveId" clId="{798432FD-FBD1-4C67-86FA-26933F155DCF}" dt="2021-03-29T23:16:26.888" v="1908" actId="478"/>
          <ac:spMkLst>
            <pc:docMk/>
            <pc:sldMk cId="3908071447" sldId="797"/>
            <ac:spMk id="138" creationId="{C88FCD90-0A5E-4949-8CDD-F7AA7A3297DF}"/>
          </ac:spMkLst>
        </pc:spChg>
        <pc:spChg chg="del">
          <ac:chgData name="Lei Wu" userId="f083b2a8aea23a2f" providerId="LiveId" clId="{798432FD-FBD1-4C67-86FA-26933F155DCF}" dt="2021-03-29T23:16:26.888" v="1908" actId="478"/>
          <ac:spMkLst>
            <pc:docMk/>
            <pc:sldMk cId="3908071447" sldId="797"/>
            <ac:spMk id="139" creationId="{212CA0D8-23B0-49E7-B416-AA31415D5FC0}"/>
          </ac:spMkLst>
        </pc:spChg>
        <pc:spChg chg="del">
          <ac:chgData name="Lei Wu" userId="f083b2a8aea23a2f" providerId="LiveId" clId="{798432FD-FBD1-4C67-86FA-26933F155DCF}" dt="2021-03-29T23:16:26.888" v="1908" actId="478"/>
          <ac:spMkLst>
            <pc:docMk/>
            <pc:sldMk cId="3908071447" sldId="797"/>
            <ac:spMk id="140" creationId="{1588CF2F-46A9-4203-80B5-AB3F2BE380FE}"/>
          </ac:spMkLst>
        </pc:spChg>
        <pc:spChg chg="del">
          <ac:chgData name="Lei Wu" userId="f083b2a8aea23a2f" providerId="LiveId" clId="{798432FD-FBD1-4C67-86FA-26933F155DCF}" dt="2021-03-29T23:16:26.888" v="1908" actId="478"/>
          <ac:spMkLst>
            <pc:docMk/>
            <pc:sldMk cId="3908071447" sldId="797"/>
            <ac:spMk id="141" creationId="{5F2B13BD-745A-4243-A41C-B83442EECC35}"/>
          </ac:spMkLst>
        </pc:spChg>
        <pc:spChg chg="del">
          <ac:chgData name="Lei Wu" userId="f083b2a8aea23a2f" providerId="LiveId" clId="{798432FD-FBD1-4C67-86FA-26933F155DCF}" dt="2021-03-29T23:16:26.888" v="1908" actId="478"/>
          <ac:spMkLst>
            <pc:docMk/>
            <pc:sldMk cId="3908071447" sldId="797"/>
            <ac:spMk id="142" creationId="{01434402-A9D3-43B4-A551-16D726B06EE6}"/>
          </ac:spMkLst>
        </pc:spChg>
        <pc:spChg chg="del">
          <ac:chgData name="Lei Wu" userId="f083b2a8aea23a2f" providerId="LiveId" clId="{798432FD-FBD1-4C67-86FA-26933F155DCF}" dt="2021-03-29T23:16:26.888" v="1908" actId="478"/>
          <ac:spMkLst>
            <pc:docMk/>
            <pc:sldMk cId="3908071447" sldId="797"/>
            <ac:spMk id="143" creationId="{ECBCD419-2AE4-4F7F-B8DC-104338185756}"/>
          </ac:spMkLst>
        </pc:spChg>
        <pc:spChg chg="del">
          <ac:chgData name="Lei Wu" userId="f083b2a8aea23a2f" providerId="LiveId" clId="{798432FD-FBD1-4C67-86FA-26933F155DCF}" dt="2021-03-29T23:16:26.888" v="1908" actId="478"/>
          <ac:spMkLst>
            <pc:docMk/>
            <pc:sldMk cId="3908071447" sldId="797"/>
            <ac:spMk id="144" creationId="{C53311BC-AB8F-46F8-B54F-1EFDA5190388}"/>
          </ac:spMkLst>
        </pc:spChg>
        <pc:spChg chg="del">
          <ac:chgData name="Lei Wu" userId="f083b2a8aea23a2f" providerId="LiveId" clId="{798432FD-FBD1-4C67-86FA-26933F155DCF}" dt="2021-03-29T23:16:26.888" v="1908" actId="478"/>
          <ac:spMkLst>
            <pc:docMk/>
            <pc:sldMk cId="3908071447" sldId="797"/>
            <ac:spMk id="145" creationId="{8DD85B1D-BAAB-40A1-9844-05911749C4ED}"/>
          </ac:spMkLst>
        </pc:spChg>
        <pc:spChg chg="del">
          <ac:chgData name="Lei Wu" userId="f083b2a8aea23a2f" providerId="LiveId" clId="{798432FD-FBD1-4C67-86FA-26933F155DCF}" dt="2021-03-29T23:16:26.888" v="1908" actId="478"/>
          <ac:spMkLst>
            <pc:docMk/>
            <pc:sldMk cId="3908071447" sldId="797"/>
            <ac:spMk id="146" creationId="{27921626-E465-40F2-A32B-5362F8E3C06A}"/>
          </ac:spMkLst>
        </pc:spChg>
        <pc:spChg chg="del">
          <ac:chgData name="Lei Wu" userId="f083b2a8aea23a2f" providerId="LiveId" clId="{798432FD-FBD1-4C67-86FA-26933F155DCF}" dt="2021-03-29T23:16:26.888" v="1908" actId="478"/>
          <ac:spMkLst>
            <pc:docMk/>
            <pc:sldMk cId="3908071447" sldId="797"/>
            <ac:spMk id="147" creationId="{9CCF2007-BD24-4E96-9AEB-ABBAC9110670}"/>
          </ac:spMkLst>
        </pc:spChg>
        <pc:spChg chg="del">
          <ac:chgData name="Lei Wu" userId="f083b2a8aea23a2f" providerId="LiveId" clId="{798432FD-FBD1-4C67-86FA-26933F155DCF}" dt="2021-03-29T23:16:26.888" v="1908" actId="478"/>
          <ac:spMkLst>
            <pc:docMk/>
            <pc:sldMk cId="3908071447" sldId="797"/>
            <ac:spMk id="148" creationId="{256A5D0E-558D-4D32-890E-45A340331941}"/>
          </ac:spMkLst>
        </pc:spChg>
        <pc:spChg chg="del">
          <ac:chgData name="Lei Wu" userId="f083b2a8aea23a2f" providerId="LiveId" clId="{798432FD-FBD1-4C67-86FA-26933F155DCF}" dt="2021-03-29T23:16:26.888" v="1908" actId="478"/>
          <ac:spMkLst>
            <pc:docMk/>
            <pc:sldMk cId="3908071447" sldId="797"/>
            <ac:spMk id="149" creationId="{BD7FA8D3-0846-484A-8C4C-EC5C3A21B0E3}"/>
          </ac:spMkLst>
        </pc:spChg>
        <pc:spChg chg="del">
          <ac:chgData name="Lei Wu" userId="f083b2a8aea23a2f" providerId="LiveId" clId="{798432FD-FBD1-4C67-86FA-26933F155DCF}" dt="2021-03-29T23:16:26.888" v="1908" actId="478"/>
          <ac:spMkLst>
            <pc:docMk/>
            <pc:sldMk cId="3908071447" sldId="797"/>
            <ac:spMk id="150" creationId="{BCAB67A3-2EC7-4038-B8DF-80A4EA880589}"/>
          </ac:spMkLst>
        </pc:spChg>
        <pc:spChg chg="del">
          <ac:chgData name="Lei Wu" userId="f083b2a8aea23a2f" providerId="LiveId" clId="{798432FD-FBD1-4C67-86FA-26933F155DCF}" dt="2021-03-29T23:16:26.888" v="1908" actId="478"/>
          <ac:spMkLst>
            <pc:docMk/>
            <pc:sldMk cId="3908071447" sldId="797"/>
            <ac:spMk id="151" creationId="{B2382B8D-C730-482C-A6E4-A9689E727263}"/>
          </ac:spMkLst>
        </pc:spChg>
        <pc:spChg chg="del">
          <ac:chgData name="Lei Wu" userId="f083b2a8aea23a2f" providerId="LiveId" clId="{798432FD-FBD1-4C67-86FA-26933F155DCF}" dt="2021-03-29T23:16:26.888" v="1908" actId="478"/>
          <ac:spMkLst>
            <pc:docMk/>
            <pc:sldMk cId="3908071447" sldId="797"/>
            <ac:spMk id="152" creationId="{85BA5070-2ACA-429C-9EFB-C4DB196CB35D}"/>
          </ac:spMkLst>
        </pc:spChg>
        <pc:spChg chg="del">
          <ac:chgData name="Lei Wu" userId="f083b2a8aea23a2f" providerId="LiveId" clId="{798432FD-FBD1-4C67-86FA-26933F155DCF}" dt="2021-03-29T23:16:26.888" v="1908" actId="478"/>
          <ac:spMkLst>
            <pc:docMk/>
            <pc:sldMk cId="3908071447" sldId="797"/>
            <ac:spMk id="153" creationId="{8BCF4404-4720-407E-9F31-EF1382F6D107}"/>
          </ac:spMkLst>
        </pc:spChg>
        <pc:spChg chg="del">
          <ac:chgData name="Lei Wu" userId="f083b2a8aea23a2f" providerId="LiveId" clId="{798432FD-FBD1-4C67-86FA-26933F155DCF}" dt="2021-03-29T23:16:26.888" v="1908" actId="478"/>
          <ac:spMkLst>
            <pc:docMk/>
            <pc:sldMk cId="3908071447" sldId="797"/>
            <ac:spMk id="154" creationId="{7525600E-3138-4BD0-927A-A7045DD577A8}"/>
          </ac:spMkLst>
        </pc:spChg>
        <pc:spChg chg="del">
          <ac:chgData name="Lei Wu" userId="f083b2a8aea23a2f" providerId="LiveId" clId="{798432FD-FBD1-4C67-86FA-26933F155DCF}" dt="2021-03-29T23:16:26.888" v="1908" actId="478"/>
          <ac:spMkLst>
            <pc:docMk/>
            <pc:sldMk cId="3908071447" sldId="797"/>
            <ac:spMk id="155" creationId="{D1DDCB2D-EB73-4ADC-9BF9-AA332C1FDCA8}"/>
          </ac:spMkLst>
        </pc:spChg>
        <pc:spChg chg="del">
          <ac:chgData name="Lei Wu" userId="f083b2a8aea23a2f" providerId="LiveId" clId="{798432FD-FBD1-4C67-86FA-26933F155DCF}" dt="2021-03-29T23:16:26.888" v="1908" actId="478"/>
          <ac:spMkLst>
            <pc:docMk/>
            <pc:sldMk cId="3908071447" sldId="797"/>
            <ac:spMk id="156" creationId="{63FAC96D-DFAA-4F58-9BE7-0E8E93AFD13A}"/>
          </ac:spMkLst>
        </pc:spChg>
        <pc:spChg chg="del">
          <ac:chgData name="Lei Wu" userId="f083b2a8aea23a2f" providerId="LiveId" clId="{798432FD-FBD1-4C67-86FA-26933F155DCF}" dt="2021-03-29T23:16:26.888" v="1908" actId="478"/>
          <ac:spMkLst>
            <pc:docMk/>
            <pc:sldMk cId="3908071447" sldId="797"/>
            <ac:spMk id="157" creationId="{15BC1D4E-45FB-4B9E-8734-49B4C836402F}"/>
          </ac:spMkLst>
        </pc:spChg>
        <pc:spChg chg="del">
          <ac:chgData name="Lei Wu" userId="f083b2a8aea23a2f" providerId="LiveId" clId="{798432FD-FBD1-4C67-86FA-26933F155DCF}" dt="2021-03-29T23:16:26.888" v="1908" actId="478"/>
          <ac:spMkLst>
            <pc:docMk/>
            <pc:sldMk cId="3908071447" sldId="797"/>
            <ac:spMk id="158" creationId="{01B83ABC-5881-46B8-995F-8DD6C8AC67CB}"/>
          </ac:spMkLst>
        </pc:spChg>
        <pc:spChg chg="del">
          <ac:chgData name="Lei Wu" userId="f083b2a8aea23a2f" providerId="LiveId" clId="{798432FD-FBD1-4C67-86FA-26933F155DCF}" dt="2021-03-29T23:16:26.888" v="1908" actId="478"/>
          <ac:spMkLst>
            <pc:docMk/>
            <pc:sldMk cId="3908071447" sldId="797"/>
            <ac:spMk id="159" creationId="{C55F68FF-3460-42CE-A88D-8AB60674B82C}"/>
          </ac:spMkLst>
        </pc:spChg>
        <pc:spChg chg="del">
          <ac:chgData name="Lei Wu" userId="f083b2a8aea23a2f" providerId="LiveId" clId="{798432FD-FBD1-4C67-86FA-26933F155DCF}" dt="2021-03-29T23:16:26.888" v="1908" actId="478"/>
          <ac:spMkLst>
            <pc:docMk/>
            <pc:sldMk cId="3908071447" sldId="797"/>
            <ac:spMk id="160" creationId="{5811D611-3A3A-4B27-B9EE-C82873B63083}"/>
          </ac:spMkLst>
        </pc:spChg>
        <pc:spChg chg="del">
          <ac:chgData name="Lei Wu" userId="f083b2a8aea23a2f" providerId="LiveId" clId="{798432FD-FBD1-4C67-86FA-26933F155DCF}" dt="2021-03-29T23:16:26.888" v="1908" actId="478"/>
          <ac:spMkLst>
            <pc:docMk/>
            <pc:sldMk cId="3908071447" sldId="797"/>
            <ac:spMk id="161" creationId="{A2B07F4B-EFAC-4D11-B75F-839494E8A621}"/>
          </ac:spMkLst>
        </pc:spChg>
        <pc:spChg chg="del">
          <ac:chgData name="Lei Wu" userId="f083b2a8aea23a2f" providerId="LiveId" clId="{798432FD-FBD1-4C67-86FA-26933F155DCF}" dt="2021-03-29T23:16:26.888" v="1908" actId="478"/>
          <ac:spMkLst>
            <pc:docMk/>
            <pc:sldMk cId="3908071447" sldId="797"/>
            <ac:spMk id="162" creationId="{9256635E-C0C5-490C-91D6-CC2627148B5C}"/>
          </ac:spMkLst>
        </pc:spChg>
        <pc:spChg chg="del">
          <ac:chgData name="Lei Wu" userId="f083b2a8aea23a2f" providerId="LiveId" clId="{798432FD-FBD1-4C67-86FA-26933F155DCF}" dt="2021-03-29T23:16:26.888" v="1908" actId="478"/>
          <ac:spMkLst>
            <pc:docMk/>
            <pc:sldMk cId="3908071447" sldId="797"/>
            <ac:spMk id="163" creationId="{3F4A64FC-570A-4467-8F71-F999811261C2}"/>
          </ac:spMkLst>
        </pc:spChg>
        <pc:spChg chg="del">
          <ac:chgData name="Lei Wu" userId="f083b2a8aea23a2f" providerId="LiveId" clId="{798432FD-FBD1-4C67-86FA-26933F155DCF}" dt="2021-03-29T23:16:26.888" v="1908" actId="478"/>
          <ac:spMkLst>
            <pc:docMk/>
            <pc:sldMk cId="3908071447" sldId="797"/>
            <ac:spMk id="164" creationId="{7DE87FB1-5A65-46FA-AB41-6347B186BFF0}"/>
          </ac:spMkLst>
        </pc:spChg>
        <pc:spChg chg="del">
          <ac:chgData name="Lei Wu" userId="f083b2a8aea23a2f" providerId="LiveId" clId="{798432FD-FBD1-4C67-86FA-26933F155DCF}" dt="2021-03-29T23:16:26.888" v="1908" actId="478"/>
          <ac:spMkLst>
            <pc:docMk/>
            <pc:sldMk cId="3908071447" sldId="797"/>
            <ac:spMk id="165" creationId="{FDA3499D-23A5-45DC-9E1E-9F7BB5F4459F}"/>
          </ac:spMkLst>
        </pc:spChg>
        <pc:spChg chg="del">
          <ac:chgData name="Lei Wu" userId="f083b2a8aea23a2f" providerId="LiveId" clId="{798432FD-FBD1-4C67-86FA-26933F155DCF}" dt="2021-03-29T23:16:26.888" v="1908" actId="478"/>
          <ac:spMkLst>
            <pc:docMk/>
            <pc:sldMk cId="3908071447" sldId="797"/>
            <ac:spMk id="166" creationId="{C875C4AD-08D7-41CD-AC7D-90842C3090C6}"/>
          </ac:spMkLst>
        </pc:spChg>
        <pc:spChg chg="del">
          <ac:chgData name="Lei Wu" userId="f083b2a8aea23a2f" providerId="LiveId" clId="{798432FD-FBD1-4C67-86FA-26933F155DCF}" dt="2021-03-29T23:16:26.888" v="1908" actId="478"/>
          <ac:spMkLst>
            <pc:docMk/>
            <pc:sldMk cId="3908071447" sldId="797"/>
            <ac:spMk id="167" creationId="{DBD9E73A-42BC-4B44-82D5-9D7FEB21D4D3}"/>
          </ac:spMkLst>
        </pc:spChg>
        <pc:spChg chg="del">
          <ac:chgData name="Lei Wu" userId="f083b2a8aea23a2f" providerId="LiveId" clId="{798432FD-FBD1-4C67-86FA-26933F155DCF}" dt="2021-03-29T23:16:26.888" v="1908" actId="478"/>
          <ac:spMkLst>
            <pc:docMk/>
            <pc:sldMk cId="3908071447" sldId="797"/>
            <ac:spMk id="168" creationId="{318AB217-4605-4850-ACC0-9F793BA9E4D8}"/>
          </ac:spMkLst>
        </pc:spChg>
        <pc:spChg chg="del">
          <ac:chgData name="Lei Wu" userId="f083b2a8aea23a2f" providerId="LiveId" clId="{798432FD-FBD1-4C67-86FA-26933F155DCF}" dt="2021-03-29T23:16:26.888" v="1908" actId="478"/>
          <ac:spMkLst>
            <pc:docMk/>
            <pc:sldMk cId="3908071447" sldId="797"/>
            <ac:spMk id="169" creationId="{FCA8DEF8-43D7-4788-87D1-2F3F7EEE93E0}"/>
          </ac:spMkLst>
        </pc:spChg>
        <pc:spChg chg="del">
          <ac:chgData name="Lei Wu" userId="f083b2a8aea23a2f" providerId="LiveId" clId="{798432FD-FBD1-4C67-86FA-26933F155DCF}" dt="2021-03-29T23:16:26.888" v="1908" actId="478"/>
          <ac:spMkLst>
            <pc:docMk/>
            <pc:sldMk cId="3908071447" sldId="797"/>
            <ac:spMk id="170" creationId="{847DF84A-0307-4C56-AD8B-36A9A9D71598}"/>
          </ac:spMkLst>
        </pc:spChg>
        <pc:spChg chg="del">
          <ac:chgData name="Lei Wu" userId="f083b2a8aea23a2f" providerId="LiveId" clId="{798432FD-FBD1-4C67-86FA-26933F155DCF}" dt="2021-03-29T23:16:26.888" v="1908" actId="478"/>
          <ac:spMkLst>
            <pc:docMk/>
            <pc:sldMk cId="3908071447" sldId="797"/>
            <ac:spMk id="171" creationId="{DCF24656-7763-47A1-B102-D2FD09EA8A69}"/>
          </ac:spMkLst>
        </pc:spChg>
        <pc:spChg chg="del">
          <ac:chgData name="Lei Wu" userId="f083b2a8aea23a2f" providerId="LiveId" clId="{798432FD-FBD1-4C67-86FA-26933F155DCF}" dt="2021-03-29T23:16:26.888" v="1908" actId="478"/>
          <ac:spMkLst>
            <pc:docMk/>
            <pc:sldMk cId="3908071447" sldId="797"/>
            <ac:spMk id="172" creationId="{5EA437EF-5DDB-47A2-94F7-5B198481A0C0}"/>
          </ac:spMkLst>
        </pc:spChg>
        <pc:spChg chg="del">
          <ac:chgData name="Lei Wu" userId="f083b2a8aea23a2f" providerId="LiveId" clId="{798432FD-FBD1-4C67-86FA-26933F155DCF}" dt="2021-03-29T23:16:26.888" v="1908" actId="478"/>
          <ac:spMkLst>
            <pc:docMk/>
            <pc:sldMk cId="3908071447" sldId="797"/>
            <ac:spMk id="173" creationId="{DC852FD1-F605-4425-AA6A-D12A7E0798B4}"/>
          </ac:spMkLst>
        </pc:spChg>
        <pc:spChg chg="del">
          <ac:chgData name="Lei Wu" userId="f083b2a8aea23a2f" providerId="LiveId" clId="{798432FD-FBD1-4C67-86FA-26933F155DCF}" dt="2021-03-29T23:16:26.888" v="1908" actId="478"/>
          <ac:spMkLst>
            <pc:docMk/>
            <pc:sldMk cId="3908071447" sldId="797"/>
            <ac:spMk id="174" creationId="{D78DD52B-140D-4532-AB91-F6014F245A63}"/>
          </ac:spMkLst>
        </pc:spChg>
        <pc:spChg chg="del">
          <ac:chgData name="Lei Wu" userId="f083b2a8aea23a2f" providerId="LiveId" clId="{798432FD-FBD1-4C67-86FA-26933F155DCF}" dt="2021-03-29T23:16:26.888" v="1908" actId="478"/>
          <ac:spMkLst>
            <pc:docMk/>
            <pc:sldMk cId="3908071447" sldId="797"/>
            <ac:spMk id="175" creationId="{A9834E06-6768-426F-9FCB-7FC32AE7F099}"/>
          </ac:spMkLst>
        </pc:spChg>
        <pc:spChg chg="del">
          <ac:chgData name="Lei Wu" userId="f083b2a8aea23a2f" providerId="LiveId" clId="{798432FD-FBD1-4C67-86FA-26933F155DCF}" dt="2021-03-29T23:16:26.888" v="1908" actId="478"/>
          <ac:spMkLst>
            <pc:docMk/>
            <pc:sldMk cId="3908071447" sldId="797"/>
            <ac:spMk id="176" creationId="{41DBDCFF-3121-4345-95D0-27CF4F63ED49}"/>
          </ac:spMkLst>
        </pc:spChg>
        <pc:spChg chg="del">
          <ac:chgData name="Lei Wu" userId="f083b2a8aea23a2f" providerId="LiveId" clId="{798432FD-FBD1-4C67-86FA-26933F155DCF}" dt="2021-03-29T23:16:26.888" v="1908" actId="478"/>
          <ac:spMkLst>
            <pc:docMk/>
            <pc:sldMk cId="3908071447" sldId="797"/>
            <ac:spMk id="177" creationId="{A489A707-A11B-4FA2-A4AA-90F96439B72F}"/>
          </ac:spMkLst>
        </pc:spChg>
        <pc:spChg chg="del">
          <ac:chgData name="Lei Wu" userId="f083b2a8aea23a2f" providerId="LiveId" clId="{798432FD-FBD1-4C67-86FA-26933F155DCF}" dt="2021-03-29T23:16:26.888" v="1908" actId="478"/>
          <ac:spMkLst>
            <pc:docMk/>
            <pc:sldMk cId="3908071447" sldId="797"/>
            <ac:spMk id="178" creationId="{C0E3616F-6932-4A45-8086-DA0E3AA4FCBE}"/>
          </ac:spMkLst>
        </pc:spChg>
        <pc:spChg chg="del">
          <ac:chgData name="Lei Wu" userId="f083b2a8aea23a2f" providerId="LiveId" clId="{798432FD-FBD1-4C67-86FA-26933F155DCF}" dt="2021-03-29T23:16:26.888" v="1908" actId="478"/>
          <ac:spMkLst>
            <pc:docMk/>
            <pc:sldMk cId="3908071447" sldId="797"/>
            <ac:spMk id="179" creationId="{9068EDB1-98CD-4CB5-A5F1-7CB41544814C}"/>
          </ac:spMkLst>
        </pc:spChg>
        <pc:spChg chg="del">
          <ac:chgData name="Lei Wu" userId="f083b2a8aea23a2f" providerId="LiveId" clId="{798432FD-FBD1-4C67-86FA-26933F155DCF}" dt="2021-03-29T23:16:26.888" v="1908" actId="478"/>
          <ac:spMkLst>
            <pc:docMk/>
            <pc:sldMk cId="3908071447" sldId="797"/>
            <ac:spMk id="180" creationId="{FFF38571-5A7E-4B8D-80E1-FFC1C59D8C20}"/>
          </ac:spMkLst>
        </pc:spChg>
        <pc:spChg chg="del">
          <ac:chgData name="Lei Wu" userId="f083b2a8aea23a2f" providerId="LiveId" clId="{798432FD-FBD1-4C67-86FA-26933F155DCF}" dt="2021-03-29T23:16:26.888" v="1908" actId="478"/>
          <ac:spMkLst>
            <pc:docMk/>
            <pc:sldMk cId="3908071447" sldId="797"/>
            <ac:spMk id="181" creationId="{8E5F8116-2402-4943-861A-FA95688A8000}"/>
          </ac:spMkLst>
        </pc:spChg>
        <pc:spChg chg="del">
          <ac:chgData name="Lei Wu" userId="f083b2a8aea23a2f" providerId="LiveId" clId="{798432FD-FBD1-4C67-86FA-26933F155DCF}" dt="2021-03-29T23:16:26.888" v="1908" actId="478"/>
          <ac:spMkLst>
            <pc:docMk/>
            <pc:sldMk cId="3908071447" sldId="797"/>
            <ac:spMk id="182" creationId="{02424D42-0461-469D-9571-A6C60D7B6467}"/>
          </ac:spMkLst>
        </pc:spChg>
        <pc:spChg chg="del">
          <ac:chgData name="Lei Wu" userId="f083b2a8aea23a2f" providerId="LiveId" clId="{798432FD-FBD1-4C67-86FA-26933F155DCF}" dt="2021-03-29T23:16:26.888" v="1908" actId="478"/>
          <ac:spMkLst>
            <pc:docMk/>
            <pc:sldMk cId="3908071447" sldId="797"/>
            <ac:spMk id="183" creationId="{6B17C675-9355-4992-9066-23B244BB4A5E}"/>
          </ac:spMkLst>
        </pc:spChg>
        <pc:spChg chg="del">
          <ac:chgData name="Lei Wu" userId="f083b2a8aea23a2f" providerId="LiveId" clId="{798432FD-FBD1-4C67-86FA-26933F155DCF}" dt="2021-03-29T23:16:26.888" v="1908" actId="478"/>
          <ac:spMkLst>
            <pc:docMk/>
            <pc:sldMk cId="3908071447" sldId="797"/>
            <ac:spMk id="184" creationId="{AD3D6BF9-CB5D-42D5-8B6A-7E5E03B4EAFC}"/>
          </ac:spMkLst>
        </pc:spChg>
        <pc:spChg chg="del">
          <ac:chgData name="Lei Wu" userId="f083b2a8aea23a2f" providerId="LiveId" clId="{798432FD-FBD1-4C67-86FA-26933F155DCF}" dt="2021-03-29T23:16:26.888" v="1908" actId="478"/>
          <ac:spMkLst>
            <pc:docMk/>
            <pc:sldMk cId="3908071447" sldId="797"/>
            <ac:spMk id="185" creationId="{8C7A9B85-CC81-499F-A545-7D215E9BDD70}"/>
          </ac:spMkLst>
        </pc:spChg>
        <pc:spChg chg="del">
          <ac:chgData name="Lei Wu" userId="f083b2a8aea23a2f" providerId="LiveId" clId="{798432FD-FBD1-4C67-86FA-26933F155DCF}" dt="2021-03-29T23:16:26.888" v="1908" actId="478"/>
          <ac:spMkLst>
            <pc:docMk/>
            <pc:sldMk cId="3908071447" sldId="797"/>
            <ac:spMk id="186" creationId="{7E4DCE50-354A-44CE-94FE-8E22846CEF97}"/>
          </ac:spMkLst>
        </pc:spChg>
        <pc:spChg chg="del">
          <ac:chgData name="Lei Wu" userId="f083b2a8aea23a2f" providerId="LiveId" clId="{798432FD-FBD1-4C67-86FA-26933F155DCF}" dt="2021-03-29T23:16:26.888" v="1908" actId="478"/>
          <ac:spMkLst>
            <pc:docMk/>
            <pc:sldMk cId="3908071447" sldId="797"/>
            <ac:spMk id="187" creationId="{8C6BDB34-D635-4B6C-977B-68165347167F}"/>
          </ac:spMkLst>
        </pc:spChg>
        <pc:spChg chg="del">
          <ac:chgData name="Lei Wu" userId="f083b2a8aea23a2f" providerId="LiveId" clId="{798432FD-FBD1-4C67-86FA-26933F155DCF}" dt="2021-03-29T23:16:26.888" v="1908" actId="478"/>
          <ac:spMkLst>
            <pc:docMk/>
            <pc:sldMk cId="3908071447" sldId="797"/>
            <ac:spMk id="188" creationId="{51F34D32-33DF-4998-B698-728C1FFFC31D}"/>
          </ac:spMkLst>
        </pc:spChg>
        <pc:spChg chg="del">
          <ac:chgData name="Lei Wu" userId="f083b2a8aea23a2f" providerId="LiveId" clId="{798432FD-FBD1-4C67-86FA-26933F155DCF}" dt="2021-03-29T23:16:26.888" v="1908" actId="478"/>
          <ac:spMkLst>
            <pc:docMk/>
            <pc:sldMk cId="3908071447" sldId="797"/>
            <ac:spMk id="189" creationId="{42A47C52-9C01-4195-BAF2-1BFDF8C5298C}"/>
          </ac:spMkLst>
        </pc:spChg>
        <pc:spChg chg="del">
          <ac:chgData name="Lei Wu" userId="f083b2a8aea23a2f" providerId="LiveId" clId="{798432FD-FBD1-4C67-86FA-26933F155DCF}" dt="2021-03-29T23:16:26.888" v="1908" actId="478"/>
          <ac:spMkLst>
            <pc:docMk/>
            <pc:sldMk cId="3908071447" sldId="797"/>
            <ac:spMk id="190" creationId="{077B7B91-0A50-4CCA-9DFE-67EAF568DCE4}"/>
          </ac:spMkLst>
        </pc:spChg>
        <pc:spChg chg="del">
          <ac:chgData name="Lei Wu" userId="f083b2a8aea23a2f" providerId="LiveId" clId="{798432FD-FBD1-4C67-86FA-26933F155DCF}" dt="2021-03-29T23:16:26.888" v="1908" actId="478"/>
          <ac:spMkLst>
            <pc:docMk/>
            <pc:sldMk cId="3908071447" sldId="797"/>
            <ac:spMk id="191" creationId="{C70DB441-749C-49A8-8510-942DE01365D8}"/>
          </ac:spMkLst>
        </pc:spChg>
        <pc:spChg chg="del">
          <ac:chgData name="Lei Wu" userId="f083b2a8aea23a2f" providerId="LiveId" clId="{798432FD-FBD1-4C67-86FA-26933F155DCF}" dt="2021-03-29T23:16:26.888" v="1908" actId="478"/>
          <ac:spMkLst>
            <pc:docMk/>
            <pc:sldMk cId="3908071447" sldId="797"/>
            <ac:spMk id="192" creationId="{0BBD6AD9-FDD4-4AC5-93B0-48633C153D5B}"/>
          </ac:spMkLst>
        </pc:spChg>
        <pc:spChg chg="del">
          <ac:chgData name="Lei Wu" userId="f083b2a8aea23a2f" providerId="LiveId" clId="{798432FD-FBD1-4C67-86FA-26933F155DCF}" dt="2021-03-29T23:16:26.888" v="1908" actId="478"/>
          <ac:spMkLst>
            <pc:docMk/>
            <pc:sldMk cId="3908071447" sldId="797"/>
            <ac:spMk id="193" creationId="{55EA2581-EFC6-4FE7-BC67-2300418C8A41}"/>
          </ac:spMkLst>
        </pc:spChg>
        <pc:spChg chg="del">
          <ac:chgData name="Lei Wu" userId="f083b2a8aea23a2f" providerId="LiveId" clId="{798432FD-FBD1-4C67-86FA-26933F155DCF}" dt="2021-03-29T23:16:26.888" v="1908" actId="478"/>
          <ac:spMkLst>
            <pc:docMk/>
            <pc:sldMk cId="3908071447" sldId="797"/>
            <ac:spMk id="194" creationId="{89B1864D-F997-473B-AACD-A6A92F6603B6}"/>
          </ac:spMkLst>
        </pc:spChg>
        <pc:spChg chg="del">
          <ac:chgData name="Lei Wu" userId="f083b2a8aea23a2f" providerId="LiveId" clId="{798432FD-FBD1-4C67-86FA-26933F155DCF}" dt="2021-03-29T23:16:26.888" v="1908" actId="478"/>
          <ac:spMkLst>
            <pc:docMk/>
            <pc:sldMk cId="3908071447" sldId="797"/>
            <ac:spMk id="195" creationId="{16BA4E6A-B746-4AF0-861E-0021FCF3BCDB}"/>
          </ac:spMkLst>
        </pc:spChg>
        <pc:spChg chg="del">
          <ac:chgData name="Lei Wu" userId="f083b2a8aea23a2f" providerId="LiveId" clId="{798432FD-FBD1-4C67-86FA-26933F155DCF}" dt="2021-03-29T23:16:26.888" v="1908" actId="478"/>
          <ac:spMkLst>
            <pc:docMk/>
            <pc:sldMk cId="3908071447" sldId="797"/>
            <ac:spMk id="196" creationId="{A47BA4BC-CEB0-4745-B814-EBABF219775F}"/>
          </ac:spMkLst>
        </pc:spChg>
        <pc:spChg chg="del">
          <ac:chgData name="Lei Wu" userId="f083b2a8aea23a2f" providerId="LiveId" clId="{798432FD-FBD1-4C67-86FA-26933F155DCF}" dt="2021-03-29T23:16:26.888" v="1908" actId="478"/>
          <ac:spMkLst>
            <pc:docMk/>
            <pc:sldMk cId="3908071447" sldId="797"/>
            <ac:spMk id="197" creationId="{FCD586B6-FDBC-4CA4-B504-FD3B7BEFA95C}"/>
          </ac:spMkLst>
        </pc:spChg>
        <pc:spChg chg="del">
          <ac:chgData name="Lei Wu" userId="f083b2a8aea23a2f" providerId="LiveId" clId="{798432FD-FBD1-4C67-86FA-26933F155DCF}" dt="2021-03-29T23:16:26.888" v="1908" actId="478"/>
          <ac:spMkLst>
            <pc:docMk/>
            <pc:sldMk cId="3908071447" sldId="797"/>
            <ac:spMk id="198" creationId="{08403C7A-C57C-4032-9606-18DDA2C37739}"/>
          </ac:spMkLst>
        </pc:spChg>
        <pc:spChg chg="del">
          <ac:chgData name="Lei Wu" userId="f083b2a8aea23a2f" providerId="LiveId" clId="{798432FD-FBD1-4C67-86FA-26933F155DCF}" dt="2021-03-29T23:16:26.888" v="1908" actId="478"/>
          <ac:spMkLst>
            <pc:docMk/>
            <pc:sldMk cId="3908071447" sldId="797"/>
            <ac:spMk id="199" creationId="{9EAC13BC-1263-4332-9E58-8430AD6C5C6F}"/>
          </ac:spMkLst>
        </pc:spChg>
        <pc:spChg chg="del">
          <ac:chgData name="Lei Wu" userId="f083b2a8aea23a2f" providerId="LiveId" clId="{798432FD-FBD1-4C67-86FA-26933F155DCF}" dt="2021-03-29T23:16:26.888" v="1908" actId="478"/>
          <ac:spMkLst>
            <pc:docMk/>
            <pc:sldMk cId="3908071447" sldId="797"/>
            <ac:spMk id="200" creationId="{D6E531FB-6C83-4AD8-9A0F-C05BF239291D}"/>
          </ac:spMkLst>
        </pc:spChg>
        <pc:spChg chg="del">
          <ac:chgData name="Lei Wu" userId="f083b2a8aea23a2f" providerId="LiveId" clId="{798432FD-FBD1-4C67-86FA-26933F155DCF}" dt="2021-03-29T23:16:26.888" v="1908" actId="478"/>
          <ac:spMkLst>
            <pc:docMk/>
            <pc:sldMk cId="3908071447" sldId="797"/>
            <ac:spMk id="201" creationId="{E8D2F6D2-E031-464A-A278-840A1D30C72B}"/>
          </ac:spMkLst>
        </pc:spChg>
        <pc:spChg chg="del">
          <ac:chgData name="Lei Wu" userId="f083b2a8aea23a2f" providerId="LiveId" clId="{798432FD-FBD1-4C67-86FA-26933F155DCF}" dt="2021-03-29T23:16:26.888" v="1908" actId="478"/>
          <ac:spMkLst>
            <pc:docMk/>
            <pc:sldMk cId="3908071447" sldId="797"/>
            <ac:spMk id="202" creationId="{DEC21BEE-B71B-4D67-BF9E-DE80FCDBCDE1}"/>
          </ac:spMkLst>
        </pc:spChg>
        <pc:spChg chg="del">
          <ac:chgData name="Lei Wu" userId="f083b2a8aea23a2f" providerId="LiveId" clId="{798432FD-FBD1-4C67-86FA-26933F155DCF}" dt="2021-03-29T23:16:26.888" v="1908" actId="478"/>
          <ac:spMkLst>
            <pc:docMk/>
            <pc:sldMk cId="3908071447" sldId="797"/>
            <ac:spMk id="203" creationId="{FD0F93B1-56E3-4A72-A92E-4FE04EF1A8F7}"/>
          </ac:spMkLst>
        </pc:spChg>
        <pc:spChg chg="del">
          <ac:chgData name="Lei Wu" userId="f083b2a8aea23a2f" providerId="LiveId" clId="{798432FD-FBD1-4C67-86FA-26933F155DCF}" dt="2021-03-29T23:16:26.888" v="1908" actId="478"/>
          <ac:spMkLst>
            <pc:docMk/>
            <pc:sldMk cId="3908071447" sldId="797"/>
            <ac:spMk id="204" creationId="{BD6AA01C-DD96-4E20-90FB-495D9EBDA2C2}"/>
          </ac:spMkLst>
        </pc:spChg>
        <pc:spChg chg="del">
          <ac:chgData name="Lei Wu" userId="f083b2a8aea23a2f" providerId="LiveId" clId="{798432FD-FBD1-4C67-86FA-26933F155DCF}" dt="2021-03-29T23:16:26.888" v="1908" actId="478"/>
          <ac:spMkLst>
            <pc:docMk/>
            <pc:sldMk cId="3908071447" sldId="797"/>
            <ac:spMk id="205" creationId="{BE99837C-8173-4EAB-9BC7-76A25BB2EDE0}"/>
          </ac:spMkLst>
        </pc:spChg>
        <pc:spChg chg="del">
          <ac:chgData name="Lei Wu" userId="f083b2a8aea23a2f" providerId="LiveId" clId="{798432FD-FBD1-4C67-86FA-26933F155DCF}" dt="2021-03-29T23:16:26.888" v="1908" actId="478"/>
          <ac:spMkLst>
            <pc:docMk/>
            <pc:sldMk cId="3908071447" sldId="797"/>
            <ac:spMk id="206" creationId="{402C0F60-E710-444C-A531-E0F0E8EEDCB0}"/>
          </ac:spMkLst>
        </pc:spChg>
        <pc:spChg chg="del">
          <ac:chgData name="Lei Wu" userId="f083b2a8aea23a2f" providerId="LiveId" clId="{798432FD-FBD1-4C67-86FA-26933F155DCF}" dt="2021-03-29T23:16:26.888" v="1908" actId="478"/>
          <ac:spMkLst>
            <pc:docMk/>
            <pc:sldMk cId="3908071447" sldId="797"/>
            <ac:spMk id="207" creationId="{E7A342E5-ED9A-454C-9DA5-1C08BDB25003}"/>
          </ac:spMkLst>
        </pc:spChg>
        <pc:spChg chg="del">
          <ac:chgData name="Lei Wu" userId="f083b2a8aea23a2f" providerId="LiveId" clId="{798432FD-FBD1-4C67-86FA-26933F155DCF}" dt="2021-03-29T23:16:26.888" v="1908" actId="478"/>
          <ac:spMkLst>
            <pc:docMk/>
            <pc:sldMk cId="3908071447" sldId="797"/>
            <ac:spMk id="208" creationId="{5E3583FB-2931-4AE7-BD32-82CC35EFE54B}"/>
          </ac:spMkLst>
        </pc:spChg>
        <pc:spChg chg="del">
          <ac:chgData name="Lei Wu" userId="f083b2a8aea23a2f" providerId="LiveId" clId="{798432FD-FBD1-4C67-86FA-26933F155DCF}" dt="2021-03-29T23:16:26.888" v="1908" actId="478"/>
          <ac:spMkLst>
            <pc:docMk/>
            <pc:sldMk cId="3908071447" sldId="797"/>
            <ac:spMk id="209" creationId="{309B3E5D-C0BB-44F7-A6A8-49FCFC7071C7}"/>
          </ac:spMkLst>
        </pc:spChg>
        <pc:spChg chg="del">
          <ac:chgData name="Lei Wu" userId="f083b2a8aea23a2f" providerId="LiveId" clId="{798432FD-FBD1-4C67-86FA-26933F155DCF}" dt="2021-03-29T23:16:26.888" v="1908" actId="478"/>
          <ac:spMkLst>
            <pc:docMk/>
            <pc:sldMk cId="3908071447" sldId="797"/>
            <ac:spMk id="210" creationId="{9073E36E-3062-455C-B30A-5EB9563DA2BB}"/>
          </ac:spMkLst>
        </pc:spChg>
        <pc:spChg chg="del">
          <ac:chgData name="Lei Wu" userId="f083b2a8aea23a2f" providerId="LiveId" clId="{798432FD-FBD1-4C67-86FA-26933F155DCF}" dt="2021-03-29T23:16:26.888" v="1908" actId="478"/>
          <ac:spMkLst>
            <pc:docMk/>
            <pc:sldMk cId="3908071447" sldId="797"/>
            <ac:spMk id="211" creationId="{6E224D1D-403B-4139-978A-A2EC75FCEE09}"/>
          </ac:spMkLst>
        </pc:spChg>
        <pc:spChg chg="del">
          <ac:chgData name="Lei Wu" userId="f083b2a8aea23a2f" providerId="LiveId" clId="{798432FD-FBD1-4C67-86FA-26933F155DCF}" dt="2021-03-29T23:16:26.888" v="1908" actId="478"/>
          <ac:spMkLst>
            <pc:docMk/>
            <pc:sldMk cId="3908071447" sldId="797"/>
            <ac:spMk id="212" creationId="{FEC15585-B303-4042-A531-3E7FE772140E}"/>
          </ac:spMkLst>
        </pc:spChg>
        <pc:spChg chg="del">
          <ac:chgData name="Lei Wu" userId="f083b2a8aea23a2f" providerId="LiveId" clId="{798432FD-FBD1-4C67-86FA-26933F155DCF}" dt="2021-03-29T23:16:26.888" v="1908" actId="478"/>
          <ac:spMkLst>
            <pc:docMk/>
            <pc:sldMk cId="3908071447" sldId="797"/>
            <ac:spMk id="213" creationId="{80B2C59A-9162-4BA2-B8CB-6EE6E3C31328}"/>
          </ac:spMkLst>
        </pc:spChg>
        <pc:spChg chg="del">
          <ac:chgData name="Lei Wu" userId="f083b2a8aea23a2f" providerId="LiveId" clId="{798432FD-FBD1-4C67-86FA-26933F155DCF}" dt="2021-03-29T23:16:26.888" v="1908" actId="478"/>
          <ac:spMkLst>
            <pc:docMk/>
            <pc:sldMk cId="3908071447" sldId="797"/>
            <ac:spMk id="214" creationId="{52D1938E-375E-4D9B-A70F-5B6AE17CABAA}"/>
          </ac:spMkLst>
        </pc:spChg>
        <pc:spChg chg="del">
          <ac:chgData name="Lei Wu" userId="f083b2a8aea23a2f" providerId="LiveId" clId="{798432FD-FBD1-4C67-86FA-26933F155DCF}" dt="2021-03-29T23:16:26.888" v="1908" actId="478"/>
          <ac:spMkLst>
            <pc:docMk/>
            <pc:sldMk cId="3908071447" sldId="797"/>
            <ac:spMk id="215" creationId="{BE54891A-13D8-43CD-BF5F-B3A45C755D04}"/>
          </ac:spMkLst>
        </pc:spChg>
        <pc:spChg chg="del">
          <ac:chgData name="Lei Wu" userId="f083b2a8aea23a2f" providerId="LiveId" clId="{798432FD-FBD1-4C67-86FA-26933F155DCF}" dt="2021-03-29T23:16:26.888" v="1908" actId="478"/>
          <ac:spMkLst>
            <pc:docMk/>
            <pc:sldMk cId="3908071447" sldId="797"/>
            <ac:spMk id="216" creationId="{47C0961B-7E31-43EC-8543-91B7560C15CA}"/>
          </ac:spMkLst>
        </pc:spChg>
        <pc:spChg chg="del">
          <ac:chgData name="Lei Wu" userId="f083b2a8aea23a2f" providerId="LiveId" clId="{798432FD-FBD1-4C67-86FA-26933F155DCF}" dt="2021-03-29T23:16:26.888" v="1908" actId="478"/>
          <ac:spMkLst>
            <pc:docMk/>
            <pc:sldMk cId="3908071447" sldId="797"/>
            <ac:spMk id="217" creationId="{A69F0237-0689-42BB-9655-2E436116DAD0}"/>
          </ac:spMkLst>
        </pc:spChg>
        <pc:spChg chg="del">
          <ac:chgData name="Lei Wu" userId="f083b2a8aea23a2f" providerId="LiveId" clId="{798432FD-FBD1-4C67-86FA-26933F155DCF}" dt="2021-03-29T23:16:26.888" v="1908" actId="478"/>
          <ac:spMkLst>
            <pc:docMk/>
            <pc:sldMk cId="3908071447" sldId="797"/>
            <ac:spMk id="218" creationId="{9DE93341-7F4B-4110-850A-9E6D18BC93F9}"/>
          </ac:spMkLst>
        </pc:spChg>
        <pc:spChg chg="del">
          <ac:chgData name="Lei Wu" userId="f083b2a8aea23a2f" providerId="LiveId" clId="{798432FD-FBD1-4C67-86FA-26933F155DCF}" dt="2021-03-29T23:16:26.888" v="1908" actId="478"/>
          <ac:spMkLst>
            <pc:docMk/>
            <pc:sldMk cId="3908071447" sldId="797"/>
            <ac:spMk id="219" creationId="{B76D07AD-0D37-4E06-81D9-B3F7EC39FC71}"/>
          </ac:spMkLst>
        </pc:spChg>
        <pc:spChg chg="del">
          <ac:chgData name="Lei Wu" userId="f083b2a8aea23a2f" providerId="LiveId" clId="{798432FD-FBD1-4C67-86FA-26933F155DCF}" dt="2021-03-29T23:16:26.888" v="1908" actId="478"/>
          <ac:spMkLst>
            <pc:docMk/>
            <pc:sldMk cId="3908071447" sldId="797"/>
            <ac:spMk id="220" creationId="{B8B21F0C-5FCE-415E-9692-577BF2D0838A}"/>
          </ac:spMkLst>
        </pc:spChg>
        <pc:spChg chg="del">
          <ac:chgData name="Lei Wu" userId="f083b2a8aea23a2f" providerId="LiveId" clId="{798432FD-FBD1-4C67-86FA-26933F155DCF}" dt="2021-03-29T23:16:26.888" v="1908" actId="478"/>
          <ac:spMkLst>
            <pc:docMk/>
            <pc:sldMk cId="3908071447" sldId="797"/>
            <ac:spMk id="221" creationId="{9E6453EF-9321-4DCE-94DC-D984730BD38E}"/>
          </ac:spMkLst>
        </pc:spChg>
        <pc:spChg chg="del">
          <ac:chgData name="Lei Wu" userId="f083b2a8aea23a2f" providerId="LiveId" clId="{798432FD-FBD1-4C67-86FA-26933F155DCF}" dt="2021-03-29T23:16:26.888" v="1908" actId="478"/>
          <ac:spMkLst>
            <pc:docMk/>
            <pc:sldMk cId="3908071447" sldId="797"/>
            <ac:spMk id="222" creationId="{59C6B1D6-D1AD-4DEB-9495-C26DA728A745}"/>
          </ac:spMkLst>
        </pc:spChg>
        <pc:spChg chg="del">
          <ac:chgData name="Lei Wu" userId="f083b2a8aea23a2f" providerId="LiveId" clId="{798432FD-FBD1-4C67-86FA-26933F155DCF}" dt="2021-03-29T23:16:26.888" v="1908" actId="478"/>
          <ac:spMkLst>
            <pc:docMk/>
            <pc:sldMk cId="3908071447" sldId="797"/>
            <ac:spMk id="223" creationId="{10102A38-113B-4E09-AB88-4EB9FBC2A28C}"/>
          </ac:spMkLst>
        </pc:spChg>
        <pc:spChg chg="del">
          <ac:chgData name="Lei Wu" userId="f083b2a8aea23a2f" providerId="LiveId" clId="{798432FD-FBD1-4C67-86FA-26933F155DCF}" dt="2021-03-29T23:16:26.888" v="1908" actId="478"/>
          <ac:spMkLst>
            <pc:docMk/>
            <pc:sldMk cId="3908071447" sldId="797"/>
            <ac:spMk id="224" creationId="{6BA8DBF3-94F7-49D7-B8A1-13FDA3878EF7}"/>
          </ac:spMkLst>
        </pc:spChg>
        <pc:spChg chg="del">
          <ac:chgData name="Lei Wu" userId="f083b2a8aea23a2f" providerId="LiveId" clId="{798432FD-FBD1-4C67-86FA-26933F155DCF}" dt="2021-03-29T23:16:26.888" v="1908" actId="478"/>
          <ac:spMkLst>
            <pc:docMk/>
            <pc:sldMk cId="3908071447" sldId="797"/>
            <ac:spMk id="225" creationId="{B929B969-172A-4BB2-B637-6F6DB5452CE3}"/>
          </ac:spMkLst>
        </pc:spChg>
        <pc:spChg chg="mod">
          <ac:chgData name="Lei Wu" userId="f083b2a8aea23a2f" providerId="LiveId" clId="{798432FD-FBD1-4C67-86FA-26933F155DCF}" dt="2021-03-29T23:26:50.153" v="2081" actId="1076"/>
          <ac:spMkLst>
            <pc:docMk/>
            <pc:sldMk cId="3908071447" sldId="797"/>
            <ac:spMk id="226" creationId="{DB3E0001-8925-4C91-890E-31DA82E7C691}"/>
          </ac:spMkLst>
        </pc:spChg>
        <pc:spChg chg="mod">
          <ac:chgData name="Lei Wu" userId="f083b2a8aea23a2f" providerId="LiveId" clId="{798432FD-FBD1-4C67-86FA-26933F155DCF}" dt="2021-03-29T23:26:50.153" v="2081" actId="1076"/>
          <ac:spMkLst>
            <pc:docMk/>
            <pc:sldMk cId="3908071447" sldId="797"/>
            <ac:spMk id="227" creationId="{B62B564D-E904-4330-8A9A-20719A70363A}"/>
          </ac:spMkLst>
        </pc:spChg>
        <pc:spChg chg="mod">
          <ac:chgData name="Lei Wu" userId="f083b2a8aea23a2f" providerId="LiveId" clId="{798432FD-FBD1-4C67-86FA-26933F155DCF}" dt="2021-03-29T23:26:50.153" v="2081" actId="1076"/>
          <ac:spMkLst>
            <pc:docMk/>
            <pc:sldMk cId="3908071447" sldId="797"/>
            <ac:spMk id="228" creationId="{D74F13BE-0BF1-4C46-A9F7-C4BE26DF35D2}"/>
          </ac:spMkLst>
        </pc:spChg>
        <pc:spChg chg="mod">
          <ac:chgData name="Lei Wu" userId="f083b2a8aea23a2f" providerId="LiveId" clId="{798432FD-FBD1-4C67-86FA-26933F155DCF}" dt="2021-03-29T23:26:50.153" v="2081" actId="1076"/>
          <ac:spMkLst>
            <pc:docMk/>
            <pc:sldMk cId="3908071447" sldId="797"/>
            <ac:spMk id="229" creationId="{84E80854-5BFC-42E2-B3CB-E0B395555D05}"/>
          </ac:spMkLst>
        </pc:spChg>
        <pc:spChg chg="mod">
          <ac:chgData name="Lei Wu" userId="f083b2a8aea23a2f" providerId="LiveId" clId="{798432FD-FBD1-4C67-86FA-26933F155DCF}" dt="2021-03-29T23:26:50.153" v="2081" actId="1076"/>
          <ac:spMkLst>
            <pc:docMk/>
            <pc:sldMk cId="3908071447" sldId="797"/>
            <ac:spMk id="230" creationId="{59410CAB-9681-4B4A-946E-BC5C4BBCEF11}"/>
          </ac:spMkLst>
        </pc:spChg>
        <pc:spChg chg="mod">
          <ac:chgData name="Lei Wu" userId="f083b2a8aea23a2f" providerId="LiveId" clId="{798432FD-FBD1-4C67-86FA-26933F155DCF}" dt="2021-03-29T23:26:50.153" v="2081" actId="1076"/>
          <ac:spMkLst>
            <pc:docMk/>
            <pc:sldMk cId="3908071447" sldId="797"/>
            <ac:spMk id="231" creationId="{A5CA0208-2032-4047-A537-7355F1668800}"/>
          </ac:spMkLst>
        </pc:spChg>
        <pc:spChg chg="mod">
          <ac:chgData name="Lei Wu" userId="f083b2a8aea23a2f" providerId="LiveId" clId="{798432FD-FBD1-4C67-86FA-26933F155DCF}" dt="2021-03-29T23:26:50.153" v="2081" actId="1076"/>
          <ac:spMkLst>
            <pc:docMk/>
            <pc:sldMk cId="3908071447" sldId="797"/>
            <ac:spMk id="232" creationId="{E0C6DBE4-CC52-4438-96AE-F5366402B0F0}"/>
          </ac:spMkLst>
        </pc:spChg>
        <pc:spChg chg="mod">
          <ac:chgData name="Lei Wu" userId="f083b2a8aea23a2f" providerId="LiveId" clId="{798432FD-FBD1-4C67-86FA-26933F155DCF}" dt="2021-03-29T23:26:50.153" v="2081" actId="1076"/>
          <ac:spMkLst>
            <pc:docMk/>
            <pc:sldMk cId="3908071447" sldId="797"/>
            <ac:spMk id="233" creationId="{03D0E686-5699-4F33-A03D-CBF16DB3823B}"/>
          </ac:spMkLst>
        </pc:spChg>
        <pc:spChg chg="mod">
          <ac:chgData name="Lei Wu" userId="f083b2a8aea23a2f" providerId="LiveId" clId="{798432FD-FBD1-4C67-86FA-26933F155DCF}" dt="2021-03-29T23:26:50.153" v="2081" actId="1076"/>
          <ac:spMkLst>
            <pc:docMk/>
            <pc:sldMk cId="3908071447" sldId="797"/>
            <ac:spMk id="234" creationId="{5600A192-4C6E-4BB0-84B6-DC6457F176A8}"/>
          </ac:spMkLst>
        </pc:spChg>
        <pc:spChg chg="mod">
          <ac:chgData name="Lei Wu" userId="f083b2a8aea23a2f" providerId="LiveId" clId="{798432FD-FBD1-4C67-86FA-26933F155DCF}" dt="2021-03-29T23:26:50.153" v="2081" actId="1076"/>
          <ac:spMkLst>
            <pc:docMk/>
            <pc:sldMk cId="3908071447" sldId="797"/>
            <ac:spMk id="235" creationId="{1032E11E-4F0F-4D9A-9545-88056E4E345D}"/>
          </ac:spMkLst>
        </pc:spChg>
        <pc:spChg chg="mod">
          <ac:chgData name="Lei Wu" userId="f083b2a8aea23a2f" providerId="LiveId" clId="{798432FD-FBD1-4C67-86FA-26933F155DCF}" dt="2021-03-29T23:26:50.153" v="2081" actId="1076"/>
          <ac:spMkLst>
            <pc:docMk/>
            <pc:sldMk cId="3908071447" sldId="797"/>
            <ac:spMk id="236" creationId="{7EBCABC8-94A0-4DF5-90B9-4463FCE573EC}"/>
          </ac:spMkLst>
        </pc:spChg>
        <pc:spChg chg="mod">
          <ac:chgData name="Lei Wu" userId="f083b2a8aea23a2f" providerId="LiveId" clId="{798432FD-FBD1-4C67-86FA-26933F155DCF}" dt="2021-03-29T23:26:50.153" v="2081" actId="1076"/>
          <ac:spMkLst>
            <pc:docMk/>
            <pc:sldMk cId="3908071447" sldId="797"/>
            <ac:spMk id="237" creationId="{22C72AEC-9CDE-4AD4-98B8-FD1442C425C8}"/>
          </ac:spMkLst>
        </pc:spChg>
        <pc:spChg chg="mod">
          <ac:chgData name="Lei Wu" userId="f083b2a8aea23a2f" providerId="LiveId" clId="{798432FD-FBD1-4C67-86FA-26933F155DCF}" dt="2021-03-29T23:26:50.153" v="2081" actId="1076"/>
          <ac:spMkLst>
            <pc:docMk/>
            <pc:sldMk cId="3908071447" sldId="797"/>
            <ac:spMk id="238" creationId="{8C01EF16-5024-4461-8E63-1E52F66C2581}"/>
          </ac:spMkLst>
        </pc:spChg>
        <pc:spChg chg="mod">
          <ac:chgData name="Lei Wu" userId="f083b2a8aea23a2f" providerId="LiveId" clId="{798432FD-FBD1-4C67-86FA-26933F155DCF}" dt="2021-03-29T23:26:50.153" v="2081" actId="1076"/>
          <ac:spMkLst>
            <pc:docMk/>
            <pc:sldMk cId="3908071447" sldId="797"/>
            <ac:spMk id="239" creationId="{014D6511-D641-4A06-AB42-3282034AC6DC}"/>
          </ac:spMkLst>
        </pc:spChg>
        <pc:spChg chg="mod">
          <ac:chgData name="Lei Wu" userId="f083b2a8aea23a2f" providerId="LiveId" clId="{798432FD-FBD1-4C67-86FA-26933F155DCF}" dt="2021-03-29T23:26:50.153" v="2081" actId="1076"/>
          <ac:spMkLst>
            <pc:docMk/>
            <pc:sldMk cId="3908071447" sldId="797"/>
            <ac:spMk id="240" creationId="{660C2C91-83BA-4BE5-9706-86162D9B4BF9}"/>
          </ac:spMkLst>
        </pc:spChg>
        <pc:spChg chg="mod">
          <ac:chgData name="Lei Wu" userId="f083b2a8aea23a2f" providerId="LiveId" clId="{798432FD-FBD1-4C67-86FA-26933F155DCF}" dt="2021-03-29T23:26:50.153" v="2081" actId="1076"/>
          <ac:spMkLst>
            <pc:docMk/>
            <pc:sldMk cId="3908071447" sldId="797"/>
            <ac:spMk id="241" creationId="{1F647A74-9FD9-410C-8D37-20E81D67CF33}"/>
          </ac:spMkLst>
        </pc:spChg>
        <pc:spChg chg="mod">
          <ac:chgData name="Lei Wu" userId="f083b2a8aea23a2f" providerId="LiveId" clId="{798432FD-FBD1-4C67-86FA-26933F155DCF}" dt="2021-03-29T23:26:50.153" v="2081" actId="1076"/>
          <ac:spMkLst>
            <pc:docMk/>
            <pc:sldMk cId="3908071447" sldId="797"/>
            <ac:spMk id="242" creationId="{33BE0280-2FB4-4923-8399-F80500FFB96B}"/>
          </ac:spMkLst>
        </pc:spChg>
        <pc:spChg chg="mod">
          <ac:chgData name="Lei Wu" userId="f083b2a8aea23a2f" providerId="LiveId" clId="{798432FD-FBD1-4C67-86FA-26933F155DCF}" dt="2021-03-29T23:26:50.153" v="2081" actId="1076"/>
          <ac:spMkLst>
            <pc:docMk/>
            <pc:sldMk cId="3908071447" sldId="797"/>
            <ac:spMk id="243" creationId="{1DD6617D-5C5B-4044-B620-4D88A62C4EBF}"/>
          </ac:spMkLst>
        </pc:spChg>
        <pc:spChg chg="mod">
          <ac:chgData name="Lei Wu" userId="f083b2a8aea23a2f" providerId="LiveId" clId="{798432FD-FBD1-4C67-86FA-26933F155DCF}" dt="2021-03-29T23:26:50.153" v="2081" actId="1076"/>
          <ac:spMkLst>
            <pc:docMk/>
            <pc:sldMk cId="3908071447" sldId="797"/>
            <ac:spMk id="244" creationId="{CB75A5C6-D800-4D64-B60E-1B63CD02861E}"/>
          </ac:spMkLst>
        </pc:spChg>
        <pc:spChg chg="mod">
          <ac:chgData name="Lei Wu" userId="f083b2a8aea23a2f" providerId="LiveId" clId="{798432FD-FBD1-4C67-86FA-26933F155DCF}" dt="2021-03-29T23:26:50.153" v="2081" actId="1076"/>
          <ac:spMkLst>
            <pc:docMk/>
            <pc:sldMk cId="3908071447" sldId="797"/>
            <ac:spMk id="245" creationId="{B933FCE2-FC38-4670-82FE-0A445F8499F5}"/>
          </ac:spMkLst>
        </pc:spChg>
        <pc:spChg chg="mod">
          <ac:chgData name="Lei Wu" userId="f083b2a8aea23a2f" providerId="LiveId" clId="{798432FD-FBD1-4C67-86FA-26933F155DCF}" dt="2021-03-29T23:26:50.153" v="2081" actId="1076"/>
          <ac:spMkLst>
            <pc:docMk/>
            <pc:sldMk cId="3908071447" sldId="797"/>
            <ac:spMk id="246" creationId="{8A2D31AF-5AAE-49B2-A095-A9205D0EE2DB}"/>
          </ac:spMkLst>
        </pc:spChg>
        <pc:spChg chg="mod">
          <ac:chgData name="Lei Wu" userId="f083b2a8aea23a2f" providerId="LiveId" clId="{798432FD-FBD1-4C67-86FA-26933F155DCF}" dt="2021-03-29T23:26:50.153" v="2081" actId="1076"/>
          <ac:spMkLst>
            <pc:docMk/>
            <pc:sldMk cId="3908071447" sldId="797"/>
            <ac:spMk id="247" creationId="{71C4491E-FDFB-41B4-88CB-59F8C69C249D}"/>
          </ac:spMkLst>
        </pc:spChg>
        <pc:spChg chg="mod">
          <ac:chgData name="Lei Wu" userId="f083b2a8aea23a2f" providerId="LiveId" clId="{798432FD-FBD1-4C67-86FA-26933F155DCF}" dt="2021-03-29T23:26:50.153" v="2081" actId="1076"/>
          <ac:spMkLst>
            <pc:docMk/>
            <pc:sldMk cId="3908071447" sldId="797"/>
            <ac:spMk id="248" creationId="{B921E9A1-1CFB-4DEC-B648-709E24B55590}"/>
          </ac:spMkLst>
        </pc:spChg>
        <pc:spChg chg="mod">
          <ac:chgData name="Lei Wu" userId="f083b2a8aea23a2f" providerId="LiveId" clId="{798432FD-FBD1-4C67-86FA-26933F155DCF}" dt="2021-03-29T23:26:50.153" v="2081" actId="1076"/>
          <ac:spMkLst>
            <pc:docMk/>
            <pc:sldMk cId="3908071447" sldId="797"/>
            <ac:spMk id="249" creationId="{2A9C6F89-0F1E-4BFD-B7AA-423B9D025AA9}"/>
          </ac:spMkLst>
        </pc:spChg>
        <pc:spChg chg="mod">
          <ac:chgData name="Lei Wu" userId="f083b2a8aea23a2f" providerId="LiveId" clId="{798432FD-FBD1-4C67-86FA-26933F155DCF}" dt="2021-03-29T23:26:50.153" v="2081" actId="1076"/>
          <ac:spMkLst>
            <pc:docMk/>
            <pc:sldMk cId="3908071447" sldId="797"/>
            <ac:spMk id="250" creationId="{6408789D-CCC0-4B26-B8B3-0446429F915F}"/>
          </ac:spMkLst>
        </pc:spChg>
        <pc:spChg chg="mod">
          <ac:chgData name="Lei Wu" userId="f083b2a8aea23a2f" providerId="LiveId" clId="{798432FD-FBD1-4C67-86FA-26933F155DCF}" dt="2021-03-29T23:26:50.153" v="2081" actId="1076"/>
          <ac:spMkLst>
            <pc:docMk/>
            <pc:sldMk cId="3908071447" sldId="797"/>
            <ac:spMk id="251" creationId="{A5F47F28-F2E0-4AEB-B97C-1F0A794679E0}"/>
          </ac:spMkLst>
        </pc:spChg>
        <pc:spChg chg="mod">
          <ac:chgData name="Lei Wu" userId="f083b2a8aea23a2f" providerId="LiveId" clId="{798432FD-FBD1-4C67-86FA-26933F155DCF}" dt="2021-03-29T23:26:50.153" v="2081" actId="1076"/>
          <ac:spMkLst>
            <pc:docMk/>
            <pc:sldMk cId="3908071447" sldId="797"/>
            <ac:spMk id="252" creationId="{BCAC6240-20EF-464D-A6AF-1EFE0BB3B581}"/>
          </ac:spMkLst>
        </pc:spChg>
        <pc:spChg chg="mod">
          <ac:chgData name="Lei Wu" userId="f083b2a8aea23a2f" providerId="LiveId" clId="{798432FD-FBD1-4C67-86FA-26933F155DCF}" dt="2021-03-29T23:26:50.153" v="2081" actId="1076"/>
          <ac:spMkLst>
            <pc:docMk/>
            <pc:sldMk cId="3908071447" sldId="797"/>
            <ac:spMk id="253" creationId="{98F9CF22-8E88-4BBD-BB18-4D266F405122}"/>
          </ac:spMkLst>
        </pc:spChg>
        <pc:spChg chg="mod">
          <ac:chgData name="Lei Wu" userId="f083b2a8aea23a2f" providerId="LiveId" clId="{798432FD-FBD1-4C67-86FA-26933F155DCF}" dt="2021-03-29T23:26:50.153" v="2081" actId="1076"/>
          <ac:spMkLst>
            <pc:docMk/>
            <pc:sldMk cId="3908071447" sldId="797"/>
            <ac:spMk id="254" creationId="{7FDBB996-F7BA-4361-A204-F03F1F175E02}"/>
          </ac:spMkLst>
        </pc:spChg>
        <pc:spChg chg="mod">
          <ac:chgData name="Lei Wu" userId="f083b2a8aea23a2f" providerId="LiveId" clId="{798432FD-FBD1-4C67-86FA-26933F155DCF}" dt="2021-03-29T23:26:50.153" v="2081" actId="1076"/>
          <ac:spMkLst>
            <pc:docMk/>
            <pc:sldMk cId="3908071447" sldId="797"/>
            <ac:spMk id="255" creationId="{9785A64E-BE70-4CE9-9F44-EC173A0B9740}"/>
          </ac:spMkLst>
        </pc:spChg>
        <pc:spChg chg="mod">
          <ac:chgData name="Lei Wu" userId="f083b2a8aea23a2f" providerId="LiveId" clId="{798432FD-FBD1-4C67-86FA-26933F155DCF}" dt="2021-03-29T23:26:50.153" v="2081" actId="1076"/>
          <ac:spMkLst>
            <pc:docMk/>
            <pc:sldMk cId="3908071447" sldId="797"/>
            <ac:spMk id="256" creationId="{F38D0CE0-E9D8-40B2-8967-E2072F733CE0}"/>
          </ac:spMkLst>
        </pc:spChg>
        <pc:spChg chg="mod">
          <ac:chgData name="Lei Wu" userId="f083b2a8aea23a2f" providerId="LiveId" clId="{798432FD-FBD1-4C67-86FA-26933F155DCF}" dt="2021-03-29T23:26:50.153" v="2081" actId="1076"/>
          <ac:spMkLst>
            <pc:docMk/>
            <pc:sldMk cId="3908071447" sldId="797"/>
            <ac:spMk id="257" creationId="{196953EA-65BE-4652-A2FE-2569842EB16B}"/>
          </ac:spMkLst>
        </pc:spChg>
        <pc:spChg chg="mod">
          <ac:chgData name="Lei Wu" userId="f083b2a8aea23a2f" providerId="LiveId" clId="{798432FD-FBD1-4C67-86FA-26933F155DCF}" dt="2021-03-29T23:26:50.153" v="2081" actId="1076"/>
          <ac:spMkLst>
            <pc:docMk/>
            <pc:sldMk cId="3908071447" sldId="797"/>
            <ac:spMk id="258" creationId="{431FFACA-FD0B-473A-A4A3-A8DA2AAA32EE}"/>
          </ac:spMkLst>
        </pc:spChg>
        <pc:spChg chg="mod">
          <ac:chgData name="Lei Wu" userId="f083b2a8aea23a2f" providerId="LiveId" clId="{798432FD-FBD1-4C67-86FA-26933F155DCF}" dt="2021-03-29T23:26:50.153" v="2081" actId="1076"/>
          <ac:spMkLst>
            <pc:docMk/>
            <pc:sldMk cId="3908071447" sldId="797"/>
            <ac:spMk id="259" creationId="{7A09DDB3-F955-4C94-BAEA-004855C2F70A}"/>
          </ac:spMkLst>
        </pc:spChg>
        <pc:spChg chg="mod">
          <ac:chgData name="Lei Wu" userId="f083b2a8aea23a2f" providerId="LiveId" clId="{798432FD-FBD1-4C67-86FA-26933F155DCF}" dt="2021-03-29T23:26:50.153" v="2081" actId="1076"/>
          <ac:spMkLst>
            <pc:docMk/>
            <pc:sldMk cId="3908071447" sldId="797"/>
            <ac:spMk id="260" creationId="{FBFCCE92-68BE-4788-8CE8-6A94BC56236A}"/>
          </ac:spMkLst>
        </pc:spChg>
        <pc:spChg chg="mod">
          <ac:chgData name="Lei Wu" userId="f083b2a8aea23a2f" providerId="LiveId" clId="{798432FD-FBD1-4C67-86FA-26933F155DCF}" dt="2021-03-29T23:26:50.153" v="2081" actId="1076"/>
          <ac:spMkLst>
            <pc:docMk/>
            <pc:sldMk cId="3908071447" sldId="797"/>
            <ac:spMk id="261" creationId="{68512E0B-B48F-4BAD-A2BC-1ADABBC9939D}"/>
          </ac:spMkLst>
        </pc:spChg>
        <pc:spChg chg="mod">
          <ac:chgData name="Lei Wu" userId="f083b2a8aea23a2f" providerId="LiveId" clId="{798432FD-FBD1-4C67-86FA-26933F155DCF}" dt="2021-03-29T23:26:50.153" v="2081" actId="1076"/>
          <ac:spMkLst>
            <pc:docMk/>
            <pc:sldMk cId="3908071447" sldId="797"/>
            <ac:spMk id="262" creationId="{3026BB22-376E-4EF4-B582-B1A699A86447}"/>
          </ac:spMkLst>
        </pc:spChg>
        <pc:spChg chg="mod">
          <ac:chgData name="Lei Wu" userId="f083b2a8aea23a2f" providerId="LiveId" clId="{798432FD-FBD1-4C67-86FA-26933F155DCF}" dt="2021-03-29T23:26:50.153" v="2081" actId="1076"/>
          <ac:spMkLst>
            <pc:docMk/>
            <pc:sldMk cId="3908071447" sldId="797"/>
            <ac:spMk id="263" creationId="{2D1F8FD5-C601-44B0-B65E-5D440D45E9F1}"/>
          </ac:spMkLst>
        </pc:spChg>
        <pc:spChg chg="mod">
          <ac:chgData name="Lei Wu" userId="f083b2a8aea23a2f" providerId="LiveId" clId="{798432FD-FBD1-4C67-86FA-26933F155DCF}" dt="2021-03-29T23:26:50.153" v="2081" actId="1076"/>
          <ac:spMkLst>
            <pc:docMk/>
            <pc:sldMk cId="3908071447" sldId="797"/>
            <ac:spMk id="264" creationId="{BB911FFE-7DB1-4E2B-BFF9-53AF63C7F2AB}"/>
          </ac:spMkLst>
        </pc:spChg>
        <pc:spChg chg="mod">
          <ac:chgData name="Lei Wu" userId="f083b2a8aea23a2f" providerId="LiveId" clId="{798432FD-FBD1-4C67-86FA-26933F155DCF}" dt="2021-03-29T23:26:50.153" v="2081" actId="1076"/>
          <ac:spMkLst>
            <pc:docMk/>
            <pc:sldMk cId="3908071447" sldId="797"/>
            <ac:spMk id="265" creationId="{2FE6DEBE-755E-4080-AA9B-DD7438BDE4EB}"/>
          </ac:spMkLst>
        </pc:spChg>
        <pc:spChg chg="mod">
          <ac:chgData name="Lei Wu" userId="f083b2a8aea23a2f" providerId="LiveId" clId="{798432FD-FBD1-4C67-86FA-26933F155DCF}" dt="2021-03-29T23:26:50.153" v="2081" actId="1076"/>
          <ac:spMkLst>
            <pc:docMk/>
            <pc:sldMk cId="3908071447" sldId="797"/>
            <ac:spMk id="266" creationId="{E01E1F96-D14B-45D6-8892-7241EDC76371}"/>
          </ac:spMkLst>
        </pc:spChg>
        <pc:spChg chg="mod">
          <ac:chgData name="Lei Wu" userId="f083b2a8aea23a2f" providerId="LiveId" clId="{798432FD-FBD1-4C67-86FA-26933F155DCF}" dt="2021-03-29T23:26:50.153" v="2081" actId="1076"/>
          <ac:spMkLst>
            <pc:docMk/>
            <pc:sldMk cId="3908071447" sldId="797"/>
            <ac:spMk id="267" creationId="{E51531D4-D418-48B5-87FC-14CC75281B51}"/>
          </ac:spMkLst>
        </pc:spChg>
        <pc:spChg chg="mod">
          <ac:chgData name="Lei Wu" userId="f083b2a8aea23a2f" providerId="LiveId" clId="{798432FD-FBD1-4C67-86FA-26933F155DCF}" dt="2021-03-29T23:26:50.153" v="2081" actId="1076"/>
          <ac:spMkLst>
            <pc:docMk/>
            <pc:sldMk cId="3908071447" sldId="797"/>
            <ac:spMk id="268" creationId="{FDCA652C-C665-4429-95AF-FB40D933C253}"/>
          </ac:spMkLst>
        </pc:spChg>
        <pc:spChg chg="mod">
          <ac:chgData name="Lei Wu" userId="f083b2a8aea23a2f" providerId="LiveId" clId="{798432FD-FBD1-4C67-86FA-26933F155DCF}" dt="2021-03-29T23:26:50.153" v="2081" actId="1076"/>
          <ac:spMkLst>
            <pc:docMk/>
            <pc:sldMk cId="3908071447" sldId="797"/>
            <ac:spMk id="269" creationId="{F3BA9F52-BE29-4115-BE8E-03140ED27778}"/>
          </ac:spMkLst>
        </pc:spChg>
        <pc:spChg chg="mod">
          <ac:chgData name="Lei Wu" userId="f083b2a8aea23a2f" providerId="LiveId" clId="{798432FD-FBD1-4C67-86FA-26933F155DCF}" dt="2021-03-29T23:26:50.153" v="2081" actId="1076"/>
          <ac:spMkLst>
            <pc:docMk/>
            <pc:sldMk cId="3908071447" sldId="797"/>
            <ac:spMk id="270" creationId="{0912F1DE-98C1-4BDA-A40A-E43200A84355}"/>
          </ac:spMkLst>
        </pc:spChg>
        <pc:spChg chg="mod">
          <ac:chgData name="Lei Wu" userId="f083b2a8aea23a2f" providerId="LiveId" clId="{798432FD-FBD1-4C67-86FA-26933F155DCF}" dt="2021-03-29T23:26:50.153" v="2081" actId="1076"/>
          <ac:spMkLst>
            <pc:docMk/>
            <pc:sldMk cId="3908071447" sldId="797"/>
            <ac:spMk id="271" creationId="{D3D0C66B-CD0C-43DD-88CF-7F96FCB48CFE}"/>
          </ac:spMkLst>
        </pc:spChg>
        <pc:spChg chg="mod">
          <ac:chgData name="Lei Wu" userId="f083b2a8aea23a2f" providerId="LiveId" clId="{798432FD-FBD1-4C67-86FA-26933F155DCF}" dt="2021-03-29T23:26:50.153" v="2081" actId="1076"/>
          <ac:spMkLst>
            <pc:docMk/>
            <pc:sldMk cId="3908071447" sldId="797"/>
            <ac:spMk id="272" creationId="{8D64F84B-2B30-4BE6-B2C1-587AA8FD4D38}"/>
          </ac:spMkLst>
        </pc:spChg>
        <pc:spChg chg="mod">
          <ac:chgData name="Lei Wu" userId="f083b2a8aea23a2f" providerId="LiveId" clId="{798432FD-FBD1-4C67-86FA-26933F155DCF}" dt="2021-03-29T23:26:50.153" v="2081" actId="1076"/>
          <ac:spMkLst>
            <pc:docMk/>
            <pc:sldMk cId="3908071447" sldId="797"/>
            <ac:spMk id="273" creationId="{D66E534F-0CAC-4FC8-B50E-68FA9348987C}"/>
          </ac:spMkLst>
        </pc:spChg>
        <pc:spChg chg="mod">
          <ac:chgData name="Lei Wu" userId="f083b2a8aea23a2f" providerId="LiveId" clId="{798432FD-FBD1-4C67-86FA-26933F155DCF}" dt="2021-03-29T23:26:50.153" v="2081" actId="1076"/>
          <ac:spMkLst>
            <pc:docMk/>
            <pc:sldMk cId="3908071447" sldId="797"/>
            <ac:spMk id="274" creationId="{276E2D4B-99C1-4FD0-B504-85B82A4116DE}"/>
          </ac:spMkLst>
        </pc:spChg>
        <pc:spChg chg="mod">
          <ac:chgData name="Lei Wu" userId="f083b2a8aea23a2f" providerId="LiveId" clId="{798432FD-FBD1-4C67-86FA-26933F155DCF}" dt="2021-03-29T23:26:50.153" v="2081" actId="1076"/>
          <ac:spMkLst>
            <pc:docMk/>
            <pc:sldMk cId="3908071447" sldId="797"/>
            <ac:spMk id="275" creationId="{A2A2D4D6-5046-4A78-BDA0-7411FD3ECA9D}"/>
          </ac:spMkLst>
        </pc:spChg>
        <pc:spChg chg="mod">
          <ac:chgData name="Lei Wu" userId="f083b2a8aea23a2f" providerId="LiveId" clId="{798432FD-FBD1-4C67-86FA-26933F155DCF}" dt="2021-03-29T23:26:50.153" v="2081" actId="1076"/>
          <ac:spMkLst>
            <pc:docMk/>
            <pc:sldMk cId="3908071447" sldId="797"/>
            <ac:spMk id="276" creationId="{851B898D-496B-4C6C-8F90-F6C23DB470E7}"/>
          </ac:spMkLst>
        </pc:spChg>
        <pc:spChg chg="mod">
          <ac:chgData name="Lei Wu" userId="f083b2a8aea23a2f" providerId="LiveId" clId="{798432FD-FBD1-4C67-86FA-26933F155DCF}" dt="2021-03-29T23:26:50.153" v="2081" actId="1076"/>
          <ac:spMkLst>
            <pc:docMk/>
            <pc:sldMk cId="3908071447" sldId="797"/>
            <ac:spMk id="277" creationId="{F103D8A6-8EBB-423C-BB9B-78AC244FE5AE}"/>
          </ac:spMkLst>
        </pc:spChg>
        <pc:spChg chg="mod">
          <ac:chgData name="Lei Wu" userId="f083b2a8aea23a2f" providerId="LiveId" clId="{798432FD-FBD1-4C67-86FA-26933F155DCF}" dt="2021-03-29T23:26:50.153" v="2081" actId="1076"/>
          <ac:spMkLst>
            <pc:docMk/>
            <pc:sldMk cId="3908071447" sldId="797"/>
            <ac:spMk id="278" creationId="{67D448BD-A732-4C9D-9F6C-37D5ACF24AEC}"/>
          </ac:spMkLst>
        </pc:spChg>
        <pc:spChg chg="mod">
          <ac:chgData name="Lei Wu" userId="f083b2a8aea23a2f" providerId="LiveId" clId="{798432FD-FBD1-4C67-86FA-26933F155DCF}" dt="2021-03-29T23:26:50.153" v="2081" actId="1076"/>
          <ac:spMkLst>
            <pc:docMk/>
            <pc:sldMk cId="3908071447" sldId="797"/>
            <ac:spMk id="279" creationId="{C9068658-CEBA-430C-97F3-327E156055D4}"/>
          </ac:spMkLst>
        </pc:spChg>
        <pc:spChg chg="mod">
          <ac:chgData name="Lei Wu" userId="f083b2a8aea23a2f" providerId="LiveId" clId="{798432FD-FBD1-4C67-86FA-26933F155DCF}" dt="2021-03-29T23:26:50.153" v="2081" actId="1076"/>
          <ac:spMkLst>
            <pc:docMk/>
            <pc:sldMk cId="3908071447" sldId="797"/>
            <ac:spMk id="280" creationId="{48121164-0E92-45D8-A256-A56D78AF02CD}"/>
          </ac:spMkLst>
        </pc:spChg>
        <pc:spChg chg="mod">
          <ac:chgData name="Lei Wu" userId="f083b2a8aea23a2f" providerId="LiveId" clId="{798432FD-FBD1-4C67-86FA-26933F155DCF}" dt="2021-03-29T23:26:50.153" v="2081" actId="1076"/>
          <ac:spMkLst>
            <pc:docMk/>
            <pc:sldMk cId="3908071447" sldId="797"/>
            <ac:spMk id="281" creationId="{A9B1F5D9-9C1A-485C-AF55-141BADFD0D5E}"/>
          </ac:spMkLst>
        </pc:spChg>
        <pc:spChg chg="mod">
          <ac:chgData name="Lei Wu" userId="f083b2a8aea23a2f" providerId="LiveId" clId="{798432FD-FBD1-4C67-86FA-26933F155DCF}" dt="2021-03-29T23:26:50.153" v="2081" actId="1076"/>
          <ac:spMkLst>
            <pc:docMk/>
            <pc:sldMk cId="3908071447" sldId="797"/>
            <ac:spMk id="282" creationId="{8F5C19B1-26F5-401A-A41A-E5133A473D73}"/>
          </ac:spMkLst>
        </pc:spChg>
        <pc:spChg chg="mod">
          <ac:chgData name="Lei Wu" userId="f083b2a8aea23a2f" providerId="LiveId" clId="{798432FD-FBD1-4C67-86FA-26933F155DCF}" dt="2021-03-29T23:26:50.153" v="2081" actId="1076"/>
          <ac:spMkLst>
            <pc:docMk/>
            <pc:sldMk cId="3908071447" sldId="797"/>
            <ac:spMk id="283" creationId="{D97FFA3C-47DA-4075-8C79-981CB5CC5D57}"/>
          </ac:spMkLst>
        </pc:spChg>
        <pc:spChg chg="mod">
          <ac:chgData name="Lei Wu" userId="f083b2a8aea23a2f" providerId="LiveId" clId="{798432FD-FBD1-4C67-86FA-26933F155DCF}" dt="2021-03-29T23:26:50.153" v="2081" actId="1076"/>
          <ac:spMkLst>
            <pc:docMk/>
            <pc:sldMk cId="3908071447" sldId="797"/>
            <ac:spMk id="284" creationId="{F5F882E1-251A-43D0-A523-1ED2AD27E37E}"/>
          </ac:spMkLst>
        </pc:spChg>
        <pc:spChg chg="mod">
          <ac:chgData name="Lei Wu" userId="f083b2a8aea23a2f" providerId="LiveId" clId="{798432FD-FBD1-4C67-86FA-26933F155DCF}" dt="2021-03-29T23:26:50.153" v="2081" actId="1076"/>
          <ac:spMkLst>
            <pc:docMk/>
            <pc:sldMk cId="3908071447" sldId="797"/>
            <ac:spMk id="285" creationId="{05A49220-9166-4B7D-9955-1355671D9343}"/>
          </ac:spMkLst>
        </pc:spChg>
        <pc:spChg chg="mod">
          <ac:chgData name="Lei Wu" userId="f083b2a8aea23a2f" providerId="LiveId" clId="{798432FD-FBD1-4C67-86FA-26933F155DCF}" dt="2021-03-29T23:26:50.153" v="2081" actId="1076"/>
          <ac:spMkLst>
            <pc:docMk/>
            <pc:sldMk cId="3908071447" sldId="797"/>
            <ac:spMk id="286" creationId="{5C489F7C-A1CB-40C5-8FA5-DF40C597DC1D}"/>
          </ac:spMkLst>
        </pc:spChg>
        <pc:spChg chg="mod">
          <ac:chgData name="Lei Wu" userId="f083b2a8aea23a2f" providerId="LiveId" clId="{798432FD-FBD1-4C67-86FA-26933F155DCF}" dt="2021-03-29T23:26:50.153" v="2081" actId="1076"/>
          <ac:spMkLst>
            <pc:docMk/>
            <pc:sldMk cId="3908071447" sldId="797"/>
            <ac:spMk id="287" creationId="{1DA9C9A7-C100-479F-A33A-FD1E9E19F581}"/>
          </ac:spMkLst>
        </pc:spChg>
        <pc:spChg chg="mod">
          <ac:chgData name="Lei Wu" userId="f083b2a8aea23a2f" providerId="LiveId" clId="{798432FD-FBD1-4C67-86FA-26933F155DCF}" dt="2021-03-29T23:26:50.153" v="2081" actId="1076"/>
          <ac:spMkLst>
            <pc:docMk/>
            <pc:sldMk cId="3908071447" sldId="797"/>
            <ac:spMk id="288" creationId="{682195C6-D4A4-436B-8F36-1A448C933A75}"/>
          </ac:spMkLst>
        </pc:spChg>
        <pc:spChg chg="mod">
          <ac:chgData name="Lei Wu" userId="f083b2a8aea23a2f" providerId="LiveId" clId="{798432FD-FBD1-4C67-86FA-26933F155DCF}" dt="2021-03-29T23:26:50.153" v="2081" actId="1076"/>
          <ac:spMkLst>
            <pc:docMk/>
            <pc:sldMk cId="3908071447" sldId="797"/>
            <ac:spMk id="289" creationId="{ECD7A086-6D97-4844-87FD-34B2E19244FB}"/>
          </ac:spMkLst>
        </pc:spChg>
        <pc:spChg chg="mod">
          <ac:chgData name="Lei Wu" userId="f083b2a8aea23a2f" providerId="LiveId" clId="{798432FD-FBD1-4C67-86FA-26933F155DCF}" dt="2021-03-29T23:26:50.153" v="2081" actId="1076"/>
          <ac:spMkLst>
            <pc:docMk/>
            <pc:sldMk cId="3908071447" sldId="797"/>
            <ac:spMk id="290" creationId="{A9F45CF3-26BE-4ABB-81B0-0DA5E23B1980}"/>
          </ac:spMkLst>
        </pc:spChg>
        <pc:spChg chg="mod">
          <ac:chgData name="Lei Wu" userId="f083b2a8aea23a2f" providerId="LiveId" clId="{798432FD-FBD1-4C67-86FA-26933F155DCF}" dt="2021-03-29T23:26:50.153" v="2081" actId="1076"/>
          <ac:spMkLst>
            <pc:docMk/>
            <pc:sldMk cId="3908071447" sldId="797"/>
            <ac:spMk id="291" creationId="{D475F43A-39B9-4472-BB32-95E060B7202D}"/>
          </ac:spMkLst>
        </pc:spChg>
        <pc:spChg chg="mod">
          <ac:chgData name="Lei Wu" userId="f083b2a8aea23a2f" providerId="LiveId" clId="{798432FD-FBD1-4C67-86FA-26933F155DCF}" dt="2021-03-29T23:26:50.153" v="2081" actId="1076"/>
          <ac:spMkLst>
            <pc:docMk/>
            <pc:sldMk cId="3908071447" sldId="797"/>
            <ac:spMk id="292" creationId="{0BD3D3A6-E87A-4C14-93B3-B26497A0E832}"/>
          </ac:spMkLst>
        </pc:spChg>
        <pc:spChg chg="mod">
          <ac:chgData name="Lei Wu" userId="f083b2a8aea23a2f" providerId="LiveId" clId="{798432FD-FBD1-4C67-86FA-26933F155DCF}" dt="2021-03-29T23:26:50.153" v="2081" actId="1076"/>
          <ac:spMkLst>
            <pc:docMk/>
            <pc:sldMk cId="3908071447" sldId="797"/>
            <ac:spMk id="293" creationId="{8B351E95-A50E-4145-B802-64BDC21531A1}"/>
          </ac:spMkLst>
        </pc:spChg>
        <pc:spChg chg="mod">
          <ac:chgData name="Lei Wu" userId="f083b2a8aea23a2f" providerId="LiveId" clId="{798432FD-FBD1-4C67-86FA-26933F155DCF}" dt="2021-03-29T23:26:50.153" v="2081" actId="1076"/>
          <ac:spMkLst>
            <pc:docMk/>
            <pc:sldMk cId="3908071447" sldId="797"/>
            <ac:spMk id="294" creationId="{A16E0905-B104-495D-9107-DE61FABF9B4A}"/>
          </ac:spMkLst>
        </pc:spChg>
        <pc:spChg chg="mod">
          <ac:chgData name="Lei Wu" userId="f083b2a8aea23a2f" providerId="LiveId" clId="{798432FD-FBD1-4C67-86FA-26933F155DCF}" dt="2021-03-29T23:26:50.153" v="2081" actId="1076"/>
          <ac:spMkLst>
            <pc:docMk/>
            <pc:sldMk cId="3908071447" sldId="797"/>
            <ac:spMk id="295" creationId="{9A7CF6E2-EA1E-40B6-A002-CDE42DFC88BD}"/>
          </ac:spMkLst>
        </pc:spChg>
        <pc:spChg chg="mod">
          <ac:chgData name="Lei Wu" userId="f083b2a8aea23a2f" providerId="LiveId" clId="{798432FD-FBD1-4C67-86FA-26933F155DCF}" dt="2021-03-29T23:26:50.153" v="2081" actId="1076"/>
          <ac:spMkLst>
            <pc:docMk/>
            <pc:sldMk cId="3908071447" sldId="797"/>
            <ac:spMk id="296" creationId="{27C7340B-7306-4BB4-A395-883C74BF0842}"/>
          </ac:spMkLst>
        </pc:spChg>
        <pc:spChg chg="mod">
          <ac:chgData name="Lei Wu" userId="f083b2a8aea23a2f" providerId="LiveId" clId="{798432FD-FBD1-4C67-86FA-26933F155DCF}" dt="2021-03-29T23:26:50.153" v="2081" actId="1076"/>
          <ac:spMkLst>
            <pc:docMk/>
            <pc:sldMk cId="3908071447" sldId="797"/>
            <ac:spMk id="297" creationId="{5EC4B9AE-4CF0-4B7E-AC51-39EA4870D62E}"/>
          </ac:spMkLst>
        </pc:spChg>
        <pc:spChg chg="mod">
          <ac:chgData name="Lei Wu" userId="f083b2a8aea23a2f" providerId="LiveId" clId="{798432FD-FBD1-4C67-86FA-26933F155DCF}" dt="2021-03-29T23:26:50.153" v="2081" actId="1076"/>
          <ac:spMkLst>
            <pc:docMk/>
            <pc:sldMk cId="3908071447" sldId="797"/>
            <ac:spMk id="298" creationId="{F470BEF7-F3C9-4AA4-8380-3D764CF8674C}"/>
          </ac:spMkLst>
        </pc:spChg>
        <pc:spChg chg="mod">
          <ac:chgData name="Lei Wu" userId="f083b2a8aea23a2f" providerId="LiveId" clId="{798432FD-FBD1-4C67-86FA-26933F155DCF}" dt="2021-03-29T23:26:50.153" v="2081" actId="1076"/>
          <ac:spMkLst>
            <pc:docMk/>
            <pc:sldMk cId="3908071447" sldId="797"/>
            <ac:spMk id="299" creationId="{09E79624-DADA-4521-AEA5-989AAA24B3D0}"/>
          </ac:spMkLst>
        </pc:spChg>
        <pc:spChg chg="mod">
          <ac:chgData name="Lei Wu" userId="f083b2a8aea23a2f" providerId="LiveId" clId="{798432FD-FBD1-4C67-86FA-26933F155DCF}" dt="2021-03-29T23:26:50.153" v="2081" actId="1076"/>
          <ac:spMkLst>
            <pc:docMk/>
            <pc:sldMk cId="3908071447" sldId="797"/>
            <ac:spMk id="300" creationId="{FB330DA8-1B69-48FD-BFF6-F8FBA404A2E4}"/>
          </ac:spMkLst>
        </pc:spChg>
        <pc:spChg chg="mod">
          <ac:chgData name="Lei Wu" userId="f083b2a8aea23a2f" providerId="LiveId" clId="{798432FD-FBD1-4C67-86FA-26933F155DCF}" dt="2021-03-29T23:26:50.153" v="2081" actId="1076"/>
          <ac:spMkLst>
            <pc:docMk/>
            <pc:sldMk cId="3908071447" sldId="797"/>
            <ac:spMk id="301" creationId="{7906CC09-854A-4D90-8AAA-FA8775D7E7F0}"/>
          </ac:spMkLst>
        </pc:spChg>
        <pc:spChg chg="mod">
          <ac:chgData name="Lei Wu" userId="f083b2a8aea23a2f" providerId="LiveId" clId="{798432FD-FBD1-4C67-86FA-26933F155DCF}" dt="2021-03-29T23:26:50.153" v="2081" actId="1076"/>
          <ac:spMkLst>
            <pc:docMk/>
            <pc:sldMk cId="3908071447" sldId="797"/>
            <ac:spMk id="302" creationId="{24EDB771-6DD0-4DA9-8CA3-EB299ECF2005}"/>
          </ac:spMkLst>
        </pc:spChg>
        <pc:spChg chg="mod">
          <ac:chgData name="Lei Wu" userId="f083b2a8aea23a2f" providerId="LiveId" clId="{798432FD-FBD1-4C67-86FA-26933F155DCF}" dt="2021-03-29T23:26:50.153" v="2081" actId="1076"/>
          <ac:spMkLst>
            <pc:docMk/>
            <pc:sldMk cId="3908071447" sldId="797"/>
            <ac:spMk id="303" creationId="{8A541204-6923-44DC-B3FA-040EEA93F00E}"/>
          </ac:spMkLst>
        </pc:spChg>
        <pc:spChg chg="mod">
          <ac:chgData name="Lei Wu" userId="f083b2a8aea23a2f" providerId="LiveId" clId="{798432FD-FBD1-4C67-86FA-26933F155DCF}" dt="2021-03-29T23:26:50.153" v="2081" actId="1076"/>
          <ac:spMkLst>
            <pc:docMk/>
            <pc:sldMk cId="3908071447" sldId="797"/>
            <ac:spMk id="304" creationId="{3473A894-D0BA-4A24-8FE9-9F1836D9B5AB}"/>
          </ac:spMkLst>
        </pc:spChg>
        <pc:spChg chg="mod">
          <ac:chgData name="Lei Wu" userId="f083b2a8aea23a2f" providerId="LiveId" clId="{798432FD-FBD1-4C67-86FA-26933F155DCF}" dt="2021-03-29T23:26:50.153" v="2081" actId="1076"/>
          <ac:spMkLst>
            <pc:docMk/>
            <pc:sldMk cId="3908071447" sldId="797"/>
            <ac:spMk id="305" creationId="{E21D8B88-24B7-49CF-85A1-410FDD9316C7}"/>
          </ac:spMkLst>
        </pc:spChg>
        <pc:spChg chg="mod">
          <ac:chgData name="Lei Wu" userId="f083b2a8aea23a2f" providerId="LiveId" clId="{798432FD-FBD1-4C67-86FA-26933F155DCF}" dt="2021-03-29T23:26:50.153" v="2081" actId="1076"/>
          <ac:spMkLst>
            <pc:docMk/>
            <pc:sldMk cId="3908071447" sldId="797"/>
            <ac:spMk id="306" creationId="{272EF884-285C-4BED-A705-3630F2069CFF}"/>
          </ac:spMkLst>
        </pc:spChg>
        <pc:spChg chg="mod">
          <ac:chgData name="Lei Wu" userId="f083b2a8aea23a2f" providerId="LiveId" clId="{798432FD-FBD1-4C67-86FA-26933F155DCF}" dt="2021-03-29T23:26:50.153" v="2081" actId="1076"/>
          <ac:spMkLst>
            <pc:docMk/>
            <pc:sldMk cId="3908071447" sldId="797"/>
            <ac:spMk id="307" creationId="{69A0ABDF-86AF-4AB8-8243-F52426390CA1}"/>
          </ac:spMkLst>
        </pc:spChg>
        <pc:spChg chg="mod">
          <ac:chgData name="Lei Wu" userId="f083b2a8aea23a2f" providerId="LiveId" clId="{798432FD-FBD1-4C67-86FA-26933F155DCF}" dt="2021-03-29T23:26:50.153" v="2081" actId="1076"/>
          <ac:spMkLst>
            <pc:docMk/>
            <pc:sldMk cId="3908071447" sldId="797"/>
            <ac:spMk id="308" creationId="{CB19A0ED-FAA1-4D8E-97BB-88EE81CC619A}"/>
          </ac:spMkLst>
        </pc:spChg>
        <pc:spChg chg="mod">
          <ac:chgData name="Lei Wu" userId="f083b2a8aea23a2f" providerId="LiveId" clId="{798432FD-FBD1-4C67-86FA-26933F155DCF}" dt="2021-03-29T23:26:50.153" v="2081" actId="1076"/>
          <ac:spMkLst>
            <pc:docMk/>
            <pc:sldMk cId="3908071447" sldId="797"/>
            <ac:spMk id="309" creationId="{216FFC35-DCA3-46EA-BE60-8154F8AD2D68}"/>
          </ac:spMkLst>
        </pc:spChg>
        <pc:spChg chg="mod">
          <ac:chgData name="Lei Wu" userId="f083b2a8aea23a2f" providerId="LiveId" clId="{798432FD-FBD1-4C67-86FA-26933F155DCF}" dt="2021-03-29T23:26:50.153" v="2081" actId="1076"/>
          <ac:spMkLst>
            <pc:docMk/>
            <pc:sldMk cId="3908071447" sldId="797"/>
            <ac:spMk id="310" creationId="{F0F3B22C-88A4-4F10-B1BD-6FC18CA4C91F}"/>
          </ac:spMkLst>
        </pc:spChg>
        <pc:spChg chg="mod">
          <ac:chgData name="Lei Wu" userId="f083b2a8aea23a2f" providerId="LiveId" clId="{798432FD-FBD1-4C67-86FA-26933F155DCF}" dt="2021-03-29T23:26:50.153" v="2081" actId="1076"/>
          <ac:spMkLst>
            <pc:docMk/>
            <pc:sldMk cId="3908071447" sldId="797"/>
            <ac:spMk id="311" creationId="{A76CB273-B267-49EB-B381-45EA06E55036}"/>
          </ac:spMkLst>
        </pc:spChg>
        <pc:spChg chg="mod">
          <ac:chgData name="Lei Wu" userId="f083b2a8aea23a2f" providerId="LiveId" clId="{798432FD-FBD1-4C67-86FA-26933F155DCF}" dt="2021-03-29T23:26:50.153" v="2081" actId="1076"/>
          <ac:spMkLst>
            <pc:docMk/>
            <pc:sldMk cId="3908071447" sldId="797"/>
            <ac:spMk id="312" creationId="{4D1F174D-6F70-4448-AF37-423FBD4D024B}"/>
          </ac:spMkLst>
        </pc:spChg>
        <pc:spChg chg="mod">
          <ac:chgData name="Lei Wu" userId="f083b2a8aea23a2f" providerId="LiveId" clId="{798432FD-FBD1-4C67-86FA-26933F155DCF}" dt="2021-03-29T23:26:50.153" v="2081" actId="1076"/>
          <ac:spMkLst>
            <pc:docMk/>
            <pc:sldMk cId="3908071447" sldId="797"/>
            <ac:spMk id="313" creationId="{55764D43-ABE5-49E7-B603-252700C1464C}"/>
          </ac:spMkLst>
        </pc:spChg>
        <pc:spChg chg="mod">
          <ac:chgData name="Lei Wu" userId="f083b2a8aea23a2f" providerId="LiveId" clId="{798432FD-FBD1-4C67-86FA-26933F155DCF}" dt="2021-03-29T23:26:50.153" v="2081" actId="1076"/>
          <ac:spMkLst>
            <pc:docMk/>
            <pc:sldMk cId="3908071447" sldId="797"/>
            <ac:spMk id="314" creationId="{2D7B12B9-40FE-4749-A3E4-17DBC96E6E4B}"/>
          </ac:spMkLst>
        </pc:spChg>
        <pc:spChg chg="mod">
          <ac:chgData name="Lei Wu" userId="f083b2a8aea23a2f" providerId="LiveId" clId="{798432FD-FBD1-4C67-86FA-26933F155DCF}" dt="2021-03-29T23:26:50.153" v="2081" actId="1076"/>
          <ac:spMkLst>
            <pc:docMk/>
            <pc:sldMk cId="3908071447" sldId="797"/>
            <ac:spMk id="315" creationId="{DBF6C746-3C08-4D83-A8E9-80561BFFF3CB}"/>
          </ac:spMkLst>
        </pc:spChg>
        <pc:spChg chg="mod">
          <ac:chgData name="Lei Wu" userId="f083b2a8aea23a2f" providerId="LiveId" clId="{798432FD-FBD1-4C67-86FA-26933F155DCF}" dt="2021-03-29T23:26:50.153" v="2081" actId="1076"/>
          <ac:spMkLst>
            <pc:docMk/>
            <pc:sldMk cId="3908071447" sldId="797"/>
            <ac:spMk id="316" creationId="{5F582DB4-D26D-47AB-8E08-05E36EA2C467}"/>
          </ac:spMkLst>
        </pc:spChg>
        <pc:spChg chg="mod">
          <ac:chgData name="Lei Wu" userId="f083b2a8aea23a2f" providerId="LiveId" clId="{798432FD-FBD1-4C67-86FA-26933F155DCF}" dt="2021-03-29T23:26:50.153" v="2081" actId="1076"/>
          <ac:spMkLst>
            <pc:docMk/>
            <pc:sldMk cId="3908071447" sldId="797"/>
            <ac:spMk id="317" creationId="{377F2D28-6736-4AE3-82CF-8647C4816497}"/>
          </ac:spMkLst>
        </pc:spChg>
        <pc:spChg chg="mod">
          <ac:chgData name="Lei Wu" userId="f083b2a8aea23a2f" providerId="LiveId" clId="{798432FD-FBD1-4C67-86FA-26933F155DCF}" dt="2021-03-29T23:26:50.153" v="2081" actId="1076"/>
          <ac:spMkLst>
            <pc:docMk/>
            <pc:sldMk cId="3908071447" sldId="797"/>
            <ac:spMk id="318" creationId="{47C20043-1042-4E33-8CE8-AE095E1FA259}"/>
          </ac:spMkLst>
        </pc:spChg>
        <pc:spChg chg="mod">
          <ac:chgData name="Lei Wu" userId="f083b2a8aea23a2f" providerId="LiveId" clId="{798432FD-FBD1-4C67-86FA-26933F155DCF}" dt="2021-03-29T23:26:50.153" v="2081" actId="1076"/>
          <ac:spMkLst>
            <pc:docMk/>
            <pc:sldMk cId="3908071447" sldId="797"/>
            <ac:spMk id="319" creationId="{12C97990-A769-4849-8990-10D0349A3083}"/>
          </ac:spMkLst>
        </pc:spChg>
        <pc:spChg chg="mod">
          <ac:chgData name="Lei Wu" userId="f083b2a8aea23a2f" providerId="LiveId" clId="{798432FD-FBD1-4C67-86FA-26933F155DCF}" dt="2021-03-29T23:26:50.153" v="2081" actId="1076"/>
          <ac:spMkLst>
            <pc:docMk/>
            <pc:sldMk cId="3908071447" sldId="797"/>
            <ac:spMk id="320" creationId="{1EB9FA03-C8F4-4F38-9A51-35FF9DD28126}"/>
          </ac:spMkLst>
        </pc:spChg>
        <pc:spChg chg="mod">
          <ac:chgData name="Lei Wu" userId="f083b2a8aea23a2f" providerId="LiveId" clId="{798432FD-FBD1-4C67-86FA-26933F155DCF}" dt="2021-03-29T23:26:50.153" v="2081" actId="1076"/>
          <ac:spMkLst>
            <pc:docMk/>
            <pc:sldMk cId="3908071447" sldId="797"/>
            <ac:spMk id="321" creationId="{7825CDCB-ADB1-46D0-8B2F-9B221E8F3F88}"/>
          </ac:spMkLst>
        </pc:spChg>
        <pc:spChg chg="mod">
          <ac:chgData name="Lei Wu" userId="f083b2a8aea23a2f" providerId="LiveId" clId="{798432FD-FBD1-4C67-86FA-26933F155DCF}" dt="2021-03-29T23:26:50.153" v="2081" actId="1076"/>
          <ac:spMkLst>
            <pc:docMk/>
            <pc:sldMk cId="3908071447" sldId="797"/>
            <ac:spMk id="322" creationId="{8AF08382-73C9-4365-8855-42E5970086CE}"/>
          </ac:spMkLst>
        </pc:spChg>
        <pc:spChg chg="mod">
          <ac:chgData name="Lei Wu" userId="f083b2a8aea23a2f" providerId="LiveId" clId="{798432FD-FBD1-4C67-86FA-26933F155DCF}" dt="2021-03-29T23:26:50.153" v="2081" actId="1076"/>
          <ac:spMkLst>
            <pc:docMk/>
            <pc:sldMk cId="3908071447" sldId="797"/>
            <ac:spMk id="323" creationId="{7D1E4542-5364-4BC6-B68A-22C4BCBD9435}"/>
          </ac:spMkLst>
        </pc:spChg>
        <pc:spChg chg="mod">
          <ac:chgData name="Lei Wu" userId="f083b2a8aea23a2f" providerId="LiveId" clId="{798432FD-FBD1-4C67-86FA-26933F155DCF}" dt="2021-03-29T23:26:50.153" v="2081" actId="1076"/>
          <ac:spMkLst>
            <pc:docMk/>
            <pc:sldMk cId="3908071447" sldId="797"/>
            <ac:spMk id="324" creationId="{581DE6D1-09D2-4292-8FC9-102F96A26A29}"/>
          </ac:spMkLst>
        </pc:spChg>
        <pc:spChg chg="mod">
          <ac:chgData name="Lei Wu" userId="f083b2a8aea23a2f" providerId="LiveId" clId="{798432FD-FBD1-4C67-86FA-26933F155DCF}" dt="2021-03-29T23:26:50.153" v="2081" actId="1076"/>
          <ac:spMkLst>
            <pc:docMk/>
            <pc:sldMk cId="3908071447" sldId="797"/>
            <ac:spMk id="325" creationId="{FA024BA2-B0CF-4626-BAD9-28E2821DF4E1}"/>
          </ac:spMkLst>
        </pc:spChg>
        <pc:spChg chg="mod">
          <ac:chgData name="Lei Wu" userId="f083b2a8aea23a2f" providerId="LiveId" clId="{798432FD-FBD1-4C67-86FA-26933F155DCF}" dt="2021-03-29T23:26:50.153" v="2081" actId="1076"/>
          <ac:spMkLst>
            <pc:docMk/>
            <pc:sldMk cId="3908071447" sldId="797"/>
            <ac:spMk id="326" creationId="{0287CAA1-E8A8-4526-B413-AF58E37EFC15}"/>
          </ac:spMkLst>
        </pc:spChg>
        <pc:spChg chg="mod">
          <ac:chgData name="Lei Wu" userId="f083b2a8aea23a2f" providerId="LiveId" clId="{798432FD-FBD1-4C67-86FA-26933F155DCF}" dt="2021-03-29T23:26:50.153" v="2081" actId="1076"/>
          <ac:spMkLst>
            <pc:docMk/>
            <pc:sldMk cId="3908071447" sldId="797"/>
            <ac:spMk id="327" creationId="{3D00E1AD-500E-4BD7-8B59-2D88F395F9D7}"/>
          </ac:spMkLst>
        </pc:spChg>
        <pc:spChg chg="mod">
          <ac:chgData name="Lei Wu" userId="f083b2a8aea23a2f" providerId="LiveId" clId="{798432FD-FBD1-4C67-86FA-26933F155DCF}" dt="2021-03-29T23:26:50.153" v="2081" actId="1076"/>
          <ac:spMkLst>
            <pc:docMk/>
            <pc:sldMk cId="3908071447" sldId="797"/>
            <ac:spMk id="328" creationId="{4D80128E-9537-4BF3-9C02-5BD30C8A4929}"/>
          </ac:spMkLst>
        </pc:spChg>
        <pc:spChg chg="mod">
          <ac:chgData name="Lei Wu" userId="f083b2a8aea23a2f" providerId="LiveId" clId="{798432FD-FBD1-4C67-86FA-26933F155DCF}" dt="2021-03-29T23:26:50.153" v="2081" actId="1076"/>
          <ac:spMkLst>
            <pc:docMk/>
            <pc:sldMk cId="3908071447" sldId="797"/>
            <ac:spMk id="329" creationId="{5BB924F5-5ADA-4AA5-81D1-FFDCDD0190FD}"/>
          </ac:spMkLst>
        </pc:spChg>
        <pc:spChg chg="mod">
          <ac:chgData name="Lei Wu" userId="f083b2a8aea23a2f" providerId="LiveId" clId="{798432FD-FBD1-4C67-86FA-26933F155DCF}" dt="2021-03-29T23:26:50.153" v="2081" actId="1076"/>
          <ac:spMkLst>
            <pc:docMk/>
            <pc:sldMk cId="3908071447" sldId="797"/>
            <ac:spMk id="330" creationId="{B59E0007-92FF-4141-870A-AE8BC06BF336}"/>
          </ac:spMkLst>
        </pc:spChg>
        <pc:spChg chg="mod">
          <ac:chgData name="Lei Wu" userId="f083b2a8aea23a2f" providerId="LiveId" clId="{798432FD-FBD1-4C67-86FA-26933F155DCF}" dt="2021-03-29T23:26:50.153" v="2081" actId="1076"/>
          <ac:spMkLst>
            <pc:docMk/>
            <pc:sldMk cId="3908071447" sldId="797"/>
            <ac:spMk id="331" creationId="{470ABC81-E9C2-4DA3-BF3F-65BF88E00B2B}"/>
          </ac:spMkLst>
        </pc:spChg>
        <pc:spChg chg="mod">
          <ac:chgData name="Lei Wu" userId="f083b2a8aea23a2f" providerId="LiveId" clId="{798432FD-FBD1-4C67-86FA-26933F155DCF}" dt="2021-03-29T23:26:50.153" v="2081" actId="1076"/>
          <ac:spMkLst>
            <pc:docMk/>
            <pc:sldMk cId="3908071447" sldId="797"/>
            <ac:spMk id="332" creationId="{52FE86DF-3592-47A7-A291-97C6E0BE4D27}"/>
          </ac:spMkLst>
        </pc:spChg>
        <pc:spChg chg="mod">
          <ac:chgData name="Lei Wu" userId="f083b2a8aea23a2f" providerId="LiveId" clId="{798432FD-FBD1-4C67-86FA-26933F155DCF}" dt="2021-03-29T23:26:50.153" v="2081" actId="1076"/>
          <ac:spMkLst>
            <pc:docMk/>
            <pc:sldMk cId="3908071447" sldId="797"/>
            <ac:spMk id="333" creationId="{C7E1F0DB-C70C-43E4-871D-27D6845190F9}"/>
          </ac:spMkLst>
        </pc:spChg>
        <pc:spChg chg="mod">
          <ac:chgData name="Lei Wu" userId="f083b2a8aea23a2f" providerId="LiveId" clId="{798432FD-FBD1-4C67-86FA-26933F155DCF}" dt="2021-03-29T23:26:50.153" v="2081" actId="1076"/>
          <ac:spMkLst>
            <pc:docMk/>
            <pc:sldMk cId="3908071447" sldId="797"/>
            <ac:spMk id="334" creationId="{1CA7C6B8-A24A-4D01-956E-C2D86F50F53A}"/>
          </ac:spMkLst>
        </pc:spChg>
        <pc:spChg chg="mod">
          <ac:chgData name="Lei Wu" userId="f083b2a8aea23a2f" providerId="LiveId" clId="{798432FD-FBD1-4C67-86FA-26933F155DCF}" dt="2021-03-29T23:26:50.153" v="2081" actId="1076"/>
          <ac:spMkLst>
            <pc:docMk/>
            <pc:sldMk cId="3908071447" sldId="797"/>
            <ac:spMk id="335" creationId="{9592A840-E9CD-472B-8D3C-14B29D469EAC}"/>
          </ac:spMkLst>
        </pc:spChg>
        <pc:spChg chg="mod">
          <ac:chgData name="Lei Wu" userId="f083b2a8aea23a2f" providerId="LiveId" clId="{798432FD-FBD1-4C67-86FA-26933F155DCF}" dt="2021-03-29T23:26:50.153" v="2081" actId="1076"/>
          <ac:spMkLst>
            <pc:docMk/>
            <pc:sldMk cId="3908071447" sldId="797"/>
            <ac:spMk id="336" creationId="{52757DE1-B7CB-4A06-81DD-9D164DFE8FC5}"/>
          </ac:spMkLst>
        </pc:spChg>
        <pc:spChg chg="mod">
          <ac:chgData name="Lei Wu" userId="f083b2a8aea23a2f" providerId="LiveId" clId="{798432FD-FBD1-4C67-86FA-26933F155DCF}" dt="2021-03-29T23:26:50.153" v="2081" actId="1076"/>
          <ac:spMkLst>
            <pc:docMk/>
            <pc:sldMk cId="3908071447" sldId="797"/>
            <ac:spMk id="337" creationId="{82DB21CC-F1A9-47E3-8616-158EC111F3E1}"/>
          </ac:spMkLst>
        </pc:spChg>
        <pc:spChg chg="mod">
          <ac:chgData name="Lei Wu" userId="f083b2a8aea23a2f" providerId="LiveId" clId="{798432FD-FBD1-4C67-86FA-26933F155DCF}" dt="2021-03-29T23:26:50.153" v="2081" actId="1076"/>
          <ac:spMkLst>
            <pc:docMk/>
            <pc:sldMk cId="3908071447" sldId="797"/>
            <ac:spMk id="338" creationId="{2295D59B-B7AB-4E4F-9FAA-BBC50A01E28C}"/>
          </ac:spMkLst>
        </pc:spChg>
        <pc:spChg chg="mod">
          <ac:chgData name="Lei Wu" userId="f083b2a8aea23a2f" providerId="LiveId" clId="{798432FD-FBD1-4C67-86FA-26933F155DCF}" dt="2021-03-29T23:26:50.153" v="2081" actId="1076"/>
          <ac:spMkLst>
            <pc:docMk/>
            <pc:sldMk cId="3908071447" sldId="797"/>
            <ac:spMk id="339" creationId="{D4E1870A-9F76-4F4A-B3AC-23A50B48354D}"/>
          </ac:spMkLst>
        </pc:spChg>
        <pc:spChg chg="mod">
          <ac:chgData name="Lei Wu" userId="f083b2a8aea23a2f" providerId="LiveId" clId="{798432FD-FBD1-4C67-86FA-26933F155DCF}" dt="2021-03-29T23:26:50.153" v="2081" actId="1076"/>
          <ac:spMkLst>
            <pc:docMk/>
            <pc:sldMk cId="3908071447" sldId="797"/>
            <ac:spMk id="340" creationId="{5EEC52A3-3A46-4E05-A0EC-7145A6D568B2}"/>
          </ac:spMkLst>
        </pc:spChg>
        <pc:spChg chg="mod">
          <ac:chgData name="Lei Wu" userId="f083b2a8aea23a2f" providerId="LiveId" clId="{798432FD-FBD1-4C67-86FA-26933F155DCF}" dt="2021-03-29T23:26:50.153" v="2081" actId="1076"/>
          <ac:spMkLst>
            <pc:docMk/>
            <pc:sldMk cId="3908071447" sldId="797"/>
            <ac:spMk id="341" creationId="{3A54F581-DC25-4B7C-81E1-C2119A2EE7A7}"/>
          </ac:spMkLst>
        </pc:spChg>
        <pc:spChg chg="mod">
          <ac:chgData name="Lei Wu" userId="f083b2a8aea23a2f" providerId="LiveId" clId="{798432FD-FBD1-4C67-86FA-26933F155DCF}" dt="2021-03-29T23:26:50.153" v="2081" actId="1076"/>
          <ac:spMkLst>
            <pc:docMk/>
            <pc:sldMk cId="3908071447" sldId="797"/>
            <ac:spMk id="342" creationId="{598E5954-96B4-4997-8621-ADBF63B98DEF}"/>
          </ac:spMkLst>
        </pc:spChg>
        <pc:spChg chg="mod">
          <ac:chgData name="Lei Wu" userId="f083b2a8aea23a2f" providerId="LiveId" clId="{798432FD-FBD1-4C67-86FA-26933F155DCF}" dt="2021-03-29T23:26:50.153" v="2081" actId="1076"/>
          <ac:spMkLst>
            <pc:docMk/>
            <pc:sldMk cId="3908071447" sldId="797"/>
            <ac:spMk id="343" creationId="{68851E8F-864B-4420-8442-56DECC0E5FBF}"/>
          </ac:spMkLst>
        </pc:spChg>
        <pc:spChg chg="mod">
          <ac:chgData name="Lei Wu" userId="f083b2a8aea23a2f" providerId="LiveId" clId="{798432FD-FBD1-4C67-86FA-26933F155DCF}" dt="2021-03-29T23:26:50.153" v="2081" actId="1076"/>
          <ac:spMkLst>
            <pc:docMk/>
            <pc:sldMk cId="3908071447" sldId="797"/>
            <ac:spMk id="344" creationId="{1135F6FD-28FB-44DD-934A-C73527948837}"/>
          </ac:spMkLst>
        </pc:spChg>
        <pc:spChg chg="mod">
          <ac:chgData name="Lei Wu" userId="f083b2a8aea23a2f" providerId="LiveId" clId="{798432FD-FBD1-4C67-86FA-26933F155DCF}" dt="2021-03-29T23:26:50.153" v="2081" actId="1076"/>
          <ac:spMkLst>
            <pc:docMk/>
            <pc:sldMk cId="3908071447" sldId="797"/>
            <ac:spMk id="345" creationId="{EC8C78D1-9E5F-42E2-A5A5-35454AA463B7}"/>
          </ac:spMkLst>
        </pc:spChg>
        <pc:spChg chg="mod">
          <ac:chgData name="Lei Wu" userId="f083b2a8aea23a2f" providerId="LiveId" clId="{798432FD-FBD1-4C67-86FA-26933F155DCF}" dt="2021-03-29T23:26:50.153" v="2081" actId="1076"/>
          <ac:spMkLst>
            <pc:docMk/>
            <pc:sldMk cId="3908071447" sldId="797"/>
            <ac:spMk id="346" creationId="{BA2428EA-6D75-4230-BE28-04304FF64F4E}"/>
          </ac:spMkLst>
        </pc:spChg>
        <pc:spChg chg="mod">
          <ac:chgData name="Lei Wu" userId="f083b2a8aea23a2f" providerId="LiveId" clId="{798432FD-FBD1-4C67-86FA-26933F155DCF}" dt="2021-03-29T23:26:50.153" v="2081" actId="1076"/>
          <ac:spMkLst>
            <pc:docMk/>
            <pc:sldMk cId="3908071447" sldId="797"/>
            <ac:spMk id="347" creationId="{B938455D-F6E8-44F4-A715-28BFEE2E3405}"/>
          </ac:spMkLst>
        </pc:spChg>
        <pc:spChg chg="mod">
          <ac:chgData name="Lei Wu" userId="f083b2a8aea23a2f" providerId="LiveId" clId="{798432FD-FBD1-4C67-86FA-26933F155DCF}" dt="2021-03-29T23:26:50.153" v="2081" actId="1076"/>
          <ac:spMkLst>
            <pc:docMk/>
            <pc:sldMk cId="3908071447" sldId="797"/>
            <ac:spMk id="348" creationId="{13F766DD-0D1F-4E7B-8D0A-E7A79A0B96ED}"/>
          </ac:spMkLst>
        </pc:spChg>
        <pc:spChg chg="mod">
          <ac:chgData name="Lei Wu" userId="f083b2a8aea23a2f" providerId="LiveId" clId="{798432FD-FBD1-4C67-86FA-26933F155DCF}" dt="2021-03-29T23:26:50.153" v="2081" actId="1076"/>
          <ac:spMkLst>
            <pc:docMk/>
            <pc:sldMk cId="3908071447" sldId="797"/>
            <ac:spMk id="349" creationId="{2C17A4E7-6020-4F74-A584-A6BA336AAF09}"/>
          </ac:spMkLst>
        </pc:spChg>
        <pc:spChg chg="mod">
          <ac:chgData name="Lei Wu" userId="f083b2a8aea23a2f" providerId="LiveId" clId="{798432FD-FBD1-4C67-86FA-26933F155DCF}" dt="2021-03-29T23:26:50.153" v="2081" actId="1076"/>
          <ac:spMkLst>
            <pc:docMk/>
            <pc:sldMk cId="3908071447" sldId="797"/>
            <ac:spMk id="350" creationId="{052862AF-4326-409F-A2FD-631D5AB0EA70}"/>
          </ac:spMkLst>
        </pc:spChg>
        <pc:spChg chg="mod">
          <ac:chgData name="Lei Wu" userId="f083b2a8aea23a2f" providerId="LiveId" clId="{798432FD-FBD1-4C67-86FA-26933F155DCF}" dt="2021-03-29T23:26:50.153" v="2081" actId="1076"/>
          <ac:spMkLst>
            <pc:docMk/>
            <pc:sldMk cId="3908071447" sldId="797"/>
            <ac:spMk id="351" creationId="{F9D29C4B-EFBF-4AB8-B27A-678515E99726}"/>
          </ac:spMkLst>
        </pc:spChg>
        <pc:spChg chg="mod">
          <ac:chgData name="Lei Wu" userId="f083b2a8aea23a2f" providerId="LiveId" clId="{798432FD-FBD1-4C67-86FA-26933F155DCF}" dt="2021-03-29T23:26:50.153" v="2081" actId="1076"/>
          <ac:spMkLst>
            <pc:docMk/>
            <pc:sldMk cId="3908071447" sldId="797"/>
            <ac:spMk id="352" creationId="{6BC9A082-8F36-4510-88DF-5469C464BE34}"/>
          </ac:spMkLst>
        </pc:spChg>
        <pc:spChg chg="mod">
          <ac:chgData name="Lei Wu" userId="f083b2a8aea23a2f" providerId="LiveId" clId="{798432FD-FBD1-4C67-86FA-26933F155DCF}" dt="2021-03-29T23:26:50.153" v="2081" actId="1076"/>
          <ac:spMkLst>
            <pc:docMk/>
            <pc:sldMk cId="3908071447" sldId="797"/>
            <ac:spMk id="353" creationId="{D45D30AA-5EBD-4560-88DB-9D0B655D793B}"/>
          </ac:spMkLst>
        </pc:spChg>
        <pc:spChg chg="mod">
          <ac:chgData name="Lei Wu" userId="f083b2a8aea23a2f" providerId="LiveId" clId="{798432FD-FBD1-4C67-86FA-26933F155DCF}" dt="2021-03-29T23:26:50.153" v="2081" actId="1076"/>
          <ac:spMkLst>
            <pc:docMk/>
            <pc:sldMk cId="3908071447" sldId="797"/>
            <ac:spMk id="354" creationId="{F2702595-2201-48CF-B209-1B77D2BC9F76}"/>
          </ac:spMkLst>
        </pc:spChg>
        <pc:spChg chg="mod">
          <ac:chgData name="Lei Wu" userId="f083b2a8aea23a2f" providerId="LiveId" clId="{798432FD-FBD1-4C67-86FA-26933F155DCF}" dt="2021-03-29T23:26:50.153" v="2081" actId="1076"/>
          <ac:spMkLst>
            <pc:docMk/>
            <pc:sldMk cId="3908071447" sldId="797"/>
            <ac:spMk id="355" creationId="{A22FD3C4-5A46-4282-8F68-30E04C151E42}"/>
          </ac:spMkLst>
        </pc:spChg>
        <pc:spChg chg="mod">
          <ac:chgData name="Lei Wu" userId="f083b2a8aea23a2f" providerId="LiveId" clId="{798432FD-FBD1-4C67-86FA-26933F155DCF}" dt="2021-03-29T23:26:50.153" v="2081" actId="1076"/>
          <ac:spMkLst>
            <pc:docMk/>
            <pc:sldMk cId="3908071447" sldId="797"/>
            <ac:spMk id="356" creationId="{6A2A7E17-5B84-4D6C-A6D8-1FFFAC87DA89}"/>
          </ac:spMkLst>
        </pc:spChg>
        <pc:spChg chg="mod">
          <ac:chgData name="Lei Wu" userId="f083b2a8aea23a2f" providerId="LiveId" clId="{798432FD-FBD1-4C67-86FA-26933F155DCF}" dt="2021-03-29T23:26:50.153" v="2081" actId="1076"/>
          <ac:spMkLst>
            <pc:docMk/>
            <pc:sldMk cId="3908071447" sldId="797"/>
            <ac:spMk id="357" creationId="{61D71088-C869-43A2-9404-DCA085919035}"/>
          </ac:spMkLst>
        </pc:spChg>
        <pc:spChg chg="mod">
          <ac:chgData name="Lei Wu" userId="f083b2a8aea23a2f" providerId="LiveId" clId="{798432FD-FBD1-4C67-86FA-26933F155DCF}" dt="2021-03-29T23:26:50.153" v="2081" actId="1076"/>
          <ac:spMkLst>
            <pc:docMk/>
            <pc:sldMk cId="3908071447" sldId="797"/>
            <ac:spMk id="358" creationId="{60C9CF69-7107-4619-B9E7-034995C8CB6E}"/>
          </ac:spMkLst>
        </pc:spChg>
        <pc:spChg chg="mod">
          <ac:chgData name="Lei Wu" userId="f083b2a8aea23a2f" providerId="LiveId" clId="{798432FD-FBD1-4C67-86FA-26933F155DCF}" dt="2021-03-29T23:26:50.153" v="2081" actId="1076"/>
          <ac:spMkLst>
            <pc:docMk/>
            <pc:sldMk cId="3908071447" sldId="797"/>
            <ac:spMk id="359" creationId="{54A70FD5-06AD-41C1-AA9B-2EB87A175A03}"/>
          </ac:spMkLst>
        </pc:spChg>
        <pc:spChg chg="mod">
          <ac:chgData name="Lei Wu" userId="f083b2a8aea23a2f" providerId="LiveId" clId="{798432FD-FBD1-4C67-86FA-26933F155DCF}" dt="2021-03-29T23:26:50.153" v="2081" actId="1076"/>
          <ac:spMkLst>
            <pc:docMk/>
            <pc:sldMk cId="3908071447" sldId="797"/>
            <ac:spMk id="360" creationId="{D467570B-D8ED-45F3-BB49-6E10B7619E27}"/>
          </ac:spMkLst>
        </pc:spChg>
        <pc:spChg chg="mod">
          <ac:chgData name="Lei Wu" userId="f083b2a8aea23a2f" providerId="LiveId" clId="{798432FD-FBD1-4C67-86FA-26933F155DCF}" dt="2021-03-29T23:26:50.153" v="2081" actId="1076"/>
          <ac:spMkLst>
            <pc:docMk/>
            <pc:sldMk cId="3908071447" sldId="797"/>
            <ac:spMk id="361" creationId="{C2D1DC65-B52D-493A-A72B-5B36AB7E8442}"/>
          </ac:spMkLst>
        </pc:spChg>
        <pc:spChg chg="mod">
          <ac:chgData name="Lei Wu" userId="f083b2a8aea23a2f" providerId="LiveId" clId="{798432FD-FBD1-4C67-86FA-26933F155DCF}" dt="2021-03-29T23:26:50.153" v="2081" actId="1076"/>
          <ac:spMkLst>
            <pc:docMk/>
            <pc:sldMk cId="3908071447" sldId="797"/>
            <ac:spMk id="362" creationId="{BDC8BC2D-3AD4-4379-BF5A-629765E07147}"/>
          </ac:spMkLst>
        </pc:spChg>
        <pc:spChg chg="mod">
          <ac:chgData name="Lei Wu" userId="f083b2a8aea23a2f" providerId="LiveId" clId="{798432FD-FBD1-4C67-86FA-26933F155DCF}" dt="2021-03-29T23:26:50.153" v="2081" actId="1076"/>
          <ac:spMkLst>
            <pc:docMk/>
            <pc:sldMk cId="3908071447" sldId="797"/>
            <ac:spMk id="363" creationId="{6BAE07F6-D424-4814-B7C9-317F300F227A}"/>
          </ac:spMkLst>
        </pc:spChg>
        <pc:spChg chg="mod">
          <ac:chgData name="Lei Wu" userId="f083b2a8aea23a2f" providerId="LiveId" clId="{798432FD-FBD1-4C67-86FA-26933F155DCF}" dt="2021-03-29T23:26:50.153" v="2081" actId="1076"/>
          <ac:spMkLst>
            <pc:docMk/>
            <pc:sldMk cId="3908071447" sldId="797"/>
            <ac:spMk id="364" creationId="{36357C26-3846-4A63-9A67-3A303105A72C}"/>
          </ac:spMkLst>
        </pc:spChg>
        <pc:spChg chg="mod">
          <ac:chgData name="Lei Wu" userId="f083b2a8aea23a2f" providerId="LiveId" clId="{798432FD-FBD1-4C67-86FA-26933F155DCF}" dt="2021-03-29T23:26:50.153" v="2081" actId="1076"/>
          <ac:spMkLst>
            <pc:docMk/>
            <pc:sldMk cId="3908071447" sldId="797"/>
            <ac:spMk id="365" creationId="{CF5B1386-FAF5-4F72-B8AB-DE9700F7D0AA}"/>
          </ac:spMkLst>
        </pc:spChg>
        <pc:spChg chg="mod">
          <ac:chgData name="Lei Wu" userId="f083b2a8aea23a2f" providerId="LiveId" clId="{798432FD-FBD1-4C67-86FA-26933F155DCF}" dt="2021-03-29T23:26:50.153" v="2081" actId="1076"/>
          <ac:spMkLst>
            <pc:docMk/>
            <pc:sldMk cId="3908071447" sldId="797"/>
            <ac:spMk id="366" creationId="{B194AB7E-9DE8-460F-AFA8-D452D523D4AA}"/>
          </ac:spMkLst>
        </pc:spChg>
        <pc:spChg chg="mod">
          <ac:chgData name="Lei Wu" userId="f083b2a8aea23a2f" providerId="LiveId" clId="{798432FD-FBD1-4C67-86FA-26933F155DCF}" dt="2021-03-29T23:26:50.153" v="2081" actId="1076"/>
          <ac:spMkLst>
            <pc:docMk/>
            <pc:sldMk cId="3908071447" sldId="797"/>
            <ac:spMk id="367" creationId="{CFCC577D-92F1-4442-915C-B5EF716752AB}"/>
          </ac:spMkLst>
        </pc:spChg>
        <pc:spChg chg="mod">
          <ac:chgData name="Lei Wu" userId="f083b2a8aea23a2f" providerId="LiveId" clId="{798432FD-FBD1-4C67-86FA-26933F155DCF}" dt="2021-03-29T23:26:50.153" v="2081" actId="1076"/>
          <ac:spMkLst>
            <pc:docMk/>
            <pc:sldMk cId="3908071447" sldId="797"/>
            <ac:spMk id="368" creationId="{A7249E86-97A1-4AE2-81B7-2A709C56C8D6}"/>
          </ac:spMkLst>
        </pc:spChg>
        <pc:spChg chg="mod">
          <ac:chgData name="Lei Wu" userId="f083b2a8aea23a2f" providerId="LiveId" clId="{798432FD-FBD1-4C67-86FA-26933F155DCF}" dt="2021-03-29T23:26:50.153" v="2081" actId="1076"/>
          <ac:spMkLst>
            <pc:docMk/>
            <pc:sldMk cId="3908071447" sldId="797"/>
            <ac:spMk id="369" creationId="{41F0DA51-0ACF-47D2-A4AB-94CE2AA08CF3}"/>
          </ac:spMkLst>
        </pc:spChg>
        <pc:spChg chg="mod">
          <ac:chgData name="Lei Wu" userId="f083b2a8aea23a2f" providerId="LiveId" clId="{798432FD-FBD1-4C67-86FA-26933F155DCF}" dt="2021-03-29T23:26:50.153" v="2081" actId="1076"/>
          <ac:spMkLst>
            <pc:docMk/>
            <pc:sldMk cId="3908071447" sldId="797"/>
            <ac:spMk id="370" creationId="{E8B7164F-E0E9-43F0-B1FF-611228573415}"/>
          </ac:spMkLst>
        </pc:spChg>
        <pc:spChg chg="mod">
          <ac:chgData name="Lei Wu" userId="f083b2a8aea23a2f" providerId="LiveId" clId="{798432FD-FBD1-4C67-86FA-26933F155DCF}" dt="2021-03-29T23:26:50.153" v="2081" actId="1076"/>
          <ac:spMkLst>
            <pc:docMk/>
            <pc:sldMk cId="3908071447" sldId="797"/>
            <ac:spMk id="371" creationId="{FDD8D2DF-B20B-46D7-8A2D-AF1DF56DCE16}"/>
          </ac:spMkLst>
        </pc:spChg>
        <pc:spChg chg="mod">
          <ac:chgData name="Lei Wu" userId="f083b2a8aea23a2f" providerId="LiveId" clId="{798432FD-FBD1-4C67-86FA-26933F155DCF}" dt="2021-03-29T23:26:50.153" v="2081" actId="1076"/>
          <ac:spMkLst>
            <pc:docMk/>
            <pc:sldMk cId="3908071447" sldId="797"/>
            <ac:spMk id="372" creationId="{A641E187-C445-4194-B110-998A5E0A488F}"/>
          </ac:spMkLst>
        </pc:spChg>
        <pc:spChg chg="mod">
          <ac:chgData name="Lei Wu" userId="f083b2a8aea23a2f" providerId="LiveId" clId="{798432FD-FBD1-4C67-86FA-26933F155DCF}" dt="2021-03-29T23:26:50.153" v="2081" actId="1076"/>
          <ac:spMkLst>
            <pc:docMk/>
            <pc:sldMk cId="3908071447" sldId="797"/>
            <ac:spMk id="373" creationId="{FFFCEADF-9FAF-4EE2-99DF-EF587C9830D5}"/>
          </ac:spMkLst>
        </pc:spChg>
        <pc:spChg chg="mod">
          <ac:chgData name="Lei Wu" userId="f083b2a8aea23a2f" providerId="LiveId" clId="{798432FD-FBD1-4C67-86FA-26933F155DCF}" dt="2021-03-29T23:26:50.153" v="2081" actId="1076"/>
          <ac:spMkLst>
            <pc:docMk/>
            <pc:sldMk cId="3908071447" sldId="797"/>
            <ac:spMk id="374" creationId="{4D952BD9-0EB6-4622-AA9D-9A3EE55187B1}"/>
          </ac:spMkLst>
        </pc:spChg>
        <pc:spChg chg="mod">
          <ac:chgData name="Lei Wu" userId="f083b2a8aea23a2f" providerId="LiveId" clId="{798432FD-FBD1-4C67-86FA-26933F155DCF}" dt="2021-03-29T23:26:50.153" v="2081" actId="1076"/>
          <ac:spMkLst>
            <pc:docMk/>
            <pc:sldMk cId="3908071447" sldId="797"/>
            <ac:spMk id="375" creationId="{95873265-72DD-48C1-A4BF-31009CDB0430}"/>
          </ac:spMkLst>
        </pc:spChg>
        <pc:spChg chg="mod">
          <ac:chgData name="Lei Wu" userId="f083b2a8aea23a2f" providerId="LiveId" clId="{798432FD-FBD1-4C67-86FA-26933F155DCF}" dt="2021-03-29T23:26:50.153" v="2081" actId="1076"/>
          <ac:spMkLst>
            <pc:docMk/>
            <pc:sldMk cId="3908071447" sldId="797"/>
            <ac:spMk id="376" creationId="{C9BF3278-C99E-445C-A53A-14C3D6F12379}"/>
          </ac:spMkLst>
        </pc:spChg>
        <pc:spChg chg="mod">
          <ac:chgData name="Lei Wu" userId="f083b2a8aea23a2f" providerId="LiveId" clId="{798432FD-FBD1-4C67-86FA-26933F155DCF}" dt="2021-03-29T23:26:50.153" v="2081" actId="1076"/>
          <ac:spMkLst>
            <pc:docMk/>
            <pc:sldMk cId="3908071447" sldId="797"/>
            <ac:spMk id="377" creationId="{CB887B47-0974-4C37-9147-2D5DE8968047}"/>
          </ac:spMkLst>
        </pc:spChg>
        <pc:spChg chg="mod">
          <ac:chgData name="Lei Wu" userId="f083b2a8aea23a2f" providerId="LiveId" clId="{798432FD-FBD1-4C67-86FA-26933F155DCF}" dt="2021-03-29T23:26:50.153" v="2081" actId="1076"/>
          <ac:spMkLst>
            <pc:docMk/>
            <pc:sldMk cId="3908071447" sldId="797"/>
            <ac:spMk id="378" creationId="{43A21EF2-7DCE-427C-85E5-1372EFD87486}"/>
          </ac:spMkLst>
        </pc:spChg>
        <pc:spChg chg="mod">
          <ac:chgData name="Lei Wu" userId="f083b2a8aea23a2f" providerId="LiveId" clId="{798432FD-FBD1-4C67-86FA-26933F155DCF}" dt="2021-03-29T23:26:50.153" v="2081" actId="1076"/>
          <ac:spMkLst>
            <pc:docMk/>
            <pc:sldMk cId="3908071447" sldId="797"/>
            <ac:spMk id="379" creationId="{02F13814-483A-4122-8F79-21D16CBF66EC}"/>
          </ac:spMkLst>
        </pc:spChg>
        <pc:spChg chg="mod">
          <ac:chgData name="Lei Wu" userId="f083b2a8aea23a2f" providerId="LiveId" clId="{798432FD-FBD1-4C67-86FA-26933F155DCF}" dt="2021-03-29T23:26:50.153" v="2081" actId="1076"/>
          <ac:spMkLst>
            <pc:docMk/>
            <pc:sldMk cId="3908071447" sldId="797"/>
            <ac:spMk id="380" creationId="{35ED987A-0B30-471B-B42F-A13BE008172D}"/>
          </ac:spMkLst>
        </pc:spChg>
        <pc:spChg chg="mod">
          <ac:chgData name="Lei Wu" userId="f083b2a8aea23a2f" providerId="LiveId" clId="{798432FD-FBD1-4C67-86FA-26933F155DCF}" dt="2021-03-29T23:26:50.153" v="2081" actId="1076"/>
          <ac:spMkLst>
            <pc:docMk/>
            <pc:sldMk cId="3908071447" sldId="797"/>
            <ac:spMk id="381" creationId="{904265BA-B6F8-433B-A0F3-0756A292C076}"/>
          </ac:spMkLst>
        </pc:spChg>
        <pc:spChg chg="mod">
          <ac:chgData name="Lei Wu" userId="f083b2a8aea23a2f" providerId="LiveId" clId="{798432FD-FBD1-4C67-86FA-26933F155DCF}" dt="2021-03-29T23:26:50.153" v="2081" actId="1076"/>
          <ac:spMkLst>
            <pc:docMk/>
            <pc:sldMk cId="3908071447" sldId="797"/>
            <ac:spMk id="382" creationId="{0A87D495-3015-44C6-A892-9D0B90FA98C1}"/>
          </ac:spMkLst>
        </pc:spChg>
        <pc:spChg chg="mod">
          <ac:chgData name="Lei Wu" userId="f083b2a8aea23a2f" providerId="LiveId" clId="{798432FD-FBD1-4C67-86FA-26933F155DCF}" dt="2021-03-29T23:26:50.153" v="2081" actId="1076"/>
          <ac:spMkLst>
            <pc:docMk/>
            <pc:sldMk cId="3908071447" sldId="797"/>
            <ac:spMk id="383" creationId="{6EA5D479-F774-425E-ACAD-4E2F4B277247}"/>
          </ac:spMkLst>
        </pc:spChg>
        <pc:spChg chg="mod">
          <ac:chgData name="Lei Wu" userId="f083b2a8aea23a2f" providerId="LiveId" clId="{798432FD-FBD1-4C67-86FA-26933F155DCF}" dt="2021-03-29T23:26:50.153" v="2081" actId="1076"/>
          <ac:spMkLst>
            <pc:docMk/>
            <pc:sldMk cId="3908071447" sldId="797"/>
            <ac:spMk id="384" creationId="{A43B7FB0-6EC4-4D0C-9F1B-6D9E6425CC72}"/>
          </ac:spMkLst>
        </pc:spChg>
        <pc:spChg chg="mod">
          <ac:chgData name="Lei Wu" userId="f083b2a8aea23a2f" providerId="LiveId" clId="{798432FD-FBD1-4C67-86FA-26933F155DCF}" dt="2021-03-29T23:26:50.153" v="2081" actId="1076"/>
          <ac:spMkLst>
            <pc:docMk/>
            <pc:sldMk cId="3908071447" sldId="797"/>
            <ac:spMk id="385" creationId="{1A80645C-770A-45D3-9A6A-C4FA00D0D5FE}"/>
          </ac:spMkLst>
        </pc:spChg>
        <pc:spChg chg="mod">
          <ac:chgData name="Lei Wu" userId="f083b2a8aea23a2f" providerId="LiveId" clId="{798432FD-FBD1-4C67-86FA-26933F155DCF}" dt="2021-03-29T23:26:50.153" v="2081" actId="1076"/>
          <ac:spMkLst>
            <pc:docMk/>
            <pc:sldMk cId="3908071447" sldId="797"/>
            <ac:spMk id="386" creationId="{1FC615DE-5824-4BBB-9447-EBABDD5E5B9B}"/>
          </ac:spMkLst>
        </pc:spChg>
        <pc:spChg chg="mod">
          <ac:chgData name="Lei Wu" userId="f083b2a8aea23a2f" providerId="LiveId" clId="{798432FD-FBD1-4C67-86FA-26933F155DCF}" dt="2021-03-29T23:26:50.153" v="2081" actId="1076"/>
          <ac:spMkLst>
            <pc:docMk/>
            <pc:sldMk cId="3908071447" sldId="797"/>
            <ac:spMk id="387" creationId="{32ACA98C-0722-475F-AB20-F7786253B99C}"/>
          </ac:spMkLst>
        </pc:spChg>
        <pc:spChg chg="mod">
          <ac:chgData name="Lei Wu" userId="f083b2a8aea23a2f" providerId="LiveId" clId="{798432FD-FBD1-4C67-86FA-26933F155DCF}" dt="2021-03-29T23:26:50.153" v="2081" actId="1076"/>
          <ac:spMkLst>
            <pc:docMk/>
            <pc:sldMk cId="3908071447" sldId="797"/>
            <ac:spMk id="388" creationId="{358D57F6-FDA0-43F8-87CE-1C91B9DF5656}"/>
          </ac:spMkLst>
        </pc:spChg>
        <pc:spChg chg="mod">
          <ac:chgData name="Lei Wu" userId="f083b2a8aea23a2f" providerId="LiveId" clId="{798432FD-FBD1-4C67-86FA-26933F155DCF}" dt="2021-03-29T23:26:50.153" v="2081" actId="1076"/>
          <ac:spMkLst>
            <pc:docMk/>
            <pc:sldMk cId="3908071447" sldId="797"/>
            <ac:spMk id="389" creationId="{4D8BA061-8D9D-41E6-AADD-805BF020844B}"/>
          </ac:spMkLst>
        </pc:spChg>
        <pc:spChg chg="mod">
          <ac:chgData name="Lei Wu" userId="f083b2a8aea23a2f" providerId="LiveId" clId="{798432FD-FBD1-4C67-86FA-26933F155DCF}" dt="2021-03-29T23:26:50.153" v="2081" actId="1076"/>
          <ac:spMkLst>
            <pc:docMk/>
            <pc:sldMk cId="3908071447" sldId="797"/>
            <ac:spMk id="390" creationId="{E869BCE1-A2AE-4699-85F4-42BA2B5DB363}"/>
          </ac:spMkLst>
        </pc:spChg>
        <pc:spChg chg="mod">
          <ac:chgData name="Lei Wu" userId="f083b2a8aea23a2f" providerId="LiveId" clId="{798432FD-FBD1-4C67-86FA-26933F155DCF}" dt="2021-03-29T23:26:50.153" v="2081" actId="1076"/>
          <ac:spMkLst>
            <pc:docMk/>
            <pc:sldMk cId="3908071447" sldId="797"/>
            <ac:spMk id="391" creationId="{E65D2141-CDAF-40EF-9BBC-4E2AD0508786}"/>
          </ac:spMkLst>
        </pc:spChg>
        <pc:spChg chg="mod">
          <ac:chgData name="Lei Wu" userId="f083b2a8aea23a2f" providerId="LiveId" clId="{798432FD-FBD1-4C67-86FA-26933F155DCF}" dt="2021-03-29T23:26:50.153" v="2081" actId="1076"/>
          <ac:spMkLst>
            <pc:docMk/>
            <pc:sldMk cId="3908071447" sldId="797"/>
            <ac:spMk id="392" creationId="{63448C70-ABCA-4EEC-B773-9E5CC484D959}"/>
          </ac:spMkLst>
        </pc:spChg>
        <pc:spChg chg="mod">
          <ac:chgData name="Lei Wu" userId="f083b2a8aea23a2f" providerId="LiveId" clId="{798432FD-FBD1-4C67-86FA-26933F155DCF}" dt="2021-03-29T23:26:50.153" v="2081" actId="1076"/>
          <ac:spMkLst>
            <pc:docMk/>
            <pc:sldMk cId="3908071447" sldId="797"/>
            <ac:spMk id="393" creationId="{22082F90-EA43-4C41-BDE1-D9E1CB294DAB}"/>
          </ac:spMkLst>
        </pc:spChg>
        <pc:spChg chg="mod">
          <ac:chgData name="Lei Wu" userId="f083b2a8aea23a2f" providerId="LiveId" clId="{798432FD-FBD1-4C67-86FA-26933F155DCF}" dt="2021-03-29T23:26:50.153" v="2081" actId="1076"/>
          <ac:spMkLst>
            <pc:docMk/>
            <pc:sldMk cId="3908071447" sldId="797"/>
            <ac:spMk id="394" creationId="{62B40528-3E11-4E6C-A96D-C92D261FAB42}"/>
          </ac:spMkLst>
        </pc:spChg>
        <pc:spChg chg="mod">
          <ac:chgData name="Lei Wu" userId="f083b2a8aea23a2f" providerId="LiveId" clId="{798432FD-FBD1-4C67-86FA-26933F155DCF}" dt="2021-03-29T23:26:50.153" v="2081" actId="1076"/>
          <ac:spMkLst>
            <pc:docMk/>
            <pc:sldMk cId="3908071447" sldId="797"/>
            <ac:spMk id="395" creationId="{5EA0C16E-38C5-483B-B896-9D30FDCEA6CE}"/>
          </ac:spMkLst>
        </pc:spChg>
        <pc:spChg chg="mod">
          <ac:chgData name="Lei Wu" userId="f083b2a8aea23a2f" providerId="LiveId" clId="{798432FD-FBD1-4C67-86FA-26933F155DCF}" dt="2021-03-29T23:26:50.153" v="2081" actId="1076"/>
          <ac:spMkLst>
            <pc:docMk/>
            <pc:sldMk cId="3908071447" sldId="797"/>
            <ac:spMk id="396" creationId="{74011EF4-7852-407C-9F5E-966EF7645EA0}"/>
          </ac:spMkLst>
        </pc:spChg>
        <pc:spChg chg="mod">
          <ac:chgData name="Lei Wu" userId="f083b2a8aea23a2f" providerId="LiveId" clId="{798432FD-FBD1-4C67-86FA-26933F155DCF}" dt="2021-03-29T23:26:50.153" v="2081" actId="1076"/>
          <ac:spMkLst>
            <pc:docMk/>
            <pc:sldMk cId="3908071447" sldId="797"/>
            <ac:spMk id="397" creationId="{633889A1-0E3F-4C2E-B6C2-030292C6E4D9}"/>
          </ac:spMkLst>
        </pc:spChg>
        <pc:spChg chg="mod">
          <ac:chgData name="Lei Wu" userId="f083b2a8aea23a2f" providerId="LiveId" clId="{798432FD-FBD1-4C67-86FA-26933F155DCF}" dt="2021-03-29T23:26:50.153" v="2081" actId="1076"/>
          <ac:spMkLst>
            <pc:docMk/>
            <pc:sldMk cId="3908071447" sldId="797"/>
            <ac:spMk id="398" creationId="{CF2D195C-3969-4B92-B20E-B09125E413EE}"/>
          </ac:spMkLst>
        </pc:spChg>
        <pc:spChg chg="mod">
          <ac:chgData name="Lei Wu" userId="f083b2a8aea23a2f" providerId="LiveId" clId="{798432FD-FBD1-4C67-86FA-26933F155DCF}" dt="2021-03-29T23:26:50.153" v="2081" actId="1076"/>
          <ac:spMkLst>
            <pc:docMk/>
            <pc:sldMk cId="3908071447" sldId="797"/>
            <ac:spMk id="399" creationId="{D1007C9E-C9E8-44BB-B392-10AE7E260168}"/>
          </ac:spMkLst>
        </pc:spChg>
        <pc:spChg chg="mod">
          <ac:chgData name="Lei Wu" userId="f083b2a8aea23a2f" providerId="LiveId" clId="{798432FD-FBD1-4C67-86FA-26933F155DCF}" dt="2021-03-29T23:26:50.153" v="2081" actId="1076"/>
          <ac:spMkLst>
            <pc:docMk/>
            <pc:sldMk cId="3908071447" sldId="797"/>
            <ac:spMk id="400" creationId="{2A21229F-6490-4241-9531-A3604E4A85CE}"/>
          </ac:spMkLst>
        </pc:spChg>
        <pc:spChg chg="mod">
          <ac:chgData name="Lei Wu" userId="f083b2a8aea23a2f" providerId="LiveId" clId="{798432FD-FBD1-4C67-86FA-26933F155DCF}" dt="2021-03-29T23:26:50.153" v="2081" actId="1076"/>
          <ac:spMkLst>
            <pc:docMk/>
            <pc:sldMk cId="3908071447" sldId="797"/>
            <ac:spMk id="401" creationId="{359472EB-49BB-4C55-8A84-84F913BDEE5F}"/>
          </ac:spMkLst>
        </pc:spChg>
        <pc:spChg chg="mod">
          <ac:chgData name="Lei Wu" userId="f083b2a8aea23a2f" providerId="LiveId" clId="{798432FD-FBD1-4C67-86FA-26933F155DCF}" dt="2021-03-29T23:26:50.153" v="2081" actId="1076"/>
          <ac:spMkLst>
            <pc:docMk/>
            <pc:sldMk cId="3908071447" sldId="797"/>
            <ac:spMk id="402" creationId="{3EC18BA8-F727-4268-B5FE-8665CA37BF44}"/>
          </ac:spMkLst>
        </pc:spChg>
        <pc:spChg chg="mod">
          <ac:chgData name="Lei Wu" userId="f083b2a8aea23a2f" providerId="LiveId" clId="{798432FD-FBD1-4C67-86FA-26933F155DCF}" dt="2021-03-29T23:26:50.153" v="2081" actId="1076"/>
          <ac:spMkLst>
            <pc:docMk/>
            <pc:sldMk cId="3908071447" sldId="797"/>
            <ac:spMk id="403" creationId="{639345F6-E167-4A4B-9A9D-08AE41B1627F}"/>
          </ac:spMkLst>
        </pc:spChg>
        <pc:spChg chg="mod">
          <ac:chgData name="Lei Wu" userId="f083b2a8aea23a2f" providerId="LiveId" clId="{798432FD-FBD1-4C67-86FA-26933F155DCF}" dt="2021-03-29T23:26:50.153" v="2081" actId="1076"/>
          <ac:spMkLst>
            <pc:docMk/>
            <pc:sldMk cId="3908071447" sldId="797"/>
            <ac:spMk id="404" creationId="{C7DD1904-508C-4873-AEE7-51D1020E88F7}"/>
          </ac:spMkLst>
        </pc:spChg>
        <pc:spChg chg="mod">
          <ac:chgData name="Lei Wu" userId="f083b2a8aea23a2f" providerId="LiveId" clId="{798432FD-FBD1-4C67-86FA-26933F155DCF}" dt="2021-03-29T23:26:50.153" v="2081" actId="1076"/>
          <ac:spMkLst>
            <pc:docMk/>
            <pc:sldMk cId="3908071447" sldId="797"/>
            <ac:spMk id="405" creationId="{2A907BD3-4A4B-4BE1-92EB-3F3AA59E9021}"/>
          </ac:spMkLst>
        </pc:spChg>
        <pc:spChg chg="mod">
          <ac:chgData name="Lei Wu" userId="f083b2a8aea23a2f" providerId="LiveId" clId="{798432FD-FBD1-4C67-86FA-26933F155DCF}" dt="2021-03-29T23:26:50.153" v="2081" actId="1076"/>
          <ac:spMkLst>
            <pc:docMk/>
            <pc:sldMk cId="3908071447" sldId="797"/>
            <ac:spMk id="406" creationId="{B449D5AF-FB55-48FF-9620-2F75642D101B}"/>
          </ac:spMkLst>
        </pc:spChg>
        <pc:spChg chg="mod">
          <ac:chgData name="Lei Wu" userId="f083b2a8aea23a2f" providerId="LiveId" clId="{798432FD-FBD1-4C67-86FA-26933F155DCF}" dt="2021-03-29T23:26:50.153" v="2081" actId="1076"/>
          <ac:spMkLst>
            <pc:docMk/>
            <pc:sldMk cId="3908071447" sldId="797"/>
            <ac:spMk id="407" creationId="{334C96EF-18C0-4B32-8AC5-0276F6D5A169}"/>
          </ac:spMkLst>
        </pc:spChg>
        <pc:spChg chg="mod">
          <ac:chgData name="Lei Wu" userId="f083b2a8aea23a2f" providerId="LiveId" clId="{798432FD-FBD1-4C67-86FA-26933F155DCF}" dt="2021-03-29T23:26:50.153" v="2081" actId="1076"/>
          <ac:spMkLst>
            <pc:docMk/>
            <pc:sldMk cId="3908071447" sldId="797"/>
            <ac:spMk id="408" creationId="{71DD4B0C-59B1-4762-81E6-9EBFCFCC8B54}"/>
          </ac:spMkLst>
        </pc:spChg>
        <pc:spChg chg="mod">
          <ac:chgData name="Lei Wu" userId="f083b2a8aea23a2f" providerId="LiveId" clId="{798432FD-FBD1-4C67-86FA-26933F155DCF}" dt="2021-03-29T23:26:50.153" v="2081" actId="1076"/>
          <ac:spMkLst>
            <pc:docMk/>
            <pc:sldMk cId="3908071447" sldId="797"/>
            <ac:spMk id="409" creationId="{49C3FE63-A077-45AF-BC86-D5CA024B092A}"/>
          </ac:spMkLst>
        </pc:spChg>
        <pc:spChg chg="mod">
          <ac:chgData name="Lei Wu" userId="f083b2a8aea23a2f" providerId="LiveId" clId="{798432FD-FBD1-4C67-86FA-26933F155DCF}" dt="2021-03-29T23:26:50.153" v="2081" actId="1076"/>
          <ac:spMkLst>
            <pc:docMk/>
            <pc:sldMk cId="3908071447" sldId="797"/>
            <ac:spMk id="410" creationId="{AA3F23FB-92A7-4BE7-B641-11A320DFC843}"/>
          </ac:spMkLst>
        </pc:spChg>
        <pc:spChg chg="mod">
          <ac:chgData name="Lei Wu" userId="f083b2a8aea23a2f" providerId="LiveId" clId="{798432FD-FBD1-4C67-86FA-26933F155DCF}" dt="2021-03-29T23:26:50.153" v="2081" actId="1076"/>
          <ac:spMkLst>
            <pc:docMk/>
            <pc:sldMk cId="3908071447" sldId="797"/>
            <ac:spMk id="411" creationId="{2F0D009F-E814-45F3-B033-745E86ADF2CE}"/>
          </ac:spMkLst>
        </pc:spChg>
        <pc:spChg chg="mod">
          <ac:chgData name="Lei Wu" userId="f083b2a8aea23a2f" providerId="LiveId" clId="{798432FD-FBD1-4C67-86FA-26933F155DCF}" dt="2021-03-29T23:26:50.153" v="2081" actId="1076"/>
          <ac:spMkLst>
            <pc:docMk/>
            <pc:sldMk cId="3908071447" sldId="797"/>
            <ac:spMk id="412" creationId="{5770E4B1-177B-475C-B2AB-A16C08945B77}"/>
          </ac:spMkLst>
        </pc:spChg>
        <pc:spChg chg="mod">
          <ac:chgData name="Lei Wu" userId="f083b2a8aea23a2f" providerId="LiveId" clId="{798432FD-FBD1-4C67-86FA-26933F155DCF}" dt="2021-03-29T23:26:50.153" v="2081" actId="1076"/>
          <ac:spMkLst>
            <pc:docMk/>
            <pc:sldMk cId="3908071447" sldId="797"/>
            <ac:spMk id="413" creationId="{B6733B09-9595-4C73-95F1-69ACD4C18759}"/>
          </ac:spMkLst>
        </pc:spChg>
        <pc:spChg chg="mod">
          <ac:chgData name="Lei Wu" userId="f083b2a8aea23a2f" providerId="LiveId" clId="{798432FD-FBD1-4C67-86FA-26933F155DCF}" dt="2021-03-29T23:26:50.153" v="2081" actId="1076"/>
          <ac:spMkLst>
            <pc:docMk/>
            <pc:sldMk cId="3908071447" sldId="797"/>
            <ac:spMk id="414" creationId="{872901FA-F43C-405E-9C97-D307E066C2B7}"/>
          </ac:spMkLst>
        </pc:spChg>
        <pc:spChg chg="mod">
          <ac:chgData name="Lei Wu" userId="f083b2a8aea23a2f" providerId="LiveId" clId="{798432FD-FBD1-4C67-86FA-26933F155DCF}" dt="2021-03-29T23:26:50.153" v="2081" actId="1076"/>
          <ac:spMkLst>
            <pc:docMk/>
            <pc:sldMk cId="3908071447" sldId="797"/>
            <ac:spMk id="415" creationId="{EF8DB3EA-6D46-4C10-8E55-D8C9E217110C}"/>
          </ac:spMkLst>
        </pc:spChg>
        <pc:spChg chg="mod">
          <ac:chgData name="Lei Wu" userId="f083b2a8aea23a2f" providerId="LiveId" clId="{798432FD-FBD1-4C67-86FA-26933F155DCF}" dt="2021-03-29T23:26:50.153" v="2081" actId="1076"/>
          <ac:spMkLst>
            <pc:docMk/>
            <pc:sldMk cId="3908071447" sldId="797"/>
            <ac:spMk id="416" creationId="{5A9C55EE-DD3C-4804-BF67-CC004F28B6CB}"/>
          </ac:spMkLst>
        </pc:spChg>
        <pc:spChg chg="mod">
          <ac:chgData name="Lei Wu" userId="f083b2a8aea23a2f" providerId="LiveId" clId="{798432FD-FBD1-4C67-86FA-26933F155DCF}" dt="2021-03-29T23:26:50.153" v="2081" actId="1076"/>
          <ac:spMkLst>
            <pc:docMk/>
            <pc:sldMk cId="3908071447" sldId="797"/>
            <ac:spMk id="417" creationId="{9939CCB5-154F-4D94-8F36-97B294250B2D}"/>
          </ac:spMkLst>
        </pc:spChg>
        <pc:spChg chg="mod">
          <ac:chgData name="Lei Wu" userId="f083b2a8aea23a2f" providerId="LiveId" clId="{798432FD-FBD1-4C67-86FA-26933F155DCF}" dt="2021-03-29T23:26:50.153" v="2081" actId="1076"/>
          <ac:spMkLst>
            <pc:docMk/>
            <pc:sldMk cId="3908071447" sldId="797"/>
            <ac:spMk id="418" creationId="{39304639-D4E3-4CB5-B476-BCB07978AB09}"/>
          </ac:spMkLst>
        </pc:spChg>
        <pc:spChg chg="mod">
          <ac:chgData name="Lei Wu" userId="f083b2a8aea23a2f" providerId="LiveId" clId="{798432FD-FBD1-4C67-86FA-26933F155DCF}" dt="2021-03-29T23:26:50.153" v="2081" actId="1076"/>
          <ac:spMkLst>
            <pc:docMk/>
            <pc:sldMk cId="3908071447" sldId="797"/>
            <ac:spMk id="419" creationId="{4A38348D-D250-4988-9E92-C4AF14D24FFF}"/>
          </ac:spMkLst>
        </pc:spChg>
        <pc:spChg chg="mod">
          <ac:chgData name="Lei Wu" userId="f083b2a8aea23a2f" providerId="LiveId" clId="{798432FD-FBD1-4C67-86FA-26933F155DCF}" dt="2021-03-29T23:26:50.153" v="2081" actId="1076"/>
          <ac:spMkLst>
            <pc:docMk/>
            <pc:sldMk cId="3908071447" sldId="797"/>
            <ac:spMk id="420" creationId="{CFBF7416-652D-437C-A607-5FD597BD7574}"/>
          </ac:spMkLst>
        </pc:spChg>
        <pc:spChg chg="mod">
          <ac:chgData name="Lei Wu" userId="f083b2a8aea23a2f" providerId="LiveId" clId="{798432FD-FBD1-4C67-86FA-26933F155DCF}" dt="2021-03-29T23:26:50.153" v="2081" actId="1076"/>
          <ac:spMkLst>
            <pc:docMk/>
            <pc:sldMk cId="3908071447" sldId="797"/>
            <ac:spMk id="421" creationId="{A22C4F9F-8888-4362-B5C2-9F324EFABAF0}"/>
          </ac:spMkLst>
        </pc:spChg>
        <pc:spChg chg="mod">
          <ac:chgData name="Lei Wu" userId="f083b2a8aea23a2f" providerId="LiveId" clId="{798432FD-FBD1-4C67-86FA-26933F155DCF}" dt="2021-03-29T23:26:50.153" v="2081" actId="1076"/>
          <ac:spMkLst>
            <pc:docMk/>
            <pc:sldMk cId="3908071447" sldId="797"/>
            <ac:spMk id="422" creationId="{09760641-81F4-4605-BA6A-FE7BBFAC8F67}"/>
          </ac:spMkLst>
        </pc:spChg>
        <pc:spChg chg="mod">
          <ac:chgData name="Lei Wu" userId="f083b2a8aea23a2f" providerId="LiveId" clId="{798432FD-FBD1-4C67-86FA-26933F155DCF}" dt="2021-03-29T23:26:50.153" v="2081" actId="1076"/>
          <ac:spMkLst>
            <pc:docMk/>
            <pc:sldMk cId="3908071447" sldId="797"/>
            <ac:spMk id="423" creationId="{30E90691-59E5-4AA7-8806-362A36D4AE1D}"/>
          </ac:spMkLst>
        </pc:spChg>
        <pc:spChg chg="mod">
          <ac:chgData name="Lei Wu" userId="f083b2a8aea23a2f" providerId="LiveId" clId="{798432FD-FBD1-4C67-86FA-26933F155DCF}" dt="2021-03-29T23:26:50.153" v="2081" actId="1076"/>
          <ac:spMkLst>
            <pc:docMk/>
            <pc:sldMk cId="3908071447" sldId="797"/>
            <ac:spMk id="424" creationId="{5048FA17-724D-4972-AF01-A1D709D944E9}"/>
          </ac:spMkLst>
        </pc:spChg>
        <pc:spChg chg="mod">
          <ac:chgData name="Lei Wu" userId="f083b2a8aea23a2f" providerId="LiveId" clId="{798432FD-FBD1-4C67-86FA-26933F155DCF}" dt="2021-03-29T23:26:50.153" v="2081" actId="1076"/>
          <ac:spMkLst>
            <pc:docMk/>
            <pc:sldMk cId="3908071447" sldId="797"/>
            <ac:spMk id="425" creationId="{FD83B9B6-BE7B-4F6F-A8A6-41472FA6EC47}"/>
          </ac:spMkLst>
        </pc:spChg>
        <pc:spChg chg="mod">
          <ac:chgData name="Lei Wu" userId="f083b2a8aea23a2f" providerId="LiveId" clId="{798432FD-FBD1-4C67-86FA-26933F155DCF}" dt="2021-03-29T23:26:50.153" v="2081" actId="1076"/>
          <ac:spMkLst>
            <pc:docMk/>
            <pc:sldMk cId="3908071447" sldId="797"/>
            <ac:spMk id="426" creationId="{F4F2DC59-1D02-4281-B852-346A1911A337}"/>
          </ac:spMkLst>
        </pc:spChg>
        <pc:spChg chg="mod">
          <ac:chgData name="Lei Wu" userId="f083b2a8aea23a2f" providerId="LiveId" clId="{798432FD-FBD1-4C67-86FA-26933F155DCF}" dt="2021-03-29T23:26:50.153" v="2081" actId="1076"/>
          <ac:spMkLst>
            <pc:docMk/>
            <pc:sldMk cId="3908071447" sldId="797"/>
            <ac:spMk id="427" creationId="{D97B4D59-5B28-4AEA-AFD5-574071995B9A}"/>
          </ac:spMkLst>
        </pc:spChg>
        <pc:spChg chg="mod">
          <ac:chgData name="Lei Wu" userId="f083b2a8aea23a2f" providerId="LiveId" clId="{798432FD-FBD1-4C67-86FA-26933F155DCF}" dt="2021-03-29T23:26:50.153" v="2081" actId="1076"/>
          <ac:spMkLst>
            <pc:docMk/>
            <pc:sldMk cId="3908071447" sldId="797"/>
            <ac:spMk id="428" creationId="{564B7E10-40BE-41F5-80F8-77AD6BE54397}"/>
          </ac:spMkLst>
        </pc:spChg>
        <pc:spChg chg="mod">
          <ac:chgData name="Lei Wu" userId="f083b2a8aea23a2f" providerId="LiveId" clId="{798432FD-FBD1-4C67-86FA-26933F155DCF}" dt="2021-03-29T23:26:50.153" v="2081" actId="1076"/>
          <ac:spMkLst>
            <pc:docMk/>
            <pc:sldMk cId="3908071447" sldId="797"/>
            <ac:spMk id="429" creationId="{D068479C-323C-4153-9F34-5C29418039C6}"/>
          </ac:spMkLst>
        </pc:spChg>
        <pc:spChg chg="mod">
          <ac:chgData name="Lei Wu" userId="f083b2a8aea23a2f" providerId="LiveId" clId="{798432FD-FBD1-4C67-86FA-26933F155DCF}" dt="2021-03-29T23:26:50.153" v="2081" actId="1076"/>
          <ac:spMkLst>
            <pc:docMk/>
            <pc:sldMk cId="3908071447" sldId="797"/>
            <ac:spMk id="430" creationId="{38897F4B-E381-44C9-B8ED-C124CB931236}"/>
          </ac:spMkLst>
        </pc:spChg>
        <pc:spChg chg="mod">
          <ac:chgData name="Lei Wu" userId="f083b2a8aea23a2f" providerId="LiveId" clId="{798432FD-FBD1-4C67-86FA-26933F155DCF}" dt="2021-03-29T23:26:50.153" v="2081" actId="1076"/>
          <ac:spMkLst>
            <pc:docMk/>
            <pc:sldMk cId="3908071447" sldId="797"/>
            <ac:spMk id="431" creationId="{6F8CC804-947A-485E-9195-3547E73FC415}"/>
          </ac:spMkLst>
        </pc:spChg>
        <pc:spChg chg="mod">
          <ac:chgData name="Lei Wu" userId="f083b2a8aea23a2f" providerId="LiveId" clId="{798432FD-FBD1-4C67-86FA-26933F155DCF}" dt="2021-03-29T23:26:50.153" v="2081" actId="1076"/>
          <ac:spMkLst>
            <pc:docMk/>
            <pc:sldMk cId="3908071447" sldId="797"/>
            <ac:spMk id="432" creationId="{6D3F718F-1D7C-4322-B8F4-430CD959606E}"/>
          </ac:spMkLst>
        </pc:spChg>
        <pc:spChg chg="mod">
          <ac:chgData name="Lei Wu" userId="f083b2a8aea23a2f" providerId="LiveId" clId="{798432FD-FBD1-4C67-86FA-26933F155DCF}" dt="2021-03-29T23:26:50.153" v="2081" actId="1076"/>
          <ac:spMkLst>
            <pc:docMk/>
            <pc:sldMk cId="3908071447" sldId="797"/>
            <ac:spMk id="433" creationId="{47B7E8D4-ECD7-418A-837D-43107CC6C23C}"/>
          </ac:spMkLst>
        </pc:spChg>
        <pc:spChg chg="mod">
          <ac:chgData name="Lei Wu" userId="f083b2a8aea23a2f" providerId="LiveId" clId="{798432FD-FBD1-4C67-86FA-26933F155DCF}" dt="2021-03-29T23:26:50.153" v="2081" actId="1076"/>
          <ac:spMkLst>
            <pc:docMk/>
            <pc:sldMk cId="3908071447" sldId="797"/>
            <ac:spMk id="434" creationId="{0E588ABB-DC9C-416E-B9DE-881477AAE938}"/>
          </ac:spMkLst>
        </pc:spChg>
        <pc:spChg chg="mod">
          <ac:chgData name="Lei Wu" userId="f083b2a8aea23a2f" providerId="LiveId" clId="{798432FD-FBD1-4C67-86FA-26933F155DCF}" dt="2021-03-29T23:26:50.153" v="2081" actId="1076"/>
          <ac:spMkLst>
            <pc:docMk/>
            <pc:sldMk cId="3908071447" sldId="797"/>
            <ac:spMk id="435" creationId="{E8CDB9FE-CA3C-4FAC-969D-566A37AF54D1}"/>
          </ac:spMkLst>
        </pc:spChg>
        <pc:spChg chg="mod">
          <ac:chgData name="Lei Wu" userId="f083b2a8aea23a2f" providerId="LiveId" clId="{798432FD-FBD1-4C67-86FA-26933F155DCF}" dt="2021-03-29T23:26:50.153" v="2081" actId="1076"/>
          <ac:spMkLst>
            <pc:docMk/>
            <pc:sldMk cId="3908071447" sldId="797"/>
            <ac:spMk id="436" creationId="{E6E2B75D-6910-4BBA-91B2-AA589D0CB117}"/>
          </ac:spMkLst>
        </pc:spChg>
        <pc:spChg chg="mod">
          <ac:chgData name="Lei Wu" userId="f083b2a8aea23a2f" providerId="LiveId" clId="{798432FD-FBD1-4C67-86FA-26933F155DCF}" dt="2021-03-29T23:26:50.153" v="2081" actId="1076"/>
          <ac:spMkLst>
            <pc:docMk/>
            <pc:sldMk cId="3908071447" sldId="797"/>
            <ac:spMk id="437" creationId="{C6588CF3-F541-4896-AC74-3A99E7F2A59A}"/>
          </ac:spMkLst>
        </pc:spChg>
        <pc:spChg chg="mod">
          <ac:chgData name="Lei Wu" userId="f083b2a8aea23a2f" providerId="LiveId" clId="{798432FD-FBD1-4C67-86FA-26933F155DCF}" dt="2021-03-29T23:26:50.153" v="2081" actId="1076"/>
          <ac:spMkLst>
            <pc:docMk/>
            <pc:sldMk cId="3908071447" sldId="797"/>
            <ac:spMk id="438" creationId="{0E1C33FA-D99B-49FD-8245-EACE6CEB4D0A}"/>
          </ac:spMkLst>
        </pc:spChg>
        <pc:spChg chg="mod">
          <ac:chgData name="Lei Wu" userId="f083b2a8aea23a2f" providerId="LiveId" clId="{798432FD-FBD1-4C67-86FA-26933F155DCF}" dt="2021-03-29T23:26:50.153" v="2081" actId="1076"/>
          <ac:spMkLst>
            <pc:docMk/>
            <pc:sldMk cId="3908071447" sldId="797"/>
            <ac:spMk id="439" creationId="{E2E76F80-9837-4BBB-93A9-DC7EB92B2642}"/>
          </ac:spMkLst>
        </pc:spChg>
        <pc:spChg chg="mod">
          <ac:chgData name="Lei Wu" userId="f083b2a8aea23a2f" providerId="LiveId" clId="{798432FD-FBD1-4C67-86FA-26933F155DCF}" dt="2021-03-29T23:26:50.153" v="2081" actId="1076"/>
          <ac:spMkLst>
            <pc:docMk/>
            <pc:sldMk cId="3908071447" sldId="797"/>
            <ac:spMk id="440" creationId="{7D2C6265-A3E7-4C30-A35C-6F0F89BA383E}"/>
          </ac:spMkLst>
        </pc:spChg>
        <pc:spChg chg="mod">
          <ac:chgData name="Lei Wu" userId="f083b2a8aea23a2f" providerId="LiveId" clId="{798432FD-FBD1-4C67-86FA-26933F155DCF}" dt="2021-03-29T23:26:50.153" v="2081" actId="1076"/>
          <ac:spMkLst>
            <pc:docMk/>
            <pc:sldMk cId="3908071447" sldId="797"/>
            <ac:spMk id="441" creationId="{1317C7A9-E828-4FBF-B4EE-BE24F81542DB}"/>
          </ac:spMkLst>
        </pc:spChg>
        <pc:spChg chg="mod">
          <ac:chgData name="Lei Wu" userId="f083b2a8aea23a2f" providerId="LiveId" clId="{798432FD-FBD1-4C67-86FA-26933F155DCF}" dt="2021-03-29T23:26:50.153" v="2081" actId="1076"/>
          <ac:spMkLst>
            <pc:docMk/>
            <pc:sldMk cId="3908071447" sldId="797"/>
            <ac:spMk id="442" creationId="{C4DF2A02-0ECA-41FC-B284-07C3D45852F2}"/>
          </ac:spMkLst>
        </pc:spChg>
        <pc:spChg chg="mod">
          <ac:chgData name="Lei Wu" userId="f083b2a8aea23a2f" providerId="LiveId" clId="{798432FD-FBD1-4C67-86FA-26933F155DCF}" dt="2021-03-29T23:26:50.153" v="2081" actId="1076"/>
          <ac:spMkLst>
            <pc:docMk/>
            <pc:sldMk cId="3908071447" sldId="797"/>
            <ac:spMk id="443" creationId="{F82E7BDF-C93A-4A72-8630-3FE907E61E3D}"/>
          </ac:spMkLst>
        </pc:spChg>
        <pc:spChg chg="mod">
          <ac:chgData name="Lei Wu" userId="f083b2a8aea23a2f" providerId="LiveId" clId="{798432FD-FBD1-4C67-86FA-26933F155DCF}" dt="2021-03-29T23:26:50.153" v="2081" actId="1076"/>
          <ac:spMkLst>
            <pc:docMk/>
            <pc:sldMk cId="3908071447" sldId="797"/>
            <ac:spMk id="444" creationId="{E455DC5B-B8C8-4094-8BCB-A95FE651BCD2}"/>
          </ac:spMkLst>
        </pc:spChg>
        <pc:spChg chg="mod">
          <ac:chgData name="Lei Wu" userId="f083b2a8aea23a2f" providerId="LiveId" clId="{798432FD-FBD1-4C67-86FA-26933F155DCF}" dt="2021-03-29T23:26:50.153" v="2081" actId="1076"/>
          <ac:spMkLst>
            <pc:docMk/>
            <pc:sldMk cId="3908071447" sldId="797"/>
            <ac:spMk id="445" creationId="{F678BAA5-D2E2-47D9-92A0-58B075DC265A}"/>
          </ac:spMkLst>
        </pc:spChg>
        <pc:spChg chg="mod">
          <ac:chgData name="Lei Wu" userId="f083b2a8aea23a2f" providerId="LiveId" clId="{798432FD-FBD1-4C67-86FA-26933F155DCF}" dt="2021-03-29T23:26:50.153" v="2081" actId="1076"/>
          <ac:spMkLst>
            <pc:docMk/>
            <pc:sldMk cId="3908071447" sldId="797"/>
            <ac:spMk id="446" creationId="{FE2B9B84-311F-48A5-86B1-279CB324ED17}"/>
          </ac:spMkLst>
        </pc:spChg>
        <pc:spChg chg="mod">
          <ac:chgData name="Lei Wu" userId="f083b2a8aea23a2f" providerId="LiveId" clId="{798432FD-FBD1-4C67-86FA-26933F155DCF}" dt="2021-03-29T23:26:50.153" v="2081" actId="1076"/>
          <ac:spMkLst>
            <pc:docMk/>
            <pc:sldMk cId="3908071447" sldId="797"/>
            <ac:spMk id="447" creationId="{6AE483C2-37A0-4E43-80C5-2B26CE4A3642}"/>
          </ac:spMkLst>
        </pc:spChg>
        <pc:spChg chg="mod">
          <ac:chgData name="Lei Wu" userId="f083b2a8aea23a2f" providerId="LiveId" clId="{798432FD-FBD1-4C67-86FA-26933F155DCF}" dt="2021-03-29T23:26:50.153" v="2081" actId="1076"/>
          <ac:spMkLst>
            <pc:docMk/>
            <pc:sldMk cId="3908071447" sldId="797"/>
            <ac:spMk id="448" creationId="{F1B4E472-CEEA-473D-9B8D-BEEE26B37D76}"/>
          </ac:spMkLst>
        </pc:spChg>
        <pc:spChg chg="mod">
          <ac:chgData name="Lei Wu" userId="f083b2a8aea23a2f" providerId="LiveId" clId="{798432FD-FBD1-4C67-86FA-26933F155DCF}" dt="2021-03-29T23:26:50.153" v="2081" actId="1076"/>
          <ac:spMkLst>
            <pc:docMk/>
            <pc:sldMk cId="3908071447" sldId="797"/>
            <ac:spMk id="449" creationId="{6DC48EC9-4F5F-448B-8D5B-F8B2B41A0994}"/>
          </ac:spMkLst>
        </pc:spChg>
        <pc:spChg chg="mod">
          <ac:chgData name="Lei Wu" userId="f083b2a8aea23a2f" providerId="LiveId" clId="{798432FD-FBD1-4C67-86FA-26933F155DCF}" dt="2021-03-29T23:26:50.153" v="2081" actId="1076"/>
          <ac:spMkLst>
            <pc:docMk/>
            <pc:sldMk cId="3908071447" sldId="797"/>
            <ac:spMk id="450" creationId="{4EF1B275-75D8-4E13-8304-B3D45E4656BF}"/>
          </ac:spMkLst>
        </pc:spChg>
        <pc:spChg chg="mod">
          <ac:chgData name="Lei Wu" userId="f083b2a8aea23a2f" providerId="LiveId" clId="{798432FD-FBD1-4C67-86FA-26933F155DCF}" dt="2021-03-29T23:26:50.153" v="2081" actId="1076"/>
          <ac:spMkLst>
            <pc:docMk/>
            <pc:sldMk cId="3908071447" sldId="797"/>
            <ac:spMk id="451" creationId="{8E3FF2E2-2704-4D76-900A-592B769EFA8B}"/>
          </ac:spMkLst>
        </pc:spChg>
        <pc:spChg chg="mod">
          <ac:chgData name="Lei Wu" userId="f083b2a8aea23a2f" providerId="LiveId" clId="{798432FD-FBD1-4C67-86FA-26933F155DCF}" dt="2021-03-29T23:26:50.153" v="2081" actId="1076"/>
          <ac:spMkLst>
            <pc:docMk/>
            <pc:sldMk cId="3908071447" sldId="797"/>
            <ac:spMk id="452" creationId="{C7CEDD09-87B0-46E2-8AB8-011CECC2C562}"/>
          </ac:spMkLst>
        </pc:spChg>
        <pc:spChg chg="mod">
          <ac:chgData name="Lei Wu" userId="f083b2a8aea23a2f" providerId="LiveId" clId="{798432FD-FBD1-4C67-86FA-26933F155DCF}" dt="2021-03-29T23:26:50.153" v="2081" actId="1076"/>
          <ac:spMkLst>
            <pc:docMk/>
            <pc:sldMk cId="3908071447" sldId="797"/>
            <ac:spMk id="453" creationId="{DEFB1336-D429-4231-BE18-9CF54BB51B5D}"/>
          </ac:spMkLst>
        </pc:spChg>
        <pc:spChg chg="mod">
          <ac:chgData name="Lei Wu" userId="f083b2a8aea23a2f" providerId="LiveId" clId="{798432FD-FBD1-4C67-86FA-26933F155DCF}" dt="2021-03-29T23:26:50.153" v="2081" actId="1076"/>
          <ac:spMkLst>
            <pc:docMk/>
            <pc:sldMk cId="3908071447" sldId="797"/>
            <ac:spMk id="454" creationId="{0194AF99-CAD1-451D-A60F-68A0D23914D0}"/>
          </ac:spMkLst>
        </pc:spChg>
        <pc:spChg chg="mod">
          <ac:chgData name="Lei Wu" userId="f083b2a8aea23a2f" providerId="LiveId" clId="{798432FD-FBD1-4C67-86FA-26933F155DCF}" dt="2021-03-29T23:26:50.153" v="2081" actId="1076"/>
          <ac:spMkLst>
            <pc:docMk/>
            <pc:sldMk cId="3908071447" sldId="797"/>
            <ac:spMk id="455" creationId="{05C8BB2E-8E5B-4B4E-BCF1-D3E6A3EE7E36}"/>
          </ac:spMkLst>
        </pc:spChg>
        <pc:spChg chg="mod">
          <ac:chgData name="Lei Wu" userId="f083b2a8aea23a2f" providerId="LiveId" clId="{798432FD-FBD1-4C67-86FA-26933F155DCF}" dt="2021-03-29T23:26:50.153" v="2081" actId="1076"/>
          <ac:spMkLst>
            <pc:docMk/>
            <pc:sldMk cId="3908071447" sldId="797"/>
            <ac:spMk id="456" creationId="{170A13F6-1304-4D6F-B825-02A7CB806FF3}"/>
          </ac:spMkLst>
        </pc:spChg>
        <pc:spChg chg="mod">
          <ac:chgData name="Lei Wu" userId="f083b2a8aea23a2f" providerId="LiveId" clId="{798432FD-FBD1-4C67-86FA-26933F155DCF}" dt="2021-03-29T23:26:50.153" v="2081" actId="1076"/>
          <ac:spMkLst>
            <pc:docMk/>
            <pc:sldMk cId="3908071447" sldId="797"/>
            <ac:spMk id="457" creationId="{032DBBDA-1DEA-4B0B-A18D-2B66442A682C}"/>
          </ac:spMkLst>
        </pc:spChg>
        <pc:spChg chg="mod">
          <ac:chgData name="Lei Wu" userId="f083b2a8aea23a2f" providerId="LiveId" clId="{798432FD-FBD1-4C67-86FA-26933F155DCF}" dt="2021-03-29T23:26:50.153" v="2081" actId="1076"/>
          <ac:spMkLst>
            <pc:docMk/>
            <pc:sldMk cId="3908071447" sldId="797"/>
            <ac:spMk id="458" creationId="{23E57E9F-5B01-436C-A1EE-DBA04F8568C7}"/>
          </ac:spMkLst>
        </pc:spChg>
        <pc:spChg chg="mod">
          <ac:chgData name="Lei Wu" userId="f083b2a8aea23a2f" providerId="LiveId" clId="{798432FD-FBD1-4C67-86FA-26933F155DCF}" dt="2021-03-29T23:26:50.153" v="2081" actId="1076"/>
          <ac:spMkLst>
            <pc:docMk/>
            <pc:sldMk cId="3908071447" sldId="797"/>
            <ac:spMk id="459" creationId="{4E36A723-3D7B-4F94-91CA-285097D36731}"/>
          </ac:spMkLst>
        </pc:spChg>
        <pc:spChg chg="mod">
          <ac:chgData name="Lei Wu" userId="f083b2a8aea23a2f" providerId="LiveId" clId="{798432FD-FBD1-4C67-86FA-26933F155DCF}" dt="2021-03-29T23:26:50.153" v="2081" actId="1076"/>
          <ac:spMkLst>
            <pc:docMk/>
            <pc:sldMk cId="3908071447" sldId="797"/>
            <ac:spMk id="460" creationId="{EC20AA32-DFF6-486C-87A7-C4BE5E4CF90D}"/>
          </ac:spMkLst>
        </pc:spChg>
        <pc:spChg chg="mod">
          <ac:chgData name="Lei Wu" userId="f083b2a8aea23a2f" providerId="LiveId" clId="{798432FD-FBD1-4C67-86FA-26933F155DCF}" dt="2021-03-29T23:26:50.153" v="2081" actId="1076"/>
          <ac:spMkLst>
            <pc:docMk/>
            <pc:sldMk cId="3908071447" sldId="797"/>
            <ac:spMk id="461" creationId="{5AB898B0-F86C-47EB-8F11-60F59D81DE36}"/>
          </ac:spMkLst>
        </pc:spChg>
        <pc:spChg chg="mod">
          <ac:chgData name="Lei Wu" userId="f083b2a8aea23a2f" providerId="LiveId" clId="{798432FD-FBD1-4C67-86FA-26933F155DCF}" dt="2021-03-29T23:26:50.153" v="2081" actId="1076"/>
          <ac:spMkLst>
            <pc:docMk/>
            <pc:sldMk cId="3908071447" sldId="797"/>
            <ac:spMk id="462" creationId="{354274B7-1BAE-4ED1-B0C1-7175A8EEE427}"/>
          </ac:spMkLst>
        </pc:spChg>
        <pc:spChg chg="mod">
          <ac:chgData name="Lei Wu" userId="f083b2a8aea23a2f" providerId="LiveId" clId="{798432FD-FBD1-4C67-86FA-26933F155DCF}" dt="2021-03-29T23:26:50.153" v="2081" actId="1076"/>
          <ac:spMkLst>
            <pc:docMk/>
            <pc:sldMk cId="3908071447" sldId="797"/>
            <ac:spMk id="463" creationId="{E8AF43F7-61A8-45FD-B750-E5B884977019}"/>
          </ac:spMkLst>
        </pc:spChg>
        <pc:spChg chg="mod">
          <ac:chgData name="Lei Wu" userId="f083b2a8aea23a2f" providerId="LiveId" clId="{798432FD-FBD1-4C67-86FA-26933F155DCF}" dt="2021-03-29T23:26:50.153" v="2081" actId="1076"/>
          <ac:spMkLst>
            <pc:docMk/>
            <pc:sldMk cId="3908071447" sldId="797"/>
            <ac:spMk id="464" creationId="{E9E142AE-1DE1-4D59-AB65-A5B4B1E5D582}"/>
          </ac:spMkLst>
        </pc:spChg>
        <pc:spChg chg="mod">
          <ac:chgData name="Lei Wu" userId="f083b2a8aea23a2f" providerId="LiveId" clId="{798432FD-FBD1-4C67-86FA-26933F155DCF}" dt="2021-03-29T23:26:50.153" v="2081" actId="1076"/>
          <ac:spMkLst>
            <pc:docMk/>
            <pc:sldMk cId="3908071447" sldId="797"/>
            <ac:spMk id="465" creationId="{EC2F1574-79E0-4603-9CFD-53D6185CDFA3}"/>
          </ac:spMkLst>
        </pc:spChg>
        <pc:spChg chg="mod">
          <ac:chgData name="Lei Wu" userId="f083b2a8aea23a2f" providerId="LiveId" clId="{798432FD-FBD1-4C67-86FA-26933F155DCF}" dt="2021-03-29T23:26:50.153" v="2081" actId="1076"/>
          <ac:spMkLst>
            <pc:docMk/>
            <pc:sldMk cId="3908071447" sldId="797"/>
            <ac:spMk id="466" creationId="{9F93EE64-2A03-441F-BA75-4A7236B6967A}"/>
          </ac:spMkLst>
        </pc:spChg>
        <pc:spChg chg="mod">
          <ac:chgData name="Lei Wu" userId="f083b2a8aea23a2f" providerId="LiveId" clId="{798432FD-FBD1-4C67-86FA-26933F155DCF}" dt="2021-03-29T23:26:50.153" v="2081" actId="1076"/>
          <ac:spMkLst>
            <pc:docMk/>
            <pc:sldMk cId="3908071447" sldId="797"/>
            <ac:spMk id="467" creationId="{604088E8-EBC4-474D-8BDC-7591E948B500}"/>
          </ac:spMkLst>
        </pc:spChg>
        <pc:spChg chg="mod">
          <ac:chgData name="Lei Wu" userId="f083b2a8aea23a2f" providerId="LiveId" clId="{798432FD-FBD1-4C67-86FA-26933F155DCF}" dt="2021-03-29T23:26:50.153" v="2081" actId="1076"/>
          <ac:spMkLst>
            <pc:docMk/>
            <pc:sldMk cId="3908071447" sldId="797"/>
            <ac:spMk id="468" creationId="{A9012489-40B3-48A2-A9BD-5CA57162037B}"/>
          </ac:spMkLst>
        </pc:spChg>
        <pc:spChg chg="mod">
          <ac:chgData name="Lei Wu" userId="f083b2a8aea23a2f" providerId="LiveId" clId="{798432FD-FBD1-4C67-86FA-26933F155DCF}" dt="2021-03-29T23:26:50.153" v="2081" actId="1076"/>
          <ac:spMkLst>
            <pc:docMk/>
            <pc:sldMk cId="3908071447" sldId="797"/>
            <ac:spMk id="469" creationId="{FB4C285F-CFA8-4574-A445-1053DB7B9CEE}"/>
          </ac:spMkLst>
        </pc:spChg>
        <pc:spChg chg="mod">
          <ac:chgData name="Lei Wu" userId="f083b2a8aea23a2f" providerId="LiveId" clId="{798432FD-FBD1-4C67-86FA-26933F155DCF}" dt="2021-03-29T23:26:50.153" v="2081" actId="1076"/>
          <ac:spMkLst>
            <pc:docMk/>
            <pc:sldMk cId="3908071447" sldId="797"/>
            <ac:spMk id="470" creationId="{0B0C18A8-93B3-4ACE-B338-06346420BE8D}"/>
          </ac:spMkLst>
        </pc:spChg>
        <pc:spChg chg="mod">
          <ac:chgData name="Lei Wu" userId="f083b2a8aea23a2f" providerId="LiveId" clId="{798432FD-FBD1-4C67-86FA-26933F155DCF}" dt="2021-03-29T23:26:50.153" v="2081" actId="1076"/>
          <ac:spMkLst>
            <pc:docMk/>
            <pc:sldMk cId="3908071447" sldId="797"/>
            <ac:spMk id="471" creationId="{1B146A18-2E44-4808-9276-360F8583F0F3}"/>
          </ac:spMkLst>
        </pc:spChg>
        <pc:spChg chg="mod">
          <ac:chgData name="Lei Wu" userId="f083b2a8aea23a2f" providerId="LiveId" clId="{798432FD-FBD1-4C67-86FA-26933F155DCF}" dt="2021-03-29T23:26:50.153" v="2081" actId="1076"/>
          <ac:spMkLst>
            <pc:docMk/>
            <pc:sldMk cId="3908071447" sldId="797"/>
            <ac:spMk id="472" creationId="{B07E0F40-6346-4C52-9F1D-7F090A76F403}"/>
          </ac:spMkLst>
        </pc:spChg>
        <pc:spChg chg="mod">
          <ac:chgData name="Lei Wu" userId="f083b2a8aea23a2f" providerId="LiveId" clId="{798432FD-FBD1-4C67-86FA-26933F155DCF}" dt="2021-03-29T23:26:50.153" v="2081" actId="1076"/>
          <ac:spMkLst>
            <pc:docMk/>
            <pc:sldMk cId="3908071447" sldId="797"/>
            <ac:spMk id="473" creationId="{BD595FF0-3E5F-4125-86AC-146DAFDD5605}"/>
          </ac:spMkLst>
        </pc:spChg>
        <pc:spChg chg="mod">
          <ac:chgData name="Lei Wu" userId="f083b2a8aea23a2f" providerId="LiveId" clId="{798432FD-FBD1-4C67-86FA-26933F155DCF}" dt="2021-03-29T23:26:50.153" v="2081" actId="1076"/>
          <ac:spMkLst>
            <pc:docMk/>
            <pc:sldMk cId="3908071447" sldId="797"/>
            <ac:spMk id="474" creationId="{E7F6FD0E-26C1-4867-9B67-B374E2E41699}"/>
          </ac:spMkLst>
        </pc:spChg>
        <pc:spChg chg="mod">
          <ac:chgData name="Lei Wu" userId="f083b2a8aea23a2f" providerId="LiveId" clId="{798432FD-FBD1-4C67-86FA-26933F155DCF}" dt="2021-03-29T23:26:50.153" v="2081" actId="1076"/>
          <ac:spMkLst>
            <pc:docMk/>
            <pc:sldMk cId="3908071447" sldId="797"/>
            <ac:spMk id="475" creationId="{A025C70D-7B84-4C09-8BD1-455099B63653}"/>
          </ac:spMkLst>
        </pc:spChg>
        <pc:spChg chg="mod">
          <ac:chgData name="Lei Wu" userId="f083b2a8aea23a2f" providerId="LiveId" clId="{798432FD-FBD1-4C67-86FA-26933F155DCF}" dt="2021-03-29T23:26:50.153" v="2081" actId="1076"/>
          <ac:spMkLst>
            <pc:docMk/>
            <pc:sldMk cId="3908071447" sldId="797"/>
            <ac:spMk id="476" creationId="{F07EC866-B3E4-4B43-84E4-8CBC69583566}"/>
          </ac:spMkLst>
        </pc:spChg>
        <pc:spChg chg="mod">
          <ac:chgData name="Lei Wu" userId="f083b2a8aea23a2f" providerId="LiveId" clId="{798432FD-FBD1-4C67-86FA-26933F155DCF}" dt="2021-03-29T23:26:50.153" v="2081" actId="1076"/>
          <ac:spMkLst>
            <pc:docMk/>
            <pc:sldMk cId="3908071447" sldId="797"/>
            <ac:spMk id="477" creationId="{F2D4794A-074F-4E10-9CBD-52ECF2724B77}"/>
          </ac:spMkLst>
        </pc:spChg>
        <pc:spChg chg="mod">
          <ac:chgData name="Lei Wu" userId="f083b2a8aea23a2f" providerId="LiveId" clId="{798432FD-FBD1-4C67-86FA-26933F155DCF}" dt="2021-03-29T23:26:50.153" v="2081" actId="1076"/>
          <ac:spMkLst>
            <pc:docMk/>
            <pc:sldMk cId="3908071447" sldId="797"/>
            <ac:spMk id="478" creationId="{D7C81D2E-A76A-4798-93A0-215CA8F3CD60}"/>
          </ac:spMkLst>
        </pc:spChg>
        <pc:spChg chg="mod">
          <ac:chgData name="Lei Wu" userId="f083b2a8aea23a2f" providerId="LiveId" clId="{798432FD-FBD1-4C67-86FA-26933F155DCF}" dt="2021-03-29T23:26:50.153" v="2081" actId="1076"/>
          <ac:spMkLst>
            <pc:docMk/>
            <pc:sldMk cId="3908071447" sldId="797"/>
            <ac:spMk id="479" creationId="{083A1F94-5ED6-44E6-ACFF-C57E29FF2299}"/>
          </ac:spMkLst>
        </pc:spChg>
        <pc:spChg chg="mod">
          <ac:chgData name="Lei Wu" userId="f083b2a8aea23a2f" providerId="LiveId" clId="{798432FD-FBD1-4C67-86FA-26933F155DCF}" dt="2021-03-29T23:26:50.153" v="2081" actId="1076"/>
          <ac:spMkLst>
            <pc:docMk/>
            <pc:sldMk cId="3908071447" sldId="797"/>
            <ac:spMk id="480" creationId="{AF7554FC-9E95-4559-AA73-330A7E94C82F}"/>
          </ac:spMkLst>
        </pc:spChg>
        <pc:spChg chg="mod">
          <ac:chgData name="Lei Wu" userId="f083b2a8aea23a2f" providerId="LiveId" clId="{798432FD-FBD1-4C67-86FA-26933F155DCF}" dt="2021-03-29T23:26:50.153" v="2081" actId="1076"/>
          <ac:spMkLst>
            <pc:docMk/>
            <pc:sldMk cId="3908071447" sldId="797"/>
            <ac:spMk id="481" creationId="{7B10B773-F337-483B-A5AF-A720F3776EEF}"/>
          </ac:spMkLst>
        </pc:spChg>
        <pc:spChg chg="mod">
          <ac:chgData name="Lei Wu" userId="f083b2a8aea23a2f" providerId="LiveId" clId="{798432FD-FBD1-4C67-86FA-26933F155DCF}" dt="2021-03-29T23:26:50.153" v="2081" actId="1076"/>
          <ac:spMkLst>
            <pc:docMk/>
            <pc:sldMk cId="3908071447" sldId="797"/>
            <ac:spMk id="482" creationId="{6B3BDF33-E40D-4F35-87CA-1452BF720C8F}"/>
          </ac:spMkLst>
        </pc:spChg>
        <pc:spChg chg="mod">
          <ac:chgData name="Lei Wu" userId="f083b2a8aea23a2f" providerId="LiveId" clId="{798432FD-FBD1-4C67-86FA-26933F155DCF}" dt="2021-03-29T23:26:50.153" v="2081" actId="1076"/>
          <ac:spMkLst>
            <pc:docMk/>
            <pc:sldMk cId="3908071447" sldId="797"/>
            <ac:spMk id="483" creationId="{73348EB9-887F-4DBE-8DAE-4F4B25A5D5FE}"/>
          </ac:spMkLst>
        </pc:spChg>
        <pc:spChg chg="mod">
          <ac:chgData name="Lei Wu" userId="f083b2a8aea23a2f" providerId="LiveId" clId="{798432FD-FBD1-4C67-86FA-26933F155DCF}" dt="2021-03-29T23:26:50.153" v="2081" actId="1076"/>
          <ac:spMkLst>
            <pc:docMk/>
            <pc:sldMk cId="3908071447" sldId="797"/>
            <ac:spMk id="484" creationId="{2B5B0227-B644-420A-AEBE-2D97968A1CB5}"/>
          </ac:spMkLst>
        </pc:spChg>
        <pc:spChg chg="mod">
          <ac:chgData name="Lei Wu" userId="f083b2a8aea23a2f" providerId="LiveId" clId="{798432FD-FBD1-4C67-86FA-26933F155DCF}" dt="2021-03-29T23:26:50.153" v="2081" actId="1076"/>
          <ac:spMkLst>
            <pc:docMk/>
            <pc:sldMk cId="3908071447" sldId="797"/>
            <ac:spMk id="485" creationId="{15F4C1F8-9F3C-494F-BDA6-0BBACB8331F6}"/>
          </ac:spMkLst>
        </pc:spChg>
        <pc:spChg chg="mod">
          <ac:chgData name="Lei Wu" userId="f083b2a8aea23a2f" providerId="LiveId" clId="{798432FD-FBD1-4C67-86FA-26933F155DCF}" dt="2021-03-29T23:26:50.153" v="2081" actId="1076"/>
          <ac:spMkLst>
            <pc:docMk/>
            <pc:sldMk cId="3908071447" sldId="797"/>
            <ac:spMk id="486" creationId="{F2A35729-B7AB-49FC-8EDF-EFE27952C9D7}"/>
          </ac:spMkLst>
        </pc:spChg>
        <pc:spChg chg="mod">
          <ac:chgData name="Lei Wu" userId="f083b2a8aea23a2f" providerId="LiveId" clId="{798432FD-FBD1-4C67-86FA-26933F155DCF}" dt="2021-03-29T23:26:50.153" v="2081" actId="1076"/>
          <ac:spMkLst>
            <pc:docMk/>
            <pc:sldMk cId="3908071447" sldId="797"/>
            <ac:spMk id="487" creationId="{31CE9F79-5E89-44BE-AC87-2E66BFA689B2}"/>
          </ac:spMkLst>
        </pc:spChg>
        <pc:spChg chg="mod">
          <ac:chgData name="Lei Wu" userId="f083b2a8aea23a2f" providerId="LiveId" clId="{798432FD-FBD1-4C67-86FA-26933F155DCF}" dt="2021-03-29T23:26:50.153" v="2081" actId="1076"/>
          <ac:spMkLst>
            <pc:docMk/>
            <pc:sldMk cId="3908071447" sldId="797"/>
            <ac:spMk id="488" creationId="{26BB5E7A-EBBE-4507-998D-3DC4A3E36486}"/>
          </ac:spMkLst>
        </pc:spChg>
        <pc:spChg chg="mod">
          <ac:chgData name="Lei Wu" userId="f083b2a8aea23a2f" providerId="LiveId" clId="{798432FD-FBD1-4C67-86FA-26933F155DCF}" dt="2021-03-29T23:26:50.153" v="2081" actId="1076"/>
          <ac:spMkLst>
            <pc:docMk/>
            <pc:sldMk cId="3908071447" sldId="797"/>
            <ac:spMk id="489" creationId="{53C93666-97E4-4391-81AD-31180CE0F21A}"/>
          </ac:spMkLst>
        </pc:spChg>
        <pc:spChg chg="mod">
          <ac:chgData name="Lei Wu" userId="f083b2a8aea23a2f" providerId="LiveId" clId="{798432FD-FBD1-4C67-86FA-26933F155DCF}" dt="2021-03-29T23:26:50.153" v="2081" actId="1076"/>
          <ac:spMkLst>
            <pc:docMk/>
            <pc:sldMk cId="3908071447" sldId="797"/>
            <ac:spMk id="490" creationId="{DA4BF95F-7572-4DDF-BF60-724190E68CF8}"/>
          </ac:spMkLst>
        </pc:spChg>
        <pc:spChg chg="mod">
          <ac:chgData name="Lei Wu" userId="f083b2a8aea23a2f" providerId="LiveId" clId="{798432FD-FBD1-4C67-86FA-26933F155DCF}" dt="2021-03-29T23:26:50.153" v="2081" actId="1076"/>
          <ac:spMkLst>
            <pc:docMk/>
            <pc:sldMk cId="3908071447" sldId="797"/>
            <ac:spMk id="491" creationId="{2E523452-E44A-4340-B389-871FA6D8DC19}"/>
          </ac:spMkLst>
        </pc:spChg>
        <pc:spChg chg="mod">
          <ac:chgData name="Lei Wu" userId="f083b2a8aea23a2f" providerId="LiveId" clId="{798432FD-FBD1-4C67-86FA-26933F155DCF}" dt="2021-03-29T23:26:50.153" v="2081" actId="1076"/>
          <ac:spMkLst>
            <pc:docMk/>
            <pc:sldMk cId="3908071447" sldId="797"/>
            <ac:spMk id="492" creationId="{189D41FA-C5FB-423D-A29C-E3C28EE6F195}"/>
          </ac:spMkLst>
        </pc:spChg>
        <pc:spChg chg="mod">
          <ac:chgData name="Lei Wu" userId="f083b2a8aea23a2f" providerId="LiveId" clId="{798432FD-FBD1-4C67-86FA-26933F155DCF}" dt="2021-03-29T23:26:50.153" v="2081" actId="1076"/>
          <ac:spMkLst>
            <pc:docMk/>
            <pc:sldMk cId="3908071447" sldId="797"/>
            <ac:spMk id="493" creationId="{C66E0C43-7FBE-498F-8DE5-295FEE663575}"/>
          </ac:spMkLst>
        </pc:spChg>
        <pc:spChg chg="mod">
          <ac:chgData name="Lei Wu" userId="f083b2a8aea23a2f" providerId="LiveId" clId="{798432FD-FBD1-4C67-86FA-26933F155DCF}" dt="2021-03-29T23:26:50.153" v="2081" actId="1076"/>
          <ac:spMkLst>
            <pc:docMk/>
            <pc:sldMk cId="3908071447" sldId="797"/>
            <ac:spMk id="494" creationId="{76B60742-E39A-4BAB-A3F1-70CBF1F9A1D3}"/>
          </ac:spMkLst>
        </pc:spChg>
        <pc:spChg chg="mod">
          <ac:chgData name="Lei Wu" userId="f083b2a8aea23a2f" providerId="LiveId" clId="{798432FD-FBD1-4C67-86FA-26933F155DCF}" dt="2021-03-29T23:26:50.153" v="2081" actId="1076"/>
          <ac:spMkLst>
            <pc:docMk/>
            <pc:sldMk cId="3908071447" sldId="797"/>
            <ac:spMk id="495" creationId="{8ED6732F-4114-4DEA-8AE6-76D09A23700B}"/>
          </ac:spMkLst>
        </pc:spChg>
        <pc:spChg chg="mod">
          <ac:chgData name="Lei Wu" userId="f083b2a8aea23a2f" providerId="LiveId" clId="{798432FD-FBD1-4C67-86FA-26933F155DCF}" dt="2021-03-29T23:26:50.153" v="2081" actId="1076"/>
          <ac:spMkLst>
            <pc:docMk/>
            <pc:sldMk cId="3908071447" sldId="797"/>
            <ac:spMk id="496" creationId="{E99DE9BB-0802-4B45-B780-8652BD69B50C}"/>
          </ac:spMkLst>
        </pc:spChg>
        <pc:spChg chg="mod">
          <ac:chgData name="Lei Wu" userId="f083b2a8aea23a2f" providerId="LiveId" clId="{798432FD-FBD1-4C67-86FA-26933F155DCF}" dt="2021-03-29T23:26:50.153" v="2081" actId="1076"/>
          <ac:spMkLst>
            <pc:docMk/>
            <pc:sldMk cId="3908071447" sldId="797"/>
            <ac:spMk id="497" creationId="{CCC6240B-E457-4AA3-9204-0AD85BD795A6}"/>
          </ac:spMkLst>
        </pc:spChg>
        <pc:spChg chg="mod">
          <ac:chgData name="Lei Wu" userId="f083b2a8aea23a2f" providerId="LiveId" clId="{798432FD-FBD1-4C67-86FA-26933F155DCF}" dt="2021-03-29T23:26:50.153" v="2081" actId="1076"/>
          <ac:spMkLst>
            <pc:docMk/>
            <pc:sldMk cId="3908071447" sldId="797"/>
            <ac:spMk id="498" creationId="{19E8C222-EBC3-4422-ADBA-93B4FEB8EFAE}"/>
          </ac:spMkLst>
        </pc:spChg>
        <pc:spChg chg="mod">
          <ac:chgData name="Lei Wu" userId="f083b2a8aea23a2f" providerId="LiveId" clId="{798432FD-FBD1-4C67-86FA-26933F155DCF}" dt="2021-03-29T23:26:50.153" v="2081" actId="1076"/>
          <ac:spMkLst>
            <pc:docMk/>
            <pc:sldMk cId="3908071447" sldId="797"/>
            <ac:spMk id="499" creationId="{8E62E7AE-3049-4A5C-8D9B-41142B731911}"/>
          </ac:spMkLst>
        </pc:spChg>
        <pc:spChg chg="mod">
          <ac:chgData name="Lei Wu" userId="f083b2a8aea23a2f" providerId="LiveId" clId="{798432FD-FBD1-4C67-86FA-26933F155DCF}" dt="2021-03-29T23:26:50.153" v="2081" actId="1076"/>
          <ac:spMkLst>
            <pc:docMk/>
            <pc:sldMk cId="3908071447" sldId="797"/>
            <ac:spMk id="500" creationId="{97C1B5E9-7AFA-4955-983E-C87CC542B962}"/>
          </ac:spMkLst>
        </pc:spChg>
        <pc:spChg chg="mod">
          <ac:chgData name="Lei Wu" userId="f083b2a8aea23a2f" providerId="LiveId" clId="{798432FD-FBD1-4C67-86FA-26933F155DCF}" dt="2021-03-29T23:26:50.153" v="2081" actId="1076"/>
          <ac:spMkLst>
            <pc:docMk/>
            <pc:sldMk cId="3908071447" sldId="797"/>
            <ac:spMk id="501" creationId="{B1AD2BF0-4610-418D-B9E8-6C8715211A0A}"/>
          </ac:spMkLst>
        </pc:spChg>
        <pc:spChg chg="mod">
          <ac:chgData name="Lei Wu" userId="f083b2a8aea23a2f" providerId="LiveId" clId="{798432FD-FBD1-4C67-86FA-26933F155DCF}" dt="2021-03-29T23:26:50.153" v="2081" actId="1076"/>
          <ac:spMkLst>
            <pc:docMk/>
            <pc:sldMk cId="3908071447" sldId="797"/>
            <ac:spMk id="502" creationId="{5202326D-7E05-4667-B40E-A535DBB99BDD}"/>
          </ac:spMkLst>
        </pc:spChg>
        <pc:spChg chg="mod">
          <ac:chgData name="Lei Wu" userId="f083b2a8aea23a2f" providerId="LiveId" clId="{798432FD-FBD1-4C67-86FA-26933F155DCF}" dt="2021-03-29T23:26:50.153" v="2081" actId="1076"/>
          <ac:spMkLst>
            <pc:docMk/>
            <pc:sldMk cId="3908071447" sldId="797"/>
            <ac:spMk id="503" creationId="{2C3F36CE-5FA3-4978-A178-E1C24C2D9275}"/>
          </ac:spMkLst>
        </pc:spChg>
        <pc:spChg chg="mod">
          <ac:chgData name="Lei Wu" userId="f083b2a8aea23a2f" providerId="LiveId" clId="{798432FD-FBD1-4C67-86FA-26933F155DCF}" dt="2021-03-29T23:26:50.153" v="2081" actId="1076"/>
          <ac:spMkLst>
            <pc:docMk/>
            <pc:sldMk cId="3908071447" sldId="797"/>
            <ac:spMk id="504" creationId="{583C80CE-B9B0-4341-9A5F-771235616F4D}"/>
          </ac:spMkLst>
        </pc:spChg>
        <pc:spChg chg="mod">
          <ac:chgData name="Lei Wu" userId="f083b2a8aea23a2f" providerId="LiveId" clId="{798432FD-FBD1-4C67-86FA-26933F155DCF}" dt="2021-03-29T23:26:50.153" v="2081" actId="1076"/>
          <ac:spMkLst>
            <pc:docMk/>
            <pc:sldMk cId="3908071447" sldId="797"/>
            <ac:spMk id="505" creationId="{764F1D5E-9054-4AB5-9876-BDF6A4BCB597}"/>
          </ac:spMkLst>
        </pc:spChg>
        <pc:spChg chg="mod">
          <ac:chgData name="Lei Wu" userId="f083b2a8aea23a2f" providerId="LiveId" clId="{798432FD-FBD1-4C67-86FA-26933F155DCF}" dt="2021-03-29T23:26:50.153" v="2081" actId="1076"/>
          <ac:spMkLst>
            <pc:docMk/>
            <pc:sldMk cId="3908071447" sldId="797"/>
            <ac:spMk id="506" creationId="{44C53566-6C1F-46E3-A2D1-058C1CEE0149}"/>
          </ac:spMkLst>
        </pc:spChg>
        <pc:spChg chg="mod">
          <ac:chgData name="Lei Wu" userId="f083b2a8aea23a2f" providerId="LiveId" clId="{798432FD-FBD1-4C67-86FA-26933F155DCF}" dt="2021-03-29T23:26:50.153" v="2081" actId="1076"/>
          <ac:spMkLst>
            <pc:docMk/>
            <pc:sldMk cId="3908071447" sldId="797"/>
            <ac:spMk id="507" creationId="{1B098D68-282B-4B31-B28F-4A8599704EBC}"/>
          </ac:spMkLst>
        </pc:spChg>
        <pc:spChg chg="mod">
          <ac:chgData name="Lei Wu" userId="f083b2a8aea23a2f" providerId="LiveId" clId="{798432FD-FBD1-4C67-86FA-26933F155DCF}" dt="2021-03-29T23:26:50.153" v="2081" actId="1076"/>
          <ac:spMkLst>
            <pc:docMk/>
            <pc:sldMk cId="3908071447" sldId="797"/>
            <ac:spMk id="508" creationId="{F961CD08-A8DA-4D6F-B2DE-491D7B308901}"/>
          </ac:spMkLst>
        </pc:spChg>
        <pc:spChg chg="mod">
          <ac:chgData name="Lei Wu" userId="f083b2a8aea23a2f" providerId="LiveId" clId="{798432FD-FBD1-4C67-86FA-26933F155DCF}" dt="2021-03-29T23:26:50.153" v="2081" actId="1076"/>
          <ac:spMkLst>
            <pc:docMk/>
            <pc:sldMk cId="3908071447" sldId="797"/>
            <ac:spMk id="509" creationId="{F5E6CCE7-305C-434F-B7EB-C9AC95405EFB}"/>
          </ac:spMkLst>
        </pc:spChg>
        <pc:spChg chg="mod">
          <ac:chgData name="Lei Wu" userId="f083b2a8aea23a2f" providerId="LiveId" clId="{798432FD-FBD1-4C67-86FA-26933F155DCF}" dt="2021-03-29T23:26:50.153" v="2081" actId="1076"/>
          <ac:spMkLst>
            <pc:docMk/>
            <pc:sldMk cId="3908071447" sldId="797"/>
            <ac:spMk id="510" creationId="{95CB956D-0758-4FC6-B85E-AD64BBDB1F85}"/>
          </ac:spMkLst>
        </pc:spChg>
        <pc:spChg chg="mod">
          <ac:chgData name="Lei Wu" userId="f083b2a8aea23a2f" providerId="LiveId" clId="{798432FD-FBD1-4C67-86FA-26933F155DCF}" dt="2021-03-29T23:26:50.153" v="2081" actId="1076"/>
          <ac:spMkLst>
            <pc:docMk/>
            <pc:sldMk cId="3908071447" sldId="797"/>
            <ac:spMk id="511" creationId="{1C585584-A691-47FB-AE09-900A3B045D96}"/>
          </ac:spMkLst>
        </pc:spChg>
        <pc:spChg chg="mod">
          <ac:chgData name="Lei Wu" userId="f083b2a8aea23a2f" providerId="LiveId" clId="{798432FD-FBD1-4C67-86FA-26933F155DCF}" dt="2021-03-29T23:26:50.153" v="2081" actId="1076"/>
          <ac:spMkLst>
            <pc:docMk/>
            <pc:sldMk cId="3908071447" sldId="797"/>
            <ac:spMk id="512" creationId="{321EA646-DFEA-4EE5-80C8-B78747430F2D}"/>
          </ac:spMkLst>
        </pc:spChg>
        <pc:spChg chg="mod">
          <ac:chgData name="Lei Wu" userId="f083b2a8aea23a2f" providerId="LiveId" clId="{798432FD-FBD1-4C67-86FA-26933F155DCF}" dt="2021-03-29T23:26:50.153" v="2081" actId="1076"/>
          <ac:spMkLst>
            <pc:docMk/>
            <pc:sldMk cId="3908071447" sldId="797"/>
            <ac:spMk id="513" creationId="{7C933ACE-DF26-4E26-9BAF-CD290D058097}"/>
          </ac:spMkLst>
        </pc:spChg>
        <pc:spChg chg="mod">
          <ac:chgData name="Lei Wu" userId="f083b2a8aea23a2f" providerId="LiveId" clId="{798432FD-FBD1-4C67-86FA-26933F155DCF}" dt="2021-03-29T23:26:50.153" v="2081" actId="1076"/>
          <ac:spMkLst>
            <pc:docMk/>
            <pc:sldMk cId="3908071447" sldId="797"/>
            <ac:spMk id="514" creationId="{E864CA80-1A93-4C5B-BECE-A26875DCEECD}"/>
          </ac:spMkLst>
        </pc:spChg>
        <pc:spChg chg="mod">
          <ac:chgData name="Lei Wu" userId="f083b2a8aea23a2f" providerId="LiveId" clId="{798432FD-FBD1-4C67-86FA-26933F155DCF}" dt="2021-03-29T23:26:50.153" v="2081" actId="1076"/>
          <ac:spMkLst>
            <pc:docMk/>
            <pc:sldMk cId="3908071447" sldId="797"/>
            <ac:spMk id="515" creationId="{0AB9ADB9-6584-4B26-8086-FED8B59D2774}"/>
          </ac:spMkLst>
        </pc:spChg>
        <pc:spChg chg="mod">
          <ac:chgData name="Lei Wu" userId="f083b2a8aea23a2f" providerId="LiveId" clId="{798432FD-FBD1-4C67-86FA-26933F155DCF}" dt="2021-03-29T23:26:50.153" v="2081" actId="1076"/>
          <ac:spMkLst>
            <pc:docMk/>
            <pc:sldMk cId="3908071447" sldId="797"/>
            <ac:spMk id="516" creationId="{591E2C88-EB2D-4FED-8433-D1E484B161CF}"/>
          </ac:spMkLst>
        </pc:spChg>
        <pc:spChg chg="mod">
          <ac:chgData name="Lei Wu" userId="f083b2a8aea23a2f" providerId="LiveId" clId="{798432FD-FBD1-4C67-86FA-26933F155DCF}" dt="2021-03-29T23:26:50.153" v="2081" actId="1076"/>
          <ac:spMkLst>
            <pc:docMk/>
            <pc:sldMk cId="3908071447" sldId="797"/>
            <ac:spMk id="517" creationId="{3E9E1552-D144-4210-B1F7-F82B30D49214}"/>
          </ac:spMkLst>
        </pc:spChg>
        <pc:spChg chg="mod">
          <ac:chgData name="Lei Wu" userId="f083b2a8aea23a2f" providerId="LiveId" clId="{798432FD-FBD1-4C67-86FA-26933F155DCF}" dt="2021-03-29T23:26:50.153" v="2081" actId="1076"/>
          <ac:spMkLst>
            <pc:docMk/>
            <pc:sldMk cId="3908071447" sldId="797"/>
            <ac:spMk id="518" creationId="{CA30B184-BA2C-479D-A20C-A6B3B5DCF00C}"/>
          </ac:spMkLst>
        </pc:spChg>
        <pc:spChg chg="mod">
          <ac:chgData name="Lei Wu" userId="f083b2a8aea23a2f" providerId="LiveId" clId="{798432FD-FBD1-4C67-86FA-26933F155DCF}" dt="2021-03-29T23:26:50.153" v="2081" actId="1076"/>
          <ac:spMkLst>
            <pc:docMk/>
            <pc:sldMk cId="3908071447" sldId="797"/>
            <ac:spMk id="519" creationId="{811BE285-2580-4D36-908E-D9D8FEDBA9F8}"/>
          </ac:spMkLst>
        </pc:spChg>
        <pc:spChg chg="mod">
          <ac:chgData name="Lei Wu" userId="f083b2a8aea23a2f" providerId="LiveId" clId="{798432FD-FBD1-4C67-86FA-26933F155DCF}" dt="2021-03-29T23:26:50.153" v="2081" actId="1076"/>
          <ac:spMkLst>
            <pc:docMk/>
            <pc:sldMk cId="3908071447" sldId="797"/>
            <ac:spMk id="520" creationId="{FF539209-E6FD-47BF-8EB7-796EF7793CB0}"/>
          </ac:spMkLst>
        </pc:spChg>
        <pc:spChg chg="mod">
          <ac:chgData name="Lei Wu" userId="f083b2a8aea23a2f" providerId="LiveId" clId="{798432FD-FBD1-4C67-86FA-26933F155DCF}" dt="2021-03-29T23:26:50.153" v="2081" actId="1076"/>
          <ac:spMkLst>
            <pc:docMk/>
            <pc:sldMk cId="3908071447" sldId="797"/>
            <ac:spMk id="521" creationId="{6CE9C068-E66B-4A85-B2F5-564F64B200F9}"/>
          </ac:spMkLst>
        </pc:spChg>
        <pc:spChg chg="mod">
          <ac:chgData name="Lei Wu" userId="f083b2a8aea23a2f" providerId="LiveId" clId="{798432FD-FBD1-4C67-86FA-26933F155DCF}" dt="2021-03-29T23:26:50.153" v="2081" actId="1076"/>
          <ac:spMkLst>
            <pc:docMk/>
            <pc:sldMk cId="3908071447" sldId="797"/>
            <ac:spMk id="522" creationId="{67922E2F-B339-47F3-8FFC-6E51EB47E551}"/>
          </ac:spMkLst>
        </pc:spChg>
        <pc:spChg chg="mod">
          <ac:chgData name="Lei Wu" userId="f083b2a8aea23a2f" providerId="LiveId" clId="{798432FD-FBD1-4C67-86FA-26933F155DCF}" dt="2021-03-29T23:26:50.153" v="2081" actId="1076"/>
          <ac:spMkLst>
            <pc:docMk/>
            <pc:sldMk cId="3908071447" sldId="797"/>
            <ac:spMk id="523" creationId="{07CB96F9-90ED-4D8E-96E2-BD7B751EDF44}"/>
          </ac:spMkLst>
        </pc:spChg>
        <pc:spChg chg="mod">
          <ac:chgData name="Lei Wu" userId="f083b2a8aea23a2f" providerId="LiveId" clId="{798432FD-FBD1-4C67-86FA-26933F155DCF}" dt="2021-03-29T23:26:50.153" v="2081" actId="1076"/>
          <ac:spMkLst>
            <pc:docMk/>
            <pc:sldMk cId="3908071447" sldId="797"/>
            <ac:spMk id="524" creationId="{F743E7C1-8C83-4914-B0AD-28FBCB255471}"/>
          </ac:spMkLst>
        </pc:spChg>
        <pc:spChg chg="mod">
          <ac:chgData name="Lei Wu" userId="f083b2a8aea23a2f" providerId="LiveId" clId="{798432FD-FBD1-4C67-86FA-26933F155DCF}" dt="2021-03-29T23:26:50.153" v="2081" actId="1076"/>
          <ac:spMkLst>
            <pc:docMk/>
            <pc:sldMk cId="3908071447" sldId="797"/>
            <ac:spMk id="525" creationId="{753AE5B9-5EBF-4656-9BF4-3CED09C55A78}"/>
          </ac:spMkLst>
        </pc:spChg>
        <pc:spChg chg="mod">
          <ac:chgData name="Lei Wu" userId="f083b2a8aea23a2f" providerId="LiveId" clId="{798432FD-FBD1-4C67-86FA-26933F155DCF}" dt="2021-03-29T23:26:50.153" v="2081" actId="1076"/>
          <ac:spMkLst>
            <pc:docMk/>
            <pc:sldMk cId="3908071447" sldId="797"/>
            <ac:spMk id="526" creationId="{5DC0C312-25E5-4F28-8249-42F2A7AA96BB}"/>
          </ac:spMkLst>
        </pc:spChg>
        <pc:spChg chg="mod">
          <ac:chgData name="Lei Wu" userId="f083b2a8aea23a2f" providerId="LiveId" clId="{798432FD-FBD1-4C67-86FA-26933F155DCF}" dt="2021-03-29T23:26:50.153" v="2081" actId="1076"/>
          <ac:spMkLst>
            <pc:docMk/>
            <pc:sldMk cId="3908071447" sldId="797"/>
            <ac:spMk id="527" creationId="{CC65E9EB-3D61-47F5-94EF-D0B4EF9A880E}"/>
          </ac:spMkLst>
        </pc:spChg>
        <pc:spChg chg="mod">
          <ac:chgData name="Lei Wu" userId="f083b2a8aea23a2f" providerId="LiveId" clId="{798432FD-FBD1-4C67-86FA-26933F155DCF}" dt="2021-03-29T23:26:50.153" v="2081" actId="1076"/>
          <ac:spMkLst>
            <pc:docMk/>
            <pc:sldMk cId="3908071447" sldId="797"/>
            <ac:spMk id="528" creationId="{E092746D-92B8-4FCC-BC7C-FEEBC7B58ED3}"/>
          </ac:spMkLst>
        </pc:spChg>
        <pc:spChg chg="mod">
          <ac:chgData name="Lei Wu" userId="f083b2a8aea23a2f" providerId="LiveId" clId="{798432FD-FBD1-4C67-86FA-26933F155DCF}" dt="2021-03-29T23:26:50.153" v="2081" actId="1076"/>
          <ac:spMkLst>
            <pc:docMk/>
            <pc:sldMk cId="3908071447" sldId="797"/>
            <ac:spMk id="529" creationId="{A1E495A9-7ACC-460E-8E84-CDB96F32D2C5}"/>
          </ac:spMkLst>
        </pc:spChg>
        <pc:spChg chg="mod">
          <ac:chgData name="Lei Wu" userId="f083b2a8aea23a2f" providerId="LiveId" clId="{798432FD-FBD1-4C67-86FA-26933F155DCF}" dt="2021-03-29T23:26:50.153" v="2081" actId="1076"/>
          <ac:spMkLst>
            <pc:docMk/>
            <pc:sldMk cId="3908071447" sldId="797"/>
            <ac:spMk id="530" creationId="{7C5BC72A-0F37-47C8-A50D-44FC7B72EE85}"/>
          </ac:spMkLst>
        </pc:spChg>
        <pc:spChg chg="mod">
          <ac:chgData name="Lei Wu" userId="f083b2a8aea23a2f" providerId="LiveId" clId="{798432FD-FBD1-4C67-86FA-26933F155DCF}" dt="2021-03-29T23:26:50.153" v="2081" actId="1076"/>
          <ac:spMkLst>
            <pc:docMk/>
            <pc:sldMk cId="3908071447" sldId="797"/>
            <ac:spMk id="531" creationId="{23B2F98F-72BE-4C65-8EF6-6507FA2889C3}"/>
          </ac:spMkLst>
        </pc:spChg>
        <pc:spChg chg="mod">
          <ac:chgData name="Lei Wu" userId="f083b2a8aea23a2f" providerId="LiveId" clId="{798432FD-FBD1-4C67-86FA-26933F155DCF}" dt="2021-03-29T23:26:50.153" v="2081" actId="1076"/>
          <ac:spMkLst>
            <pc:docMk/>
            <pc:sldMk cId="3908071447" sldId="797"/>
            <ac:spMk id="532" creationId="{F776CB9F-EFD4-469F-8DAF-3E1CBEE20454}"/>
          </ac:spMkLst>
        </pc:spChg>
        <pc:spChg chg="mod">
          <ac:chgData name="Lei Wu" userId="f083b2a8aea23a2f" providerId="LiveId" clId="{798432FD-FBD1-4C67-86FA-26933F155DCF}" dt="2021-03-29T23:26:50.153" v="2081" actId="1076"/>
          <ac:spMkLst>
            <pc:docMk/>
            <pc:sldMk cId="3908071447" sldId="797"/>
            <ac:spMk id="533" creationId="{FEAFC51E-AC89-4338-BCD1-ABBED9B6130E}"/>
          </ac:spMkLst>
        </pc:spChg>
        <pc:spChg chg="mod">
          <ac:chgData name="Lei Wu" userId="f083b2a8aea23a2f" providerId="LiveId" clId="{798432FD-FBD1-4C67-86FA-26933F155DCF}" dt="2021-03-29T23:26:50.153" v="2081" actId="1076"/>
          <ac:spMkLst>
            <pc:docMk/>
            <pc:sldMk cId="3908071447" sldId="797"/>
            <ac:spMk id="534" creationId="{3F50661F-62B4-4EEC-812C-0F5EB5C77A6D}"/>
          </ac:spMkLst>
        </pc:spChg>
        <pc:spChg chg="mod">
          <ac:chgData name="Lei Wu" userId="f083b2a8aea23a2f" providerId="LiveId" clId="{798432FD-FBD1-4C67-86FA-26933F155DCF}" dt="2021-03-29T23:26:50.153" v="2081" actId="1076"/>
          <ac:spMkLst>
            <pc:docMk/>
            <pc:sldMk cId="3908071447" sldId="797"/>
            <ac:spMk id="535" creationId="{4BB61909-9424-479A-BE6A-9993C1B35A68}"/>
          </ac:spMkLst>
        </pc:spChg>
        <pc:spChg chg="mod">
          <ac:chgData name="Lei Wu" userId="f083b2a8aea23a2f" providerId="LiveId" clId="{798432FD-FBD1-4C67-86FA-26933F155DCF}" dt="2021-03-29T23:26:50.153" v="2081" actId="1076"/>
          <ac:spMkLst>
            <pc:docMk/>
            <pc:sldMk cId="3908071447" sldId="797"/>
            <ac:spMk id="536" creationId="{EB62F26C-A39A-47F0-90D8-8EC6CBCEB835}"/>
          </ac:spMkLst>
        </pc:spChg>
        <pc:spChg chg="mod">
          <ac:chgData name="Lei Wu" userId="f083b2a8aea23a2f" providerId="LiveId" clId="{798432FD-FBD1-4C67-86FA-26933F155DCF}" dt="2021-03-29T23:26:50.153" v="2081" actId="1076"/>
          <ac:spMkLst>
            <pc:docMk/>
            <pc:sldMk cId="3908071447" sldId="797"/>
            <ac:spMk id="537" creationId="{E87CDEF7-83FA-4653-9DEE-F66338D04A47}"/>
          </ac:spMkLst>
        </pc:spChg>
        <pc:spChg chg="mod">
          <ac:chgData name="Lei Wu" userId="f083b2a8aea23a2f" providerId="LiveId" clId="{798432FD-FBD1-4C67-86FA-26933F155DCF}" dt="2021-03-29T23:26:50.153" v="2081" actId="1076"/>
          <ac:spMkLst>
            <pc:docMk/>
            <pc:sldMk cId="3908071447" sldId="797"/>
            <ac:spMk id="538" creationId="{7E24811F-4318-4C78-A408-16B3305098D4}"/>
          </ac:spMkLst>
        </pc:spChg>
        <pc:spChg chg="mod">
          <ac:chgData name="Lei Wu" userId="f083b2a8aea23a2f" providerId="LiveId" clId="{798432FD-FBD1-4C67-86FA-26933F155DCF}" dt="2021-03-29T23:26:50.153" v="2081" actId="1076"/>
          <ac:spMkLst>
            <pc:docMk/>
            <pc:sldMk cId="3908071447" sldId="797"/>
            <ac:spMk id="539" creationId="{5144F03F-47D4-44E7-98FE-6919086E3EFF}"/>
          </ac:spMkLst>
        </pc:spChg>
        <pc:spChg chg="mod">
          <ac:chgData name="Lei Wu" userId="f083b2a8aea23a2f" providerId="LiveId" clId="{798432FD-FBD1-4C67-86FA-26933F155DCF}" dt="2021-03-29T23:26:50.153" v="2081" actId="1076"/>
          <ac:spMkLst>
            <pc:docMk/>
            <pc:sldMk cId="3908071447" sldId="797"/>
            <ac:spMk id="540" creationId="{B67F7F34-6111-4E61-B900-DA3FB215D614}"/>
          </ac:spMkLst>
        </pc:spChg>
        <pc:spChg chg="mod">
          <ac:chgData name="Lei Wu" userId="f083b2a8aea23a2f" providerId="LiveId" clId="{798432FD-FBD1-4C67-86FA-26933F155DCF}" dt="2021-03-29T23:26:50.153" v="2081" actId="1076"/>
          <ac:spMkLst>
            <pc:docMk/>
            <pc:sldMk cId="3908071447" sldId="797"/>
            <ac:spMk id="541" creationId="{B963DF39-C613-4AF3-8A66-7C0113A1A48E}"/>
          </ac:spMkLst>
        </pc:spChg>
        <pc:spChg chg="mod">
          <ac:chgData name="Lei Wu" userId="f083b2a8aea23a2f" providerId="LiveId" clId="{798432FD-FBD1-4C67-86FA-26933F155DCF}" dt="2021-03-29T23:26:50.153" v="2081" actId="1076"/>
          <ac:spMkLst>
            <pc:docMk/>
            <pc:sldMk cId="3908071447" sldId="797"/>
            <ac:spMk id="542" creationId="{6DC12B2B-2B85-4831-AA94-E067D810BEFB}"/>
          </ac:spMkLst>
        </pc:spChg>
        <pc:spChg chg="mod">
          <ac:chgData name="Lei Wu" userId="f083b2a8aea23a2f" providerId="LiveId" clId="{798432FD-FBD1-4C67-86FA-26933F155DCF}" dt="2021-03-29T23:26:50.153" v="2081" actId="1076"/>
          <ac:spMkLst>
            <pc:docMk/>
            <pc:sldMk cId="3908071447" sldId="797"/>
            <ac:spMk id="543" creationId="{F0374A13-4E7A-4AF1-A89A-95AEB4D00966}"/>
          </ac:spMkLst>
        </pc:spChg>
        <pc:spChg chg="mod">
          <ac:chgData name="Lei Wu" userId="f083b2a8aea23a2f" providerId="LiveId" clId="{798432FD-FBD1-4C67-86FA-26933F155DCF}" dt="2021-03-29T23:26:50.153" v="2081" actId="1076"/>
          <ac:spMkLst>
            <pc:docMk/>
            <pc:sldMk cId="3908071447" sldId="797"/>
            <ac:spMk id="544" creationId="{630F7CD3-13F0-43BF-8D20-76FC83289C83}"/>
          </ac:spMkLst>
        </pc:spChg>
        <pc:spChg chg="mod">
          <ac:chgData name="Lei Wu" userId="f083b2a8aea23a2f" providerId="LiveId" clId="{798432FD-FBD1-4C67-86FA-26933F155DCF}" dt="2021-03-29T23:26:50.153" v="2081" actId="1076"/>
          <ac:spMkLst>
            <pc:docMk/>
            <pc:sldMk cId="3908071447" sldId="797"/>
            <ac:spMk id="545" creationId="{A382E696-FE70-4715-97E1-B91C2AE496E8}"/>
          </ac:spMkLst>
        </pc:spChg>
        <pc:spChg chg="mod">
          <ac:chgData name="Lei Wu" userId="f083b2a8aea23a2f" providerId="LiveId" clId="{798432FD-FBD1-4C67-86FA-26933F155DCF}" dt="2021-03-29T23:26:50.153" v="2081" actId="1076"/>
          <ac:spMkLst>
            <pc:docMk/>
            <pc:sldMk cId="3908071447" sldId="797"/>
            <ac:spMk id="546" creationId="{0E5FE5F3-D272-4B7F-9D56-52FBA30212B2}"/>
          </ac:spMkLst>
        </pc:spChg>
        <pc:spChg chg="mod">
          <ac:chgData name="Lei Wu" userId="f083b2a8aea23a2f" providerId="LiveId" clId="{798432FD-FBD1-4C67-86FA-26933F155DCF}" dt="2021-03-29T23:26:50.153" v="2081" actId="1076"/>
          <ac:spMkLst>
            <pc:docMk/>
            <pc:sldMk cId="3908071447" sldId="797"/>
            <ac:spMk id="547" creationId="{CD4E250B-5F1A-4742-B4D3-89F9DA7108B7}"/>
          </ac:spMkLst>
        </pc:spChg>
        <pc:spChg chg="mod">
          <ac:chgData name="Lei Wu" userId="f083b2a8aea23a2f" providerId="LiveId" clId="{798432FD-FBD1-4C67-86FA-26933F155DCF}" dt="2021-03-29T23:26:50.153" v="2081" actId="1076"/>
          <ac:spMkLst>
            <pc:docMk/>
            <pc:sldMk cId="3908071447" sldId="797"/>
            <ac:spMk id="548" creationId="{5AD49295-12B8-4144-A689-BB663A1738FC}"/>
          </ac:spMkLst>
        </pc:spChg>
        <pc:spChg chg="mod">
          <ac:chgData name="Lei Wu" userId="f083b2a8aea23a2f" providerId="LiveId" clId="{798432FD-FBD1-4C67-86FA-26933F155DCF}" dt="2021-03-29T23:26:50.153" v="2081" actId="1076"/>
          <ac:spMkLst>
            <pc:docMk/>
            <pc:sldMk cId="3908071447" sldId="797"/>
            <ac:spMk id="549" creationId="{D658CF1B-34B9-4261-9C70-0D32B9763E9F}"/>
          </ac:spMkLst>
        </pc:spChg>
        <pc:spChg chg="mod">
          <ac:chgData name="Lei Wu" userId="f083b2a8aea23a2f" providerId="LiveId" clId="{798432FD-FBD1-4C67-86FA-26933F155DCF}" dt="2021-03-29T23:26:50.153" v="2081" actId="1076"/>
          <ac:spMkLst>
            <pc:docMk/>
            <pc:sldMk cId="3908071447" sldId="797"/>
            <ac:spMk id="550" creationId="{00C6A5F2-2DDE-42A6-8495-55385EF260D4}"/>
          </ac:spMkLst>
        </pc:spChg>
        <pc:spChg chg="mod">
          <ac:chgData name="Lei Wu" userId="f083b2a8aea23a2f" providerId="LiveId" clId="{798432FD-FBD1-4C67-86FA-26933F155DCF}" dt="2021-03-29T23:26:50.153" v="2081" actId="1076"/>
          <ac:spMkLst>
            <pc:docMk/>
            <pc:sldMk cId="3908071447" sldId="797"/>
            <ac:spMk id="551" creationId="{D77B3486-DF21-4B4A-B7BF-9848D5290BA3}"/>
          </ac:spMkLst>
        </pc:spChg>
        <pc:spChg chg="mod">
          <ac:chgData name="Lei Wu" userId="f083b2a8aea23a2f" providerId="LiveId" clId="{798432FD-FBD1-4C67-86FA-26933F155DCF}" dt="2021-03-29T23:26:50.153" v="2081" actId="1076"/>
          <ac:spMkLst>
            <pc:docMk/>
            <pc:sldMk cId="3908071447" sldId="797"/>
            <ac:spMk id="552" creationId="{EE422E80-709B-4F05-ADAA-C1E5CC83D560}"/>
          </ac:spMkLst>
        </pc:spChg>
        <pc:spChg chg="mod">
          <ac:chgData name="Lei Wu" userId="f083b2a8aea23a2f" providerId="LiveId" clId="{798432FD-FBD1-4C67-86FA-26933F155DCF}" dt="2021-03-29T23:26:50.153" v="2081" actId="1076"/>
          <ac:spMkLst>
            <pc:docMk/>
            <pc:sldMk cId="3908071447" sldId="797"/>
            <ac:spMk id="553" creationId="{23D05D3D-BE24-4AA1-A4BD-1D05AEB44A77}"/>
          </ac:spMkLst>
        </pc:spChg>
        <pc:spChg chg="mod">
          <ac:chgData name="Lei Wu" userId="f083b2a8aea23a2f" providerId="LiveId" clId="{798432FD-FBD1-4C67-86FA-26933F155DCF}" dt="2021-03-29T23:26:50.153" v="2081" actId="1076"/>
          <ac:spMkLst>
            <pc:docMk/>
            <pc:sldMk cId="3908071447" sldId="797"/>
            <ac:spMk id="554" creationId="{FA7497A2-6E40-4B50-BFF6-558A88D63CC5}"/>
          </ac:spMkLst>
        </pc:spChg>
        <pc:spChg chg="mod">
          <ac:chgData name="Lei Wu" userId="f083b2a8aea23a2f" providerId="LiveId" clId="{798432FD-FBD1-4C67-86FA-26933F155DCF}" dt="2021-03-29T23:26:50.153" v="2081" actId="1076"/>
          <ac:spMkLst>
            <pc:docMk/>
            <pc:sldMk cId="3908071447" sldId="797"/>
            <ac:spMk id="555" creationId="{6EAB8920-B3DC-4218-BCDA-C9505670679C}"/>
          </ac:spMkLst>
        </pc:spChg>
        <pc:spChg chg="mod">
          <ac:chgData name="Lei Wu" userId="f083b2a8aea23a2f" providerId="LiveId" clId="{798432FD-FBD1-4C67-86FA-26933F155DCF}" dt="2021-03-29T23:26:50.153" v="2081" actId="1076"/>
          <ac:spMkLst>
            <pc:docMk/>
            <pc:sldMk cId="3908071447" sldId="797"/>
            <ac:spMk id="556" creationId="{DB241918-8ADA-4ABF-8BA3-C1B1C6D78CFF}"/>
          </ac:spMkLst>
        </pc:spChg>
        <pc:spChg chg="mod">
          <ac:chgData name="Lei Wu" userId="f083b2a8aea23a2f" providerId="LiveId" clId="{798432FD-FBD1-4C67-86FA-26933F155DCF}" dt="2021-03-29T23:26:50.153" v="2081" actId="1076"/>
          <ac:spMkLst>
            <pc:docMk/>
            <pc:sldMk cId="3908071447" sldId="797"/>
            <ac:spMk id="557" creationId="{69D42862-C499-49C3-80D9-CB3A0AEFC7A4}"/>
          </ac:spMkLst>
        </pc:spChg>
        <pc:spChg chg="mod">
          <ac:chgData name="Lei Wu" userId="f083b2a8aea23a2f" providerId="LiveId" clId="{798432FD-FBD1-4C67-86FA-26933F155DCF}" dt="2021-03-29T23:26:50.153" v="2081" actId="1076"/>
          <ac:spMkLst>
            <pc:docMk/>
            <pc:sldMk cId="3908071447" sldId="797"/>
            <ac:spMk id="558" creationId="{C92EA4CD-DA07-439C-B868-736D610A9714}"/>
          </ac:spMkLst>
        </pc:spChg>
        <pc:spChg chg="mod">
          <ac:chgData name="Lei Wu" userId="f083b2a8aea23a2f" providerId="LiveId" clId="{798432FD-FBD1-4C67-86FA-26933F155DCF}" dt="2021-03-29T23:26:50.153" v="2081" actId="1076"/>
          <ac:spMkLst>
            <pc:docMk/>
            <pc:sldMk cId="3908071447" sldId="797"/>
            <ac:spMk id="559" creationId="{4DCA7CD6-5044-4BF5-A97B-0B5970E8A776}"/>
          </ac:spMkLst>
        </pc:spChg>
        <pc:spChg chg="mod">
          <ac:chgData name="Lei Wu" userId="f083b2a8aea23a2f" providerId="LiveId" clId="{798432FD-FBD1-4C67-86FA-26933F155DCF}" dt="2021-03-29T23:26:50.153" v="2081" actId="1076"/>
          <ac:spMkLst>
            <pc:docMk/>
            <pc:sldMk cId="3908071447" sldId="797"/>
            <ac:spMk id="560" creationId="{4DA18091-5651-4A8B-A628-42FE9F8225B9}"/>
          </ac:spMkLst>
        </pc:spChg>
        <pc:spChg chg="mod">
          <ac:chgData name="Lei Wu" userId="f083b2a8aea23a2f" providerId="LiveId" clId="{798432FD-FBD1-4C67-86FA-26933F155DCF}" dt="2021-03-29T23:26:50.153" v="2081" actId="1076"/>
          <ac:spMkLst>
            <pc:docMk/>
            <pc:sldMk cId="3908071447" sldId="797"/>
            <ac:spMk id="561" creationId="{41143270-D79A-4AA5-B74B-D857F8C2C38D}"/>
          </ac:spMkLst>
        </pc:spChg>
        <pc:spChg chg="mod">
          <ac:chgData name="Lei Wu" userId="f083b2a8aea23a2f" providerId="LiveId" clId="{798432FD-FBD1-4C67-86FA-26933F155DCF}" dt="2021-03-29T23:26:50.153" v="2081" actId="1076"/>
          <ac:spMkLst>
            <pc:docMk/>
            <pc:sldMk cId="3908071447" sldId="797"/>
            <ac:spMk id="562" creationId="{92955102-26B6-4058-B231-92E7F07B920C}"/>
          </ac:spMkLst>
        </pc:spChg>
        <pc:spChg chg="mod">
          <ac:chgData name="Lei Wu" userId="f083b2a8aea23a2f" providerId="LiveId" clId="{798432FD-FBD1-4C67-86FA-26933F155DCF}" dt="2021-03-29T23:26:50.153" v="2081" actId="1076"/>
          <ac:spMkLst>
            <pc:docMk/>
            <pc:sldMk cId="3908071447" sldId="797"/>
            <ac:spMk id="563" creationId="{FDE519EC-A13F-43C4-AF0A-E23B1D8E68F3}"/>
          </ac:spMkLst>
        </pc:spChg>
        <pc:spChg chg="mod">
          <ac:chgData name="Lei Wu" userId="f083b2a8aea23a2f" providerId="LiveId" clId="{798432FD-FBD1-4C67-86FA-26933F155DCF}" dt="2021-03-29T23:26:50.153" v="2081" actId="1076"/>
          <ac:spMkLst>
            <pc:docMk/>
            <pc:sldMk cId="3908071447" sldId="797"/>
            <ac:spMk id="564" creationId="{CF5BC7A4-40CB-47F2-948E-19848EED317C}"/>
          </ac:spMkLst>
        </pc:spChg>
        <pc:spChg chg="mod">
          <ac:chgData name="Lei Wu" userId="f083b2a8aea23a2f" providerId="LiveId" clId="{798432FD-FBD1-4C67-86FA-26933F155DCF}" dt="2021-03-29T23:26:50.153" v="2081" actId="1076"/>
          <ac:spMkLst>
            <pc:docMk/>
            <pc:sldMk cId="3908071447" sldId="797"/>
            <ac:spMk id="565" creationId="{C51A79DA-DB18-4002-A118-1E341CA27FE5}"/>
          </ac:spMkLst>
        </pc:spChg>
        <pc:spChg chg="mod">
          <ac:chgData name="Lei Wu" userId="f083b2a8aea23a2f" providerId="LiveId" clId="{798432FD-FBD1-4C67-86FA-26933F155DCF}" dt="2021-03-29T23:26:50.153" v="2081" actId="1076"/>
          <ac:spMkLst>
            <pc:docMk/>
            <pc:sldMk cId="3908071447" sldId="797"/>
            <ac:spMk id="566" creationId="{E76768DB-C1A1-4BC6-9D99-B2637A90F8BE}"/>
          </ac:spMkLst>
        </pc:spChg>
        <pc:spChg chg="mod">
          <ac:chgData name="Lei Wu" userId="f083b2a8aea23a2f" providerId="LiveId" clId="{798432FD-FBD1-4C67-86FA-26933F155DCF}" dt="2021-03-29T23:26:50.153" v="2081" actId="1076"/>
          <ac:spMkLst>
            <pc:docMk/>
            <pc:sldMk cId="3908071447" sldId="797"/>
            <ac:spMk id="567" creationId="{D159D19D-64B9-45FB-81C3-F344BD0AD854}"/>
          </ac:spMkLst>
        </pc:spChg>
        <pc:spChg chg="mod">
          <ac:chgData name="Lei Wu" userId="f083b2a8aea23a2f" providerId="LiveId" clId="{798432FD-FBD1-4C67-86FA-26933F155DCF}" dt="2021-03-29T23:26:50.153" v="2081" actId="1076"/>
          <ac:spMkLst>
            <pc:docMk/>
            <pc:sldMk cId="3908071447" sldId="797"/>
            <ac:spMk id="568" creationId="{2F391A1E-F9EB-4742-BE71-951CBC69B599}"/>
          </ac:spMkLst>
        </pc:spChg>
        <pc:spChg chg="mod">
          <ac:chgData name="Lei Wu" userId="f083b2a8aea23a2f" providerId="LiveId" clId="{798432FD-FBD1-4C67-86FA-26933F155DCF}" dt="2021-03-29T23:26:50.153" v="2081" actId="1076"/>
          <ac:spMkLst>
            <pc:docMk/>
            <pc:sldMk cId="3908071447" sldId="797"/>
            <ac:spMk id="569" creationId="{AA582CAF-E7DA-4F2A-A385-B2B4204969B8}"/>
          </ac:spMkLst>
        </pc:spChg>
        <pc:spChg chg="mod">
          <ac:chgData name="Lei Wu" userId="f083b2a8aea23a2f" providerId="LiveId" clId="{798432FD-FBD1-4C67-86FA-26933F155DCF}" dt="2021-03-29T23:26:50.153" v="2081" actId="1076"/>
          <ac:spMkLst>
            <pc:docMk/>
            <pc:sldMk cId="3908071447" sldId="797"/>
            <ac:spMk id="570" creationId="{7D345AF1-3B02-492F-95FA-E6643EC1754E}"/>
          </ac:spMkLst>
        </pc:spChg>
        <pc:spChg chg="mod">
          <ac:chgData name="Lei Wu" userId="f083b2a8aea23a2f" providerId="LiveId" clId="{798432FD-FBD1-4C67-86FA-26933F155DCF}" dt="2021-03-29T23:26:50.153" v="2081" actId="1076"/>
          <ac:spMkLst>
            <pc:docMk/>
            <pc:sldMk cId="3908071447" sldId="797"/>
            <ac:spMk id="571" creationId="{DAEC6A27-DCC6-43B4-A57E-F90E3FFA0A3B}"/>
          </ac:spMkLst>
        </pc:spChg>
        <pc:spChg chg="mod">
          <ac:chgData name="Lei Wu" userId="f083b2a8aea23a2f" providerId="LiveId" clId="{798432FD-FBD1-4C67-86FA-26933F155DCF}" dt="2021-03-29T23:26:50.153" v="2081" actId="1076"/>
          <ac:spMkLst>
            <pc:docMk/>
            <pc:sldMk cId="3908071447" sldId="797"/>
            <ac:spMk id="572" creationId="{FB0E4230-76C2-48C0-9F41-4B8B4C0B9479}"/>
          </ac:spMkLst>
        </pc:spChg>
        <pc:spChg chg="mod">
          <ac:chgData name="Lei Wu" userId="f083b2a8aea23a2f" providerId="LiveId" clId="{798432FD-FBD1-4C67-86FA-26933F155DCF}" dt="2021-03-29T23:26:50.153" v="2081" actId="1076"/>
          <ac:spMkLst>
            <pc:docMk/>
            <pc:sldMk cId="3908071447" sldId="797"/>
            <ac:spMk id="573" creationId="{1A743530-3B21-4E25-936F-70DF0F376F8D}"/>
          </ac:spMkLst>
        </pc:spChg>
        <pc:spChg chg="mod">
          <ac:chgData name="Lei Wu" userId="f083b2a8aea23a2f" providerId="LiveId" clId="{798432FD-FBD1-4C67-86FA-26933F155DCF}" dt="2021-03-29T23:26:50.153" v="2081" actId="1076"/>
          <ac:spMkLst>
            <pc:docMk/>
            <pc:sldMk cId="3908071447" sldId="797"/>
            <ac:spMk id="574" creationId="{26A093DA-F05E-4D52-98D1-FC317DE0D52A}"/>
          </ac:spMkLst>
        </pc:spChg>
        <pc:spChg chg="mod">
          <ac:chgData name="Lei Wu" userId="f083b2a8aea23a2f" providerId="LiveId" clId="{798432FD-FBD1-4C67-86FA-26933F155DCF}" dt="2021-03-29T23:26:50.153" v="2081" actId="1076"/>
          <ac:spMkLst>
            <pc:docMk/>
            <pc:sldMk cId="3908071447" sldId="797"/>
            <ac:spMk id="575" creationId="{6128FB90-758E-4710-912E-14164C683D3B}"/>
          </ac:spMkLst>
        </pc:spChg>
        <pc:spChg chg="mod">
          <ac:chgData name="Lei Wu" userId="f083b2a8aea23a2f" providerId="LiveId" clId="{798432FD-FBD1-4C67-86FA-26933F155DCF}" dt="2021-03-29T23:26:50.153" v="2081" actId="1076"/>
          <ac:spMkLst>
            <pc:docMk/>
            <pc:sldMk cId="3908071447" sldId="797"/>
            <ac:spMk id="576" creationId="{09290055-F191-49E0-88C7-76E47642AA6A}"/>
          </ac:spMkLst>
        </pc:spChg>
        <pc:spChg chg="mod">
          <ac:chgData name="Lei Wu" userId="f083b2a8aea23a2f" providerId="LiveId" clId="{798432FD-FBD1-4C67-86FA-26933F155DCF}" dt="2021-03-29T23:26:50.153" v="2081" actId="1076"/>
          <ac:spMkLst>
            <pc:docMk/>
            <pc:sldMk cId="3908071447" sldId="797"/>
            <ac:spMk id="577" creationId="{3926D906-AE9F-42DE-BCD0-438144A30EEB}"/>
          </ac:spMkLst>
        </pc:spChg>
        <pc:spChg chg="mod">
          <ac:chgData name="Lei Wu" userId="f083b2a8aea23a2f" providerId="LiveId" clId="{798432FD-FBD1-4C67-86FA-26933F155DCF}" dt="2021-03-29T23:26:50.153" v="2081" actId="1076"/>
          <ac:spMkLst>
            <pc:docMk/>
            <pc:sldMk cId="3908071447" sldId="797"/>
            <ac:spMk id="578" creationId="{2D06E157-C2C6-4342-B8E3-3712BCC8128A}"/>
          </ac:spMkLst>
        </pc:spChg>
        <pc:spChg chg="mod">
          <ac:chgData name="Lei Wu" userId="f083b2a8aea23a2f" providerId="LiveId" clId="{798432FD-FBD1-4C67-86FA-26933F155DCF}" dt="2021-03-29T23:26:50.153" v="2081" actId="1076"/>
          <ac:spMkLst>
            <pc:docMk/>
            <pc:sldMk cId="3908071447" sldId="797"/>
            <ac:spMk id="579" creationId="{0D0C9BB7-989F-4718-951D-FFD042CA0411}"/>
          </ac:spMkLst>
        </pc:spChg>
        <pc:spChg chg="mod">
          <ac:chgData name="Lei Wu" userId="f083b2a8aea23a2f" providerId="LiveId" clId="{798432FD-FBD1-4C67-86FA-26933F155DCF}" dt="2021-03-29T23:26:50.153" v="2081" actId="1076"/>
          <ac:spMkLst>
            <pc:docMk/>
            <pc:sldMk cId="3908071447" sldId="797"/>
            <ac:spMk id="580" creationId="{703CAE83-2D5B-40C9-93DE-A1B3494E30F1}"/>
          </ac:spMkLst>
        </pc:spChg>
        <pc:spChg chg="mod">
          <ac:chgData name="Lei Wu" userId="f083b2a8aea23a2f" providerId="LiveId" clId="{798432FD-FBD1-4C67-86FA-26933F155DCF}" dt="2021-03-29T23:26:50.153" v="2081" actId="1076"/>
          <ac:spMkLst>
            <pc:docMk/>
            <pc:sldMk cId="3908071447" sldId="797"/>
            <ac:spMk id="581" creationId="{B7E14553-4B17-4F91-AC70-F3CC022FE936}"/>
          </ac:spMkLst>
        </pc:spChg>
        <pc:spChg chg="mod">
          <ac:chgData name="Lei Wu" userId="f083b2a8aea23a2f" providerId="LiveId" clId="{798432FD-FBD1-4C67-86FA-26933F155DCF}" dt="2021-03-29T23:26:50.153" v="2081" actId="1076"/>
          <ac:spMkLst>
            <pc:docMk/>
            <pc:sldMk cId="3908071447" sldId="797"/>
            <ac:spMk id="582" creationId="{F89635B5-51D8-4156-B4D0-BF21139B7199}"/>
          </ac:spMkLst>
        </pc:spChg>
        <pc:spChg chg="mod">
          <ac:chgData name="Lei Wu" userId="f083b2a8aea23a2f" providerId="LiveId" clId="{798432FD-FBD1-4C67-86FA-26933F155DCF}" dt="2021-03-29T23:26:50.153" v="2081" actId="1076"/>
          <ac:spMkLst>
            <pc:docMk/>
            <pc:sldMk cId="3908071447" sldId="797"/>
            <ac:spMk id="583" creationId="{3C5B989B-40A4-484C-A144-206D2646930C}"/>
          </ac:spMkLst>
        </pc:spChg>
        <pc:spChg chg="mod">
          <ac:chgData name="Lei Wu" userId="f083b2a8aea23a2f" providerId="LiveId" clId="{798432FD-FBD1-4C67-86FA-26933F155DCF}" dt="2021-03-29T23:26:50.153" v="2081" actId="1076"/>
          <ac:spMkLst>
            <pc:docMk/>
            <pc:sldMk cId="3908071447" sldId="797"/>
            <ac:spMk id="584" creationId="{2ABA3522-BBE4-4A03-AC03-972E5D03EA1F}"/>
          </ac:spMkLst>
        </pc:spChg>
        <pc:spChg chg="mod">
          <ac:chgData name="Lei Wu" userId="f083b2a8aea23a2f" providerId="LiveId" clId="{798432FD-FBD1-4C67-86FA-26933F155DCF}" dt="2021-03-29T23:26:50.153" v="2081" actId="1076"/>
          <ac:spMkLst>
            <pc:docMk/>
            <pc:sldMk cId="3908071447" sldId="797"/>
            <ac:spMk id="585" creationId="{C79C39E6-776B-45E4-94A6-5E31D415DFA9}"/>
          </ac:spMkLst>
        </pc:spChg>
        <pc:spChg chg="mod">
          <ac:chgData name="Lei Wu" userId="f083b2a8aea23a2f" providerId="LiveId" clId="{798432FD-FBD1-4C67-86FA-26933F155DCF}" dt="2021-03-29T23:26:50.153" v="2081" actId="1076"/>
          <ac:spMkLst>
            <pc:docMk/>
            <pc:sldMk cId="3908071447" sldId="797"/>
            <ac:spMk id="586" creationId="{8075E63F-5C63-41A8-8A0C-162999E1F2DB}"/>
          </ac:spMkLst>
        </pc:spChg>
        <pc:spChg chg="mod">
          <ac:chgData name="Lei Wu" userId="f083b2a8aea23a2f" providerId="LiveId" clId="{798432FD-FBD1-4C67-86FA-26933F155DCF}" dt="2021-03-29T23:26:50.153" v="2081" actId="1076"/>
          <ac:spMkLst>
            <pc:docMk/>
            <pc:sldMk cId="3908071447" sldId="797"/>
            <ac:spMk id="587" creationId="{369B8D76-AD6B-41AC-AE8C-833CF39293E0}"/>
          </ac:spMkLst>
        </pc:spChg>
        <pc:spChg chg="mod">
          <ac:chgData name="Lei Wu" userId="f083b2a8aea23a2f" providerId="LiveId" clId="{798432FD-FBD1-4C67-86FA-26933F155DCF}" dt="2021-03-29T23:26:50.153" v="2081" actId="1076"/>
          <ac:spMkLst>
            <pc:docMk/>
            <pc:sldMk cId="3908071447" sldId="797"/>
            <ac:spMk id="588" creationId="{21F53B77-60C3-4B4B-B321-B48679D8DD9D}"/>
          </ac:spMkLst>
        </pc:spChg>
        <pc:spChg chg="mod">
          <ac:chgData name="Lei Wu" userId="f083b2a8aea23a2f" providerId="LiveId" clId="{798432FD-FBD1-4C67-86FA-26933F155DCF}" dt="2021-03-29T23:26:50.153" v="2081" actId="1076"/>
          <ac:spMkLst>
            <pc:docMk/>
            <pc:sldMk cId="3908071447" sldId="797"/>
            <ac:spMk id="589" creationId="{DDED3052-076C-4148-A541-3C030271CE8D}"/>
          </ac:spMkLst>
        </pc:spChg>
        <pc:spChg chg="mod">
          <ac:chgData name="Lei Wu" userId="f083b2a8aea23a2f" providerId="LiveId" clId="{798432FD-FBD1-4C67-86FA-26933F155DCF}" dt="2021-03-29T23:26:50.153" v="2081" actId="1076"/>
          <ac:spMkLst>
            <pc:docMk/>
            <pc:sldMk cId="3908071447" sldId="797"/>
            <ac:spMk id="590" creationId="{7AB8F5B8-D706-41C1-87F7-116ADB296E5F}"/>
          </ac:spMkLst>
        </pc:spChg>
        <pc:spChg chg="mod">
          <ac:chgData name="Lei Wu" userId="f083b2a8aea23a2f" providerId="LiveId" clId="{798432FD-FBD1-4C67-86FA-26933F155DCF}" dt="2021-03-29T23:26:50.153" v="2081" actId="1076"/>
          <ac:spMkLst>
            <pc:docMk/>
            <pc:sldMk cId="3908071447" sldId="797"/>
            <ac:spMk id="591" creationId="{8A49EEC9-BF3F-4F3E-ACFD-EF7A3E1795F1}"/>
          </ac:spMkLst>
        </pc:spChg>
        <pc:spChg chg="mod">
          <ac:chgData name="Lei Wu" userId="f083b2a8aea23a2f" providerId="LiveId" clId="{798432FD-FBD1-4C67-86FA-26933F155DCF}" dt="2021-03-29T23:26:50.153" v="2081" actId="1076"/>
          <ac:spMkLst>
            <pc:docMk/>
            <pc:sldMk cId="3908071447" sldId="797"/>
            <ac:spMk id="592" creationId="{ED46CEB5-D02A-4342-B167-EBDAB209AACF}"/>
          </ac:spMkLst>
        </pc:spChg>
        <pc:spChg chg="mod">
          <ac:chgData name="Lei Wu" userId="f083b2a8aea23a2f" providerId="LiveId" clId="{798432FD-FBD1-4C67-86FA-26933F155DCF}" dt="2021-03-29T23:26:50.153" v="2081" actId="1076"/>
          <ac:spMkLst>
            <pc:docMk/>
            <pc:sldMk cId="3908071447" sldId="797"/>
            <ac:spMk id="593" creationId="{37CF87C0-D01E-4A66-BA29-6276D4B05F0D}"/>
          </ac:spMkLst>
        </pc:spChg>
        <pc:spChg chg="mod">
          <ac:chgData name="Lei Wu" userId="f083b2a8aea23a2f" providerId="LiveId" clId="{798432FD-FBD1-4C67-86FA-26933F155DCF}" dt="2021-03-29T23:26:50.153" v="2081" actId="1076"/>
          <ac:spMkLst>
            <pc:docMk/>
            <pc:sldMk cId="3908071447" sldId="797"/>
            <ac:spMk id="594" creationId="{9764013F-B9C1-4D3E-928B-8B17264A90C8}"/>
          </ac:spMkLst>
        </pc:spChg>
        <pc:spChg chg="mod">
          <ac:chgData name="Lei Wu" userId="f083b2a8aea23a2f" providerId="LiveId" clId="{798432FD-FBD1-4C67-86FA-26933F155DCF}" dt="2021-03-29T23:26:50.153" v="2081" actId="1076"/>
          <ac:spMkLst>
            <pc:docMk/>
            <pc:sldMk cId="3908071447" sldId="797"/>
            <ac:spMk id="595" creationId="{2E92F9AC-7F40-4472-BDC8-D5EA1658B2B9}"/>
          </ac:spMkLst>
        </pc:spChg>
        <pc:spChg chg="mod">
          <ac:chgData name="Lei Wu" userId="f083b2a8aea23a2f" providerId="LiveId" clId="{798432FD-FBD1-4C67-86FA-26933F155DCF}" dt="2021-03-29T23:26:50.153" v="2081" actId="1076"/>
          <ac:spMkLst>
            <pc:docMk/>
            <pc:sldMk cId="3908071447" sldId="797"/>
            <ac:spMk id="596" creationId="{2B7562D8-B680-4F74-8107-23D1E552BA19}"/>
          </ac:spMkLst>
        </pc:spChg>
        <pc:spChg chg="mod">
          <ac:chgData name="Lei Wu" userId="f083b2a8aea23a2f" providerId="LiveId" clId="{798432FD-FBD1-4C67-86FA-26933F155DCF}" dt="2021-03-29T23:26:50.153" v="2081" actId="1076"/>
          <ac:spMkLst>
            <pc:docMk/>
            <pc:sldMk cId="3908071447" sldId="797"/>
            <ac:spMk id="597" creationId="{F89E354B-8D31-4995-97CC-8C3A13F7CD3A}"/>
          </ac:spMkLst>
        </pc:spChg>
        <pc:spChg chg="mod">
          <ac:chgData name="Lei Wu" userId="f083b2a8aea23a2f" providerId="LiveId" clId="{798432FD-FBD1-4C67-86FA-26933F155DCF}" dt="2021-03-29T23:26:50.153" v="2081" actId="1076"/>
          <ac:spMkLst>
            <pc:docMk/>
            <pc:sldMk cId="3908071447" sldId="797"/>
            <ac:spMk id="598" creationId="{978DDA47-459C-449B-A6C0-02AB3CA956FE}"/>
          </ac:spMkLst>
        </pc:spChg>
        <pc:spChg chg="mod">
          <ac:chgData name="Lei Wu" userId="f083b2a8aea23a2f" providerId="LiveId" clId="{798432FD-FBD1-4C67-86FA-26933F155DCF}" dt="2021-03-29T23:26:50.153" v="2081" actId="1076"/>
          <ac:spMkLst>
            <pc:docMk/>
            <pc:sldMk cId="3908071447" sldId="797"/>
            <ac:spMk id="599" creationId="{94099C93-5A52-4CE4-9C6B-52CCDC35AEEE}"/>
          </ac:spMkLst>
        </pc:spChg>
        <pc:spChg chg="mod">
          <ac:chgData name="Lei Wu" userId="f083b2a8aea23a2f" providerId="LiveId" clId="{798432FD-FBD1-4C67-86FA-26933F155DCF}" dt="2021-03-29T23:26:50.153" v="2081" actId="1076"/>
          <ac:spMkLst>
            <pc:docMk/>
            <pc:sldMk cId="3908071447" sldId="797"/>
            <ac:spMk id="600" creationId="{731C53D6-A40B-48AA-A2FD-B2CBFDD547F9}"/>
          </ac:spMkLst>
        </pc:spChg>
        <pc:spChg chg="mod">
          <ac:chgData name="Lei Wu" userId="f083b2a8aea23a2f" providerId="LiveId" clId="{798432FD-FBD1-4C67-86FA-26933F155DCF}" dt="2021-03-29T23:26:50.153" v="2081" actId="1076"/>
          <ac:spMkLst>
            <pc:docMk/>
            <pc:sldMk cId="3908071447" sldId="797"/>
            <ac:spMk id="601" creationId="{F3B8C11B-4B1B-4DD4-8309-BAEDB758A3BD}"/>
          </ac:spMkLst>
        </pc:spChg>
        <pc:spChg chg="mod">
          <ac:chgData name="Lei Wu" userId="f083b2a8aea23a2f" providerId="LiveId" clId="{798432FD-FBD1-4C67-86FA-26933F155DCF}" dt="2021-03-29T23:26:50.153" v="2081" actId="1076"/>
          <ac:spMkLst>
            <pc:docMk/>
            <pc:sldMk cId="3908071447" sldId="797"/>
            <ac:spMk id="602" creationId="{256298A1-BC7F-439A-B87A-67F35ECA90B9}"/>
          </ac:spMkLst>
        </pc:spChg>
        <pc:spChg chg="mod">
          <ac:chgData name="Lei Wu" userId="f083b2a8aea23a2f" providerId="LiveId" clId="{798432FD-FBD1-4C67-86FA-26933F155DCF}" dt="2021-03-29T23:26:50.153" v="2081" actId="1076"/>
          <ac:spMkLst>
            <pc:docMk/>
            <pc:sldMk cId="3908071447" sldId="797"/>
            <ac:spMk id="603" creationId="{FA0A83F6-6A9D-4BF5-9660-54D169644812}"/>
          </ac:spMkLst>
        </pc:spChg>
        <pc:spChg chg="mod">
          <ac:chgData name="Lei Wu" userId="f083b2a8aea23a2f" providerId="LiveId" clId="{798432FD-FBD1-4C67-86FA-26933F155DCF}" dt="2021-03-29T23:26:50.153" v="2081" actId="1076"/>
          <ac:spMkLst>
            <pc:docMk/>
            <pc:sldMk cId="3908071447" sldId="797"/>
            <ac:spMk id="604" creationId="{6F6E0643-46C9-425B-9CC0-AF7C4CC2448C}"/>
          </ac:spMkLst>
        </pc:spChg>
        <pc:spChg chg="mod">
          <ac:chgData name="Lei Wu" userId="f083b2a8aea23a2f" providerId="LiveId" clId="{798432FD-FBD1-4C67-86FA-26933F155DCF}" dt="2021-03-29T23:26:50.153" v="2081" actId="1076"/>
          <ac:spMkLst>
            <pc:docMk/>
            <pc:sldMk cId="3908071447" sldId="797"/>
            <ac:spMk id="605" creationId="{57F85C7E-6482-4F5D-B720-8F937EB2A5BA}"/>
          </ac:spMkLst>
        </pc:spChg>
        <pc:spChg chg="mod">
          <ac:chgData name="Lei Wu" userId="f083b2a8aea23a2f" providerId="LiveId" clId="{798432FD-FBD1-4C67-86FA-26933F155DCF}" dt="2021-03-29T23:26:50.153" v="2081" actId="1076"/>
          <ac:spMkLst>
            <pc:docMk/>
            <pc:sldMk cId="3908071447" sldId="797"/>
            <ac:spMk id="606" creationId="{A10BEED3-2345-447B-9C2E-C09F0ED7F536}"/>
          </ac:spMkLst>
        </pc:spChg>
        <pc:spChg chg="mod">
          <ac:chgData name="Lei Wu" userId="f083b2a8aea23a2f" providerId="LiveId" clId="{798432FD-FBD1-4C67-86FA-26933F155DCF}" dt="2021-03-29T23:26:50.153" v="2081" actId="1076"/>
          <ac:spMkLst>
            <pc:docMk/>
            <pc:sldMk cId="3908071447" sldId="797"/>
            <ac:spMk id="607" creationId="{3FE310E5-8B63-4D53-BB0D-921FFC24A815}"/>
          </ac:spMkLst>
        </pc:spChg>
        <pc:spChg chg="mod">
          <ac:chgData name="Lei Wu" userId="f083b2a8aea23a2f" providerId="LiveId" clId="{798432FD-FBD1-4C67-86FA-26933F155DCF}" dt="2021-03-29T23:26:50.153" v="2081" actId="1076"/>
          <ac:spMkLst>
            <pc:docMk/>
            <pc:sldMk cId="3908071447" sldId="797"/>
            <ac:spMk id="608" creationId="{164B3695-2D50-4D85-A188-6BBB7CC19292}"/>
          </ac:spMkLst>
        </pc:spChg>
        <pc:spChg chg="mod">
          <ac:chgData name="Lei Wu" userId="f083b2a8aea23a2f" providerId="LiveId" clId="{798432FD-FBD1-4C67-86FA-26933F155DCF}" dt="2021-03-29T23:26:50.153" v="2081" actId="1076"/>
          <ac:spMkLst>
            <pc:docMk/>
            <pc:sldMk cId="3908071447" sldId="797"/>
            <ac:spMk id="609" creationId="{A16E49BF-6AB1-4D4C-AE15-ADD9739FB4F9}"/>
          </ac:spMkLst>
        </pc:spChg>
        <pc:spChg chg="mod">
          <ac:chgData name="Lei Wu" userId="f083b2a8aea23a2f" providerId="LiveId" clId="{798432FD-FBD1-4C67-86FA-26933F155DCF}" dt="2021-03-29T23:26:50.153" v="2081" actId="1076"/>
          <ac:spMkLst>
            <pc:docMk/>
            <pc:sldMk cId="3908071447" sldId="797"/>
            <ac:spMk id="610" creationId="{77ECEA7A-993E-4676-B3F1-7972CB8182B5}"/>
          </ac:spMkLst>
        </pc:spChg>
        <pc:spChg chg="mod">
          <ac:chgData name="Lei Wu" userId="f083b2a8aea23a2f" providerId="LiveId" clId="{798432FD-FBD1-4C67-86FA-26933F155DCF}" dt="2021-03-29T23:26:50.153" v="2081" actId="1076"/>
          <ac:spMkLst>
            <pc:docMk/>
            <pc:sldMk cId="3908071447" sldId="797"/>
            <ac:spMk id="611" creationId="{058E98B8-CE81-40F3-B750-0F5CDFCC091C}"/>
          </ac:spMkLst>
        </pc:spChg>
        <pc:spChg chg="mod">
          <ac:chgData name="Lei Wu" userId="f083b2a8aea23a2f" providerId="LiveId" clId="{798432FD-FBD1-4C67-86FA-26933F155DCF}" dt="2021-03-29T23:26:50.153" v="2081" actId="1076"/>
          <ac:spMkLst>
            <pc:docMk/>
            <pc:sldMk cId="3908071447" sldId="797"/>
            <ac:spMk id="612" creationId="{E4B82346-9116-41DC-80BC-7DFAA2C4E104}"/>
          </ac:spMkLst>
        </pc:spChg>
        <pc:spChg chg="mod">
          <ac:chgData name="Lei Wu" userId="f083b2a8aea23a2f" providerId="LiveId" clId="{798432FD-FBD1-4C67-86FA-26933F155DCF}" dt="2021-03-29T23:26:50.153" v="2081" actId="1076"/>
          <ac:spMkLst>
            <pc:docMk/>
            <pc:sldMk cId="3908071447" sldId="797"/>
            <ac:spMk id="613" creationId="{DD33FDB9-38DF-4861-92A8-AE5DE893FE72}"/>
          </ac:spMkLst>
        </pc:spChg>
        <pc:spChg chg="mod">
          <ac:chgData name="Lei Wu" userId="f083b2a8aea23a2f" providerId="LiveId" clId="{798432FD-FBD1-4C67-86FA-26933F155DCF}" dt="2021-03-29T23:26:50.153" v="2081" actId="1076"/>
          <ac:spMkLst>
            <pc:docMk/>
            <pc:sldMk cId="3908071447" sldId="797"/>
            <ac:spMk id="614" creationId="{F092C3C9-2ED6-47C4-862B-2A172BC511B2}"/>
          </ac:spMkLst>
        </pc:spChg>
        <pc:spChg chg="mod">
          <ac:chgData name="Lei Wu" userId="f083b2a8aea23a2f" providerId="LiveId" clId="{798432FD-FBD1-4C67-86FA-26933F155DCF}" dt="2021-03-29T23:26:50.153" v="2081" actId="1076"/>
          <ac:spMkLst>
            <pc:docMk/>
            <pc:sldMk cId="3908071447" sldId="797"/>
            <ac:spMk id="615" creationId="{34101325-27BB-4082-9D25-8272E933C59A}"/>
          </ac:spMkLst>
        </pc:spChg>
        <pc:spChg chg="mod">
          <ac:chgData name="Lei Wu" userId="f083b2a8aea23a2f" providerId="LiveId" clId="{798432FD-FBD1-4C67-86FA-26933F155DCF}" dt="2021-03-29T23:26:50.153" v="2081" actId="1076"/>
          <ac:spMkLst>
            <pc:docMk/>
            <pc:sldMk cId="3908071447" sldId="797"/>
            <ac:spMk id="616" creationId="{4A53C365-EC15-490F-9C75-596A6077FB80}"/>
          </ac:spMkLst>
        </pc:spChg>
        <pc:spChg chg="mod">
          <ac:chgData name="Lei Wu" userId="f083b2a8aea23a2f" providerId="LiveId" clId="{798432FD-FBD1-4C67-86FA-26933F155DCF}" dt="2021-03-29T23:26:50.153" v="2081" actId="1076"/>
          <ac:spMkLst>
            <pc:docMk/>
            <pc:sldMk cId="3908071447" sldId="797"/>
            <ac:spMk id="617" creationId="{8AB53BEB-881A-4723-9F9B-7F84CE1BFB07}"/>
          </ac:spMkLst>
        </pc:spChg>
        <pc:spChg chg="mod">
          <ac:chgData name="Lei Wu" userId="f083b2a8aea23a2f" providerId="LiveId" clId="{798432FD-FBD1-4C67-86FA-26933F155DCF}" dt="2021-03-29T23:26:50.153" v="2081" actId="1076"/>
          <ac:spMkLst>
            <pc:docMk/>
            <pc:sldMk cId="3908071447" sldId="797"/>
            <ac:spMk id="618" creationId="{25605F2A-6895-45AB-9AC6-16DE4B1E6B28}"/>
          </ac:spMkLst>
        </pc:spChg>
        <pc:spChg chg="mod">
          <ac:chgData name="Lei Wu" userId="f083b2a8aea23a2f" providerId="LiveId" clId="{798432FD-FBD1-4C67-86FA-26933F155DCF}" dt="2021-03-29T23:26:50.153" v="2081" actId="1076"/>
          <ac:spMkLst>
            <pc:docMk/>
            <pc:sldMk cId="3908071447" sldId="797"/>
            <ac:spMk id="619" creationId="{5D736DD2-CC06-453E-95B9-42813265949F}"/>
          </ac:spMkLst>
        </pc:spChg>
        <pc:spChg chg="mod">
          <ac:chgData name="Lei Wu" userId="f083b2a8aea23a2f" providerId="LiveId" clId="{798432FD-FBD1-4C67-86FA-26933F155DCF}" dt="2021-03-29T23:26:50.153" v="2081" actId="1076"/>
          <ac:spMkLst>
            <pc:docMk/>
            <pc:sldMk cId="3908071447" sldId="797"/>
            <ac:spMk id="620" creationId="{9B09546E-2023-4BCC-B418-9CEDEAE4664F}"/>
          </ac:spMkLst>
        </pc:spChg>
        <pc:spChg chg="mod">
          <ac:chgData name="Lei Wu" userId="f083b2a8aea23a2f" providerId="LiveId" clId="{798432FD-FBD1-4C67-86FA-26933F155DCF}" dt="2021-03-29T23:26:50.153" v="2081" actId="1076"/>
          <ac:spMkLst>
            <pc:docMk/>
            <pc:sldMk cId="3908071447" sldId="797"/>
            <ac:spMk id="621" creationId="{3682C346-7837-4699-AE74-2730EC8A0123}"/>
          </ac:spMkLst>
        </pc:spChg>
        <pc:spChg chg="mod">
          <ac:chgData name="Lei Wu" userId="f083b2a8aea23a2f" providerId="LiveId" clId="{798432FD-FBD1-4C67-86FA-26933F155DCF}" dt="2021-03-29T23:26:50.153" v="2081" actId="1076"/>
          <ac:spMkLst>
            <pc:docMk/>
            <pc:sldMk cId="3908071447" sldId="797"/>
            <ac:spMk id="622" creationId="{8062C314-CDEB-45B4-8605-4E6609120EC8}"/>
          </ac:spMkLst>
        </pc:spChg>
        <pc:spChg chg="mod">
          <ac:chgData name="Lei Wu" userId="f083b2a8aea23a2f" providerId="LiveId" clId="{798432FD-FBD1-4C67-86FA-26933F155DCF}" dt="2021-03-29T23:26:50.153" v="2081" actId="1076"/>
          <ac:spMkLst>
            <pc:docMk/>
            <pc:sldMk cId="3908071447" sldId="797"/>
            <ac:spMk id="623" creationId="{51A0E8A3-D821-465D-80CD-8F71C4B331E1}"/>
          </ac:spMkLst>
        </pc:spChg>
        <pc:spChg chg="mod">
          <ac:chgData name="Lei Wu" userId="f083b2a8aea23a2f" providerId="LiveId" clId="{798432FD-FBD1-4C67-86FA-26933F155DCF}" dt="2021-03-29T23:26:50.153" v="2081" actId="1076"/>
          <ac:spMkLst>
            <pc:docMk/>
            <pc:sldMk cId="3908071447" sldId="797"/>
            <ac:spMk id="624" creationId="{50699E19-4A58-4DA1-A5C3-A4497A92BCB7}"/>
          </ac:spMkLst>
        </pc:spChg>
        <pc:spChg chg="mod">
          <ac:chgData name="Lei Wu" userId="f083b2a8aea23a2f" providerId="LiveId" clId="{798432FD-FBD1-4C67-86FA-26933F155DCF}" dt="2021-03-29T23:26:50.153" v="2081" actId="1076"/>
          <ac:spMkLst>
            <pc:docMk/>
            <pc:sldMk cId="3908071447" sldId="797"/>
            <ac:spMk id="625" creationId="{906D0D6A-7CDD-4364-92D2-B7B5DCE758A4}"/>
          </ac:spMkLst>
        </pc:spChg>
        <pc:spChg chg="mod">
          <ac:chgData name="Lei Wu" userId="f083b2a8aea23a2f" providerId="LiveId" clId="{798432FD-FBD1-4C67-86FA-26933F155DCF}" dt="2021-03-29T23:26:50.153" v="2081" actId="1076"/>
          <ac:spMkLst>
            <pc:docMk/>
            <pc:sldMk cId="3908071447" sldId="797"/>
            <ac:spMk id="626" creationId="{FAF2E4F9-F94D-43C3-A25E-964E540EBF19}"/>
          </ac:spMkLst>
        </pc:spChg>
        <pc:spChg chg="mod">
          <ac:chgData name="Lei Wu" userId="f083b2a8aea23a2f" providerId="LiveId" clId="{798432FD-FBD1-4C67-86FA-26933F155DCF}" dt="2021-03-29T23:26:50.153" v="2081" actId="1076"/>
          <ac:spMkLst>
            <pc:docMk/>
            <pc:sldMk cId="3908071447" sldId="797"/>
            <ac:spMk id="627" creationId="{60CEFDE6-AE47-4D86-A6B6-04220912C1EC}"/>
          </ac:spMkLst>
        </pc:spChg>
        <pc:spChg chg="mod">
          <ac:chgData name="Lei Wu" userId="f083b2a8aea23a2f" providerId="LiveId" clId="{798432FD-FBD1-4C67-86FA-26933F155DCF}" dt="2021-03-29T23:26:50.153" v="2081" actId="1076"/>
          <ac:spMkLst>
            <pc:docMk/>
            <pc:sldMk cId="3908071447" sldId="797"/>
            <ac:spMk id="628" creationId="{D88F01AD-A7C3-46B6-BA31-8A81211748A9}"/>
          </ac:spMkLst>
        </pc:spChg>
        <pc:spChg chg="mod">
          <ac:chgData name="Lei Wu" userId="f083b2a8aea23a2f" providerId="LiveId" clId="{798432FD-FBD1-4C67-86FA-26933F155DCF}" dt="2021-03-29T23:26:50.153" v="2081" actId="1076"/>
          <ac:spMkLst>
            <pc:docMk/>
            <pc:sldMk cId="3908071447" sldId="797"/>
            <ac:spMk id="629" creationId="{A4EB7C71-0FB4-4F40-9910-864886AB52DB}"/>
          </ac:spMkLst>
        </pc:spChg>
        <pc:spChg chg="mod">
          <ac:chgData name="Lei Wu" userId="f083b2a8aea23a2f" providerId="LiveId" clId="{798432FD-FBD1-4C67-86FA-26933F155DCF}" dt="2021-03-29T23:26:50.153" v="2081" actId="1076"/>
          <ac:spMkLst>
            <pc:docMk/>
            <pc:sldMk cId="3908071447" sldId="797"/>
            <ac:spMk id="630" creationId="{AF622A04-8735-457B-92D8-83DE5BCDA6F5}"/>
          </ac:spMkLst>
        </pc:spChg>
        <pc:spChg chg="mod">
          <ac:chgData name="Lei Wu" userId="f083b2a8aea23a2f" providerId="LiveId" clId="{798432FD-FBD1-4C67-86FA-26933F155DCF}" dt="2021-03-29T23:26:50.153" v="2081" actId="1076"/>
          <ac:spMkLst>
            <pc:docMk/>
            <pc:sldMk cId="3908071447" sldId="797"/>
            <ac:spMk id="631" creationId="{DFEB6531-5AB4-41E5-B08E-7D7A77777030}"/>
          </ac:spMkLst>
        </pc:spChg>
        <pc:spChg chg="mod">
          <ac:chgData name="Lei Wu" userId="f083b2a8aea23a2f" providerId="LiveId" clId="{798432FD-FBD1-4C67-86FA-26933F155DCF}" dt="2021-03-29T23:26:50.153" v="2081" actId="1076"/>
          <ac:spMkLst>
            <pc:docMk/>
            <pc:sldMk cId="3908071447" sldId="797"/>
            <ac:spMk id="632" creationId="{1E73FCCB-08EF-4B83-809B-6F7E6025511B}"/>
          </ac:spMkLst>
        </pc:spChg>
        <pc:spChg chg="mod">
          <ac:chgData name="Lei Wu" userId="f083b2a8aea23a2f" providerId="LiveId" clId="{798432FD-FBD1-4C67-86FA-26933F155DCF}" dt="2021-03-29T23:26:50.153" v="2081" actId="1076"/>
          <ac:spMkLst>
            <pc:docMk/>
            <pc:sldMk cId="3908071447" sldId="797"/>
            <ac:spMk id="633" creationId="{D619080E-DF95-4BF1-A69E-BE5D4289FD0F}"/>
          </ac:spMkLst>
        </pc:spChg>
        <pc:spChg chg="mod">
          <ac:chgData name="Lei Wu" userId="f083b2a8aea23a2f" providerId="LiveId" clId="{798432FD-FBD1-4C67-86FA-26933F155DCF}" dt="2021-03-29T23:26:50.153" v="2081" actId="1076"/>
          <ac:spMkLst>
            <pc:docMk/>
            <pc:sldMk cId="3908071447" sldId="797"/>
            <ac:spMk id="634" creationId="{F54FA436-057A-4304-A180-59471BC062C4}"/>
          </ac:spMkLst>
        </pc:spChg>
        <pc:spChg chg="mod">
          <ac:chgData name="Lei Wu" userId="f083b2a8aea23a2f" providerId="LiveId" clId="{798432FD-FBD1-4C67-86FA-26933F155DCF}" dt="2021-03-29T23:26:50.153" v="2081" actId="1076"/>
          <ac:spMkLst>
            <pc:docMk/>
            <pc:sldMk cId="3908071447" sldId="797"/>
            <ac:spMk id="635" creationId="{DA89BBA2-B311-4052-BCDB-132F207239C7}"/>
          </ac:spMkLst>
        </pc:spChg>
        <pc:spChg chg="mod">
          <ac:chgData name="Lei Wu" userId="f083b2a8aea23a2f" providerId="LiveId" clId="{798432FD-FBD1-4C67-86FA-26933F155DCF}" dt="2021-03-29T23:26:50.153" v="2081" actId="1076"/>
          <ac:spMkLst>
            <pc:docMk/>
            <pc:sldMk cId="3908071447" sldId="797"/>
            <ac:spMk id="636" creationId="{B80A7AF1-F283-4A1C-9F30-3E0E87DB894E}"/>
          </ac:spMkLst>
        </pc:spChg>
        <pc:spChg chg="mod">
          <ac:chgData name="Lei Wu" userId="f083b2a8aea23a2f" providerId="LiveId" clId="{798432FD-FBD1-4C67-86FA-26933F155DCF}" dt="2021-03-29T23:26:50.153" v="2081" actId="1076"/>
          <ac:spMkLst>
            <pc:docMk/>
            <pc:sldMk cId="3908071447" sldId="797"/>
            <ac:spMk id="637" creationId="{1453A1AC-CB72-431D-A724-F44051FE6FD9}"/>
          </ac:spMkLst>
        </pc:spChg>
        <pc:spChg chg="mod">
          <ac:chgData name="Lei Wu" userId="f083b2a8aea23a2f" providerId="LiveId" clId="{798432FD-FBD1-4C67-86FA-26933F155DCF}" dt="2021-03-29T23:26:50.153" v="2081" actId="1076"/>
          <ac:spMkLst>
            <pc:docMk/>
            <pc:sldMk cId="3908071447" sldId="797"/>
            <ac:spMk id="638" creationId="{05D8F0C7-39B1-4626-96F0-4F54AA029069}"/>
          </ac:spMkLst>
        </pc:spChg>
        <pc:spChg chg="mod">
          <ac:chgData name="Lei Wu" userId="f083b2a8aea23a2f" providerId="LiveId" clId="{798432FD-FBD1-4C67-86FA-26933F155DCF}" dt="2021-03-29T23:26:50.153" v="2081" actId="1076"/>
          <ac:spMkLst>
            <pc:docMk/>
            <pc:sldMk cId="3908071447" sldId="797"/>
            <ac:spMk id="639" creationId="{D0C4895F-B20B-4346-915E-9CDDB6751767}"/>
          </ac:spMkLst>
        </pc:spChg>
        <pc:spChg chg="mod">
          <ac:chgData name="Lei Wu" userId="f083b2a8aea23a2f" providerId="LiveId" clId="{798432FD-FBD1-4C67-86FA-26933F155DCF}" dt="2021-03-29T23:26:50.153" v="2081" actId="1076"/>
          <ac:spMkLst>
            <pc:docMk/>
            <pc:sldMk cId="3908071447" sldId="797"/>
            <ac:spMk id="640" creationId="{321F3C9F-539A-4F4C-845F-6FF40EE1C808}"/>
          </ac:spMkLst>
        </pc:spChg>
        <pc:spChg chg="mod">
          <ac:chgData name="Lei Wu" userId="f083b2a8aea23a2f" providerId="LiveId" clId="{798432FD-FBD1-4C67-86FA-26933F155DCF}" dt="2021-03-29T23:26:50.153" v="2081" actId="1076"/>
          <ac:spMkLst>
            <pc:docMk/>
            <pc:sldMk cId="3908071447" sldId="797"/>
            <ac:spMk id="641" creationId="{FFF535F7-9385-4F9B-8071-BF8C8F778296}"/>
          </ac:spMkLst>
        </pc:spChg>
        <pc:spChg chg="mod">
          <ac:chgData name="Lei Wu" userId="f083b2a8aea23a2f" providerId="LiveId" clId="{798432FD-FBD1-4C67-86FA-26933F155DCF}" dt="2021-03-29T23:26:50.153" v="2081" actId="1076"/>
          <ac:spMkLst>
            <pc:docMk/>
            <pc:sldMk cId="3908071447" sldId="797"/>
            <ac:spMk id="642" creationId="{2C88BBE0-6C72-4F65-B9E6-B1E1E1C56278}"/>
          </ac:spMkLst>
        </pc:spChg>
        <pc:spChg chg="mod">
          <ac:chgData name="Lei Wu" userId="f083b2a8aea23a2f" providerId="LiveId" clId="{798432FD-FBD1-4C67-86FA-26933F155DCF}" dt="2021-03-29T23:26:50.153" v="2081" actId="1076"/>
          <ac:spMkLst>
            <pc:docMk/>
            <pc:sldMk cId="3908071447" sldId="797"/>
            <ac:spMk id="643" creationId="{7F1F06E6-B137-47BF-9531-9AAD2BCDDA4D}"/>
          </ac:spMkLst>
        </pc:spChg>
        <pc:spChg chg="mod">
          <ac:chgData name="Lei Wu" userId="f083b2a8aea23a2f" providerId="LiveId" clId="{798432FD-FBD1-4C67-86FA-26933F155DCF}" dt="2021-03-29T23:26:50.153" v="2081" actId="1076"/>
          <ac:spMkLst>
            <pc:docMk/>
            <pc:sldMk cId="3908071447" sldId="797"/>
            <ac:spMk id="644" creationId="{46426331-FDD7-45C5-969E-9498F3E98940}"/>
          </ac:spMkLst>
        </pc:spChg>
        <pc:spChg chg="mod">
          <ac:chgData name="Lei Wu" userId="f083b2a8aea23a2f" providerId="LiveId" clId="{798432FD-FBD1-4C67-86FA-26933F155DCF}" dt="2021-03-29T23:26:50.153" v="2081" actId="1076"/>
          <ac:spMkLst>
            <pc:docMk/>
            <pc:sldMk cId="3908071447" sldId="797"/>
            <ac:spMk id="645" creationId="{A145535B-1909-4B89-BEC2-6381A4154BB6}"/>
          </ac:spMkLst>
        </pc:spChg>
        <pc:spChg chg="mod">
          <ac:chgData name="Lei Wu" userId="f083b2a8aea23a2f" providerId="LiveId" clId="{798432FD-FBD1-4C67-86FA-26933F155DCF}" dt="2021-03-29T23:26:50.153" v="2081" actId="1076"/>
          <ac:spMkLst>
            <pc:docMk/>
            <pc:sldMk cId="3908071447" sldId="797"/>
            <ac:spMk id="646" creationId="{A1963C64-A758-4F67-B041-29D38A772896}"/>
          </ac:spMkLst>
        </pc:spChg>
        <pc:spChg chg="mod">
          <ac:chgData name="Lei Wu" userId="f083b2a8aea23a2f" providerId="LiveId" clId="{798432FD-FBD1-4C67-86FA-26933F155DCF}" dt="2021-03-29T23:26:50.153" v="2081" actId="1076"/>
          <ac:spMkLst>
            <pc:docMk/>
            <pc:sldMk cId="3908071447" sldId="797"/>
            <ac:spMk id="647" creationId="{F6AE29C4-6F87-406C-B5E2-A66B8B02C1E5}"/>
          </ac:spMkLst>
        </pc:spChg>
        <pc:spChg chg="mod">
          <ac:chgData name="Lei Wu" userId="f083b2a8aea23a2f" providerId="LiveId" clId="{798432FD-FBD1-4C67-86FA-26933F155DCF}" dt="2021-03-29T23:26:50.153" v="2081" actId="1076"/>
          <ac:spMkLst>
            <pc:docMk/>
            <pc:sldMk cId="3908071447" sldId="797"/>
            <ac:spMk id="648" creationId="{CA2A664C-89B3-429D-B49E-8EAF37F4A96F}"/>
          </ac:spMkLst>
        </pc:spChg>
        <pc:spChg chg="mod">
          <ac:chgData name="Lei Wu" userId="f083b2a8aea23a2f" providerId="LiveId" clId="{798432FD-FBD1-4C67-86FA-26933F155DCF}" dt="2021-03-29T23:26:50.153" v="2081" actId="1076"/>
          <ac:spMkLst>
            <pc:docMk/>
            <pc:sldMk cId="3908071447" sldId="797"/>
            <ac:spMk id="649" creationId="{4E3BE646-E9D5-4058-9B49-4B4B39B0CF81}"/>
          </ac:spMkLst>
        </pc:spChg>
        <pc:spChg chg="mod">
          <ac:chgData name="Lei Wu" userId="f083b2a8aea23a2f" providerId="LiveId" clId="{798432FD-FBD1-4C67-86FA-26933F155DCF}" dt="2021-03-29T23:26:50.153" v="2081" actId="1076"/>
          <ac:spMkLst>
            <pc:docMk/>
            <pc:sldMk cId="3908071447" sldId="797"/>
            <ac:spMk id="650" creationId="{8A86BCC4-57F6-4918-AFBE-0F71D44DB5CB}"/>
          </ac:spMkLst>
        </pc:spChg>
        <pc:spChg chg="mod">
          <ac:chgData name="Lei Wu" userId="f083b2a8aea23a2f" providerId="LiveId" clId="{798432FD-FBD1-4C67-86FA-26933F155DCF}" dt="2021-03-29T23:26:50.153" v="2081" actId="1076"/>
          <ac:spMkLst>
            <pc:docMk/>
            <pc:sldMk cId="3908071447" sldId="797"/>
            <ac:spMk id="651" creationId="{F8DD262C-5BAD-4322-A02F-045AEF14118B}"/>
          </ac:spMkLst>
        </pc:spChg>
        <pc:spChg chg="mod">
          <ac:chgData name="Lei Wu" userId="f083b2a8aea23a2f" providerId="LiveId" clId="{798432FD-FBD1-4C67-86FA-26933F155DCF}" dt="2021-03-29T23:26:50.153" v="2081" actId="1076"/>
          <ac:spMkLst>
            <pc:docMk/>
            <pc:sldMk cId="3908071447" sldId="797"/>
            <ac:spMk id="652" creationId="{DE9C46E5-3816-483E-B09F-79EBC499EAB6}"/>
          </ac:spMkLst>
        </pc:spChg>
        <pc:spChg chg="mod">
          <ac:chgData name="Lei Wu" userId="f083b2a8aea23a2f" providerId="LiveId" clId="{798432FD-FBD1-4C67-86FA-26933F155DCF}" dt="2021-03-29T23:26:50.153" v="2081" actId="1076"/>
          <ac:spMkLst>
            <pc:docMk/>
            <pc:sldMk cId="3908071447" sldId="797"/>
            <ac:spMk id="653" creationId="{381B0D35-2A84-4BB0-AB1E-33323ED79AB4}"/>
          </ac:spMkLst>
        </pc:spChg>
        <pc:spChg chg="mod">
          <ac:chgData name="Lei Wu" userId="f083b2a8aea23a2f" providerId="LiveId" clId="{798432FD-FBD1-4C67-86FA-26933F155DCF}" dt="2021-03-29T23:26:50.153" v="2081" actId="1076"/>
          <ac:spMkLst>
            <pc:docMk/>
            <pc:sldMk cId="3908071447" sldId="797"/>
            <ac:spMk id="654" creationId="{67BB5E24-DB4A-4713-A46D-563E008D9212}"/>
          </ac:spMkLst>
        </pc:spChg>
        <pc:spChg chg="mod">
          <ac:chgData name="Lei Wu" userId="f083b2a8aea23a2f" providerId="LiveId" clId="{798432FD-FBD1-4C67-86FA-26933F155DCF}" dt="2021-03-29T23:26:50.153" v="2081" actId="1076"/>
          <ac:spMkLst>
            <pc:docMk/>
            <pc:sldMk cId="3908071447" sldId="797"/>
            <ac:spMk id="655" creationId="{BDC12D72-D55F-44B0-A9F2-9ECC12F903D7}"/>
          </ac:spMkLst>
        </pc:spChg>
        <pc:spChg chg="mod">
          <ac:chgData name="Lei Wu" userId="f083b2a8aea23a2f" providerId="LiveId" clId="{798432FD-FBD1-4C67-86FA-26933F155DCF}" dt="2021-03-29T23:26:50.153" v="2081" actId="1076"/>
          <ac:spMkLst>
            <pc:docMk/>
            <pc:sldMk cId="3908071447" sldId="797"/>
            <ac:spMk id="656" creationId="{8E597567-F399-4768-A75B-B3DF8FF0A34D}"/>
          </ac:spMkLst>
        </pc:spChg>
        <pc:spChg chg="mod">
          <ac:chgData name="Lei Wu" userId="f083b2a8aea23a2f" providerId="LiveId" clId="{798432FD-FBD1-4C67-86FA-26933F155DCF}" dt="2021-03-29T23:26:50.153" v="2081" actId="1076"/>
          <ac:spMkLst>
            <pc:docMk/>
            <pc:sldMk cId="3908071447" sldId="797"/>
            <ac:spMk id="657" creationId="{440A444D-2C92-4237-B760-1A463C8893FF}"/>
          </ac:spMkLst>
        </pc:spChg>
        <pc:spChg chg="mod">
          <ac:chgData name="Lei Wu" userId="f083b2a8aea23a2f" providerId="LiveId" clId="{798432FD-FBD1-4C67-86FA-26933F155DCF}" dt="2021-03-29T23:26:50.153" v="2081" actId="1076"/>
          <ac:spMkLst>
            <pc:docMk/>
            <pc:sldMk cId="3908071447" sldId="797"/>
            <ac:spMk id="658" creationId="{1D9D511F-CF37-4ACE-BE0D-9698A40EE35A}"/>
          </ac:spMkLst>
        </pc:spChg>
        <pc:spChg chg="mod">
          <ac:chgData name="Lei Wu" userId="f083b2a8aea23a2f" providerId="LiveId" clId="{798432FD-FBD1-4C67-86FA-26933F155DCF}" dt="2021-03-29T23:26:50.153" v="2081" actId="1076"/>
          <ac:spMkLst>
            <pc:docMk/>
            <pc:sldMk cId="3908071447" sldId="797"/>
            <ac:spMk id="659" creationId="{80A1F969-4734-4B2A-A704-6A5947E9C584}"/>
          </ac:spMkLst>
        </pc:spChg>
        <pc:spChg chg="mod">
          <ac:chgData name="Lei Wu" userId="f083b2a8aea23a2f" providerId="LiveId" clId="{798432FD-FBD1-4C67-86FA-26933F155DCF}" dt="2021-03-29T23:26:50.153" v="2081" actId="1076"/>
          <ac:spMkLst>
            <pc:docMk/>
            <pc:sldMk cId="3908071447" sldId="797"/>
            <ac:spMk id="660" creationId="{F6941EE3-B078-43C3-8269-4558FB209D85}"/>
          </ac:spMkLst>
        </pc:spChg>
        <pc:spChg chg="mod">
          <ac:chgData name="Lei Wu" userId="f083b2a8aea23a2f" providerId="LiveId" clId="{798432FD-FBD1-4C67-86FA-26933F155DCF}" dt="2021-03-29T23:26:50.153" v="2081" actId="1076"/>
          <ac:spMkLst>
            <pc:docMk/>
            <pc:sldMk cId="3908071447" sldId="797"/>
            <ac:spMk id="661" creationId="{42B083F2-06F2-487C-BDA2-F5E49B15BC34}"/>
          </ac:spMkLst>
        </pc:spChg>
        <pc:spChg chg="mod">
          <ac:chgData name="Lei Wu" userId="f083b2a8aea23a2f" providerId="LiveId" clId="{798432FD-FBD1-4C67-86FA-26933F155DCF}" dt="2021-03-29T23:26:50.153" v="2081" actId="1076"/>
          <ac:spMkLst>
            <pc:docMk/>
            <pc:sldMk cId="3908071447" sldId="797"/>
            <ac:spMk id="662" creationId="{A95330E5-7C61-4F09-9FBC-202F31436EDC}"/>
          </ac:spMkLst>
        </pc:spChg>
        <pc:spChg chg="mod">
          <ac:chgData name="Lei Wu" userId="f083b2a8aea23a2f" providerId="LiveId" clId="{798432FD-FBD1-4C67-86FA-26933F155DCF}" dt="2021-03-29T23:26:50.153" v="2081" actId="1076"/>
          <ac:spMkLst>
            <pc:docMk/>
            <pc:sldMk cId="3908071447" sldId="797"/>
            <ac:spMk id="663" creationId="{277BAE32-E081-4559-BC20-ABDA020E798D}"/>
          </ac:spMkLst>
        </pc:spChg>
        <pc:spChg chg="mod">
          <ac:chgData name="Lei Wu" userId="f083b2a8aea23a2f" providerId="LiveId" clId="{798432FD-FBD1-4C67-86FA-26933F155DCF}" dt="2021-03-29T23:26:50.153" v="2081" actId="1076"/>
          <ac:spMkLst>
            <pc:docMk/>
            <pc:sldMk cId="3908071447" sldId="797"/>
            <ac:spMk id="664" creationId="{B917DAAC-AFE4-4ACF-9CEC-73BA1887A752}"/>
          </ac:spMkLst>
        </pc:spChg>
        <pc:spChg chg="mod">
          <ac:chgData name="Lei Wu" userId="f083b2a8aea23a2f" providerId="LiveId" clId="{798432FD-FBD1-4C67-86FA-26933F155DCF}" dt="2021-03-29T23:26:50.153" v="2081" actId="1076"/>
          <ac:spMkLst>
            <pc:docMk/>
            <pc:sldMk cId="3908071447" sldId="797"/>
            <ac:spMk id="665" creationId="{6E6AA255-3CBA-4F8C-95A6-15E8913239E1}"/>
          </ac:spMkLst>
        </pc:spChg>
        <pc:spChg chg="mod">
          <ac:chgData name="Lei Wu" userId="f083b2a8aea23a2f" providerId="LiveId" clId="{798432FD-FBD1-4C67-86FA-26933F155DCF}" dt="2021-03-29T23:26:50.153" v="2081" actId="1076"/>
          <ac:spMkLst>
            <pc:docMk/>
            <pc:sldMk cId="3908071447" sldId="797"/>
            <ac:spMk id="666" creationId="{79F8FC59-57EE-4181-B1B0-08EC45F81610}"/>
          </ac:spMkLst>
        </pc:spChg>
        <pc:spChg chg="add del mod">
          <ac:chgData name="Lei Wu" userId="f083b2a8aea23a2f" providerId="LiveId" clId="{798432FD-FBD1-4C67-86FA-26933F155DCF}" dt="2021-03-29T23:18:56.694" v="1928"/>
          <ac:spMkLst>
            <pc:docMk/>
            <pc:sldMk cId="3908071447" sldId="797"/>
            <ac:spMk id="667" creationId="{B0AAECC9-4406-447C-AFAF-8E5928E862C0}"/>
          </ac:spMkLst>
        </pc:spChg>
        <pc:spChg chg="add del mod">
          <ac:chgData name="Lei Wu" userId="f083b2a8aea23a2f" providerId="LiveId" clId="{798432FD-FBD1-4C67-86FA-26933F155DCF}" dt="2021-03-29T23:19:50.712" v="1934"/>
          <ac:spMkLst>
            <pc:docMk/>
            <pc:sldMk cId="3908071447" sldId="797"/>
            <ac:spMk id="668" creationId="{74D23ABB-CE93-40B0-8B44-B3AE1F2A9E81}"/>
          </ac:spMkLst>
        </pc:spChg>
        <pc:spChg chg="mod">
          <ac:chgData name="Lei Wu" userId="f083b2a8aea23a2f" providerId="LiveId" clId="{798432FD-FBD1-4C67-86FA-26933F155DCF}" dt="2021-03-29T23:19:02.530" v="1929"/>
          <ac:spMkLst>
            <pc:docMk/>
            <pc:sldMk cId="3908071447" sldId="797"/>
            <ac:spMk id="670" creationId="{0C52DE78-B26F-4FC6-9258-236D787AEDDD}"/>
          </ac:spMkLst>
        </pc:spChg>
        <pc:spChg chg="mod">
          <ac:chgData name="Lei Wu" userId="f083b2a8aea23a2f" providerId="LiveId" clId="{798432FD-FBD1-4C67-86FA-26933F155DCF}" dt="2021-03-29T23:19:02.530" v="1929"/>
          <ac:spMkLst>
            <pc:docMk/>
            <pc:sldMk cId="3908071447" sldId="797"/>
            <ac:spMk id="671" creationId="{E10643A7-184E-4361-9D9D-3A5169A3FE7E}"/>
          </ac:spMkLst>
        </pc:spChg>
        <pc:spChg chg="mod">
          <ac:chgData name="Lei Wu" userId="f083b2a8aea23a2f" providerId="LiveId" clId="{798432FD-FBD1-4C67-86FA-26933F155DCF}" dt="2021-03-29T23:19:02.530" v="1929"/>
          <ac:spMkLst>
            <pc:docMk/>
            <pc:sldMk cId="3908071447" sldId="797"/>
            <ac:spMk id="672" creationId="{E54402CE-D96E-43B5-8EEE-C6902250DCCB}"/>
          </ac:spMkLst>
        </pc:spChg>
        <pc:spChg chg="mod">
          <ac:chgData name="Lei Wu" userId="f083b2a8aea23a2f" providerId="LiveId" clId="{798432FD-FBD1-4C67-86FA-26933F155DCF}" dt="2021-03-29T23:19:02.530" v="1929"/>
          <ac:spMkLst>
            <pc:docMk/>
            <pc:sldMk cId="3908071447" sldId="797"/>
            <ac:spMk id="673" creationId="{5E9A30C4-D310-422D-9AB4-1B04D42959AA}"/>
          </ac:spMkLst>
        </pc:spChg>
        <pc:spChg chg="mod">
          <ac:chgData name="Lei Wu" userId="f083b2a8aea23a2f" providerId="LiveId" clId="{798432FD-FBD1-4C67-86FA-26933F155DCF}" dt="2021-03-29T23:19:02.530" v="1929"/>
          <ac:spMkLst>
            <pc:docMk/>
            <pc:sldMk cId="3908071447" sldId="797"/>
            <ac:spMk id="674" creationId="{858AEA68-E9E0-40C2-B2F1-C0F0B5701D43}"/>
          </ac:spMkLst>
        </pc:spChg>
        <pc:spChg chg="mod">
          <ac:chgData name="Lei Wu" userId="f083b2a8aea23a2f" providerId="LiveId" clId="{798432FD-FBD1-4C67-86FA-26933F155DCF}" dt="2021-03-29T23:19:02.530" v="1929"/>
          <ac:spMkLst>
            <pc:docMk/>
            <pc:sldMk cId="3908071447" sldId="797"/>
            <ac:spMk id="675" creationId="{9A200757-6C9A-4EC9-AF24-88CAAAADFF69}"/>
          </ac:spMkLst>
        </pc:spChg>
        <pc:spChg chg="mod">
          <ac:chgData name="Lei Wu" userId="f083b2a8aea23a2f" providerId="LiveId" clId="{798432FD-FBD1-4C67-86FA-26933F155DCF}" dt="2021-03-29T23:19:02.530" v="1929"/>
          <ac:spMkLst>
            <pc:docMk/>
            <pc:sldMk cId="3908071447" sldId="797"/>
            <ac:spMk id="676" creationId="{558BC048-93CB-4DA2-8732-3AA556609656}"/>
          </ac:spMkLst>
        </pc:spChg>
        <pc:spChg chg="mod">
          <ac:chgData name="Lei Wu" userId="f083b2a8aea23a2f" providerId="LiveId" clId="{798432FD-FBD1-4C67-86FA-26933F155DCF}" dt="2021-03-29T23:19:02.530" v="1929"/>
          <ac:spMkLst>
            <pc:docMk/>
            <pc:sldMk cId="3908071447" sldId="797"/>
            <ac:spMk id="677" creationId="{029F8C35-76C2-427D-8C6D-49811B8056E5}"/>
          </ac:spMkLst>
        </pc:spChg>
        <pc:spChg chg="mod">
          <ac:chgData name="Lei Wu" userId="f083b2a8aea23a2f" providerId="LiveId" clId="{798432FD-FBD1-4C67-86FA-26933F155DCF}" dt="2021-03-29T23:19:02.530" v="1929"/>
          <ac:spMkLst>
            <pc:docMk/>
            <pc:sldMk cId="3908071447" sldId="797"/>
            <ac:spMk id="678" creationId="{E5498520-3444-48D0-BA40-D83C38E5C33B}"/>
          </ac:spMkLst>
        </pc:spChg>
        <pc:spChg chg="mod">
          <ac:chgData name="Lei Wu" userId="f083b2a8aea23a2f" providerId="LiveId" clId="{798432FD-FBD1-4C67-86FA-26933F155DCF}" dt="2021-03-29T23:19:02.530" v="1929"/>
          <ac:spMkLst>
            <pc:docMk/>
            <pc:sldMk cId="3908071447" sldId="797"/>
            <ac:spMk id="679" creationId="{86A4356F-0353-4F22-ACEC-B42058C9F9A1}"/>
          </ac:spMkLst>
        </pc:spChg>
        <pc:spChg chg="mod">
          <ac:chgData name="Lei Wu" userId="f083b2a8aea23a2f" providerId="LiveId" clId="{798432FD-FBD1-4C67-86FA-26933F155DCF}" dt="2021-03-29T23:19:02.530" v="1929"/>
          <ac:spMkLst>
            <pc:docMk/>
            <pc:sldMk cId="3908071447" sldId="797"/>
            <ac:spMk id="680" creationId="{CCE15B80-F863-48B3-A6EC-4AD0CA1FF251}"/>
          </ac:spMkLst>
        </pc:spChg>
        <pc:spChg chg="mod">
          <ac:chgData name="Lei Wu" userId="f083b2a8aea23a2f" providerId="LiveId" clId="{798432FD-FBD1-4C67-86FA-26933F155DCF}" dt="2021-03-29T23:19:02.530" v="1929"/>
          <ac:spMkLst>
            <pc:docMk/>
            <pc:sldMk cId="3908071447" sldId="797"/>
            <ac:spMk id="681" creationId="{AB5CB624-11F1-4EDD-8022-712BC58CB9DB}"/>
          </ac:spMkLst>
        </pc:spChg>
        <pc:spChg chg="mod">
          <ac:chgData name="Lei Wu" userId="f083b2a8aea23a2f" providerId="LiveId" clId="{798432FD-FBD1-4C67-86FA-26933F155DCF}" dt="2021-03-29T23:19:02.530" v="1929"/>
          <ac:spMkLst>
            <pc:docMk/>
            <pc:sldMk cId="3908071447" sldId="797"/>
            <ac:spMk id="682" creationId="{D3AA25E5-FE3F-4C3E-9392-0B3B2F1C2BE5}"/>
          </ac:spMkLst>
        </pc:spChg>
        <pc:spChg chg="mod">
          <ac:chgData name="Lei Wu" userId="f083b2a8aea23a2f" providerId="LiveId" clId="{798432FD-FBD1-4C67-86FA-26933F155DCF}" dt="2021-03-29T23:19:02.530" v="1929"/>
          <ac:spMkLst>
            <pc:docMk/>
            <pc:sldMk cId="3908071447" sldId="797"/>
            <ac:spMk id="683" creationId="{643BBB23-2901-4731-9C18-B9D6DED3270E}"/>
          </ac:spMkLst>
        </pc:spChg>
        <pc:spChg chg="mod">
          <ac:chgData name="Lei Wu" userId="f083b2a8aea23a2f" providerId="LiveId" clId="{798432FD-FBD1-4C67-86FA-26933F155DCF}" dt="2021-03-29T23:19:02.530" v="1929"/>
          <ac:spMkLst>
            <pc:docMk/>
            <pc:sldMk cId="3908071447" sldId="797"/>
            <ac:spMk id="684" creationId="{A589BF48-6DC9-4267-B77B-8128A5BFA759}"/>
          </ac:spMkLst>
        </pc:spChg>
        <pc:spChg chg="mod">
          <ac:chgData name="Lei Wu" userId="f083b2a8aea23a2f" providerId="LiveId" clId="{798432FD-FBD1-4C67-86FA-26933F155DCF}" dt="2021-03-29T23:19:02.530" v="1929"/>
          <ac:spMkLst>
            <pc:docMk/>
            <pc:sldMk cId="3908071447" sldId="797"/>
            <ac:spMk id="685" creationId="{E675F3B7-B17C-4C99-9A59-248611B240BC}"/>
          </ac:spMkLst>
        </pc:spChg>
        <pc:spChg chg="mod">
          <ac:chgData name="Lei Wu" userId="f083b2a8aea23a2f" providerId="LiveId" clId="{798432FD-FBD1-4C67-86FA-26933F155DCF}" dt="2021-03-29T23:19:02.530" v="1929"/>
          <ac:spMkLst>
            <pc:docMk/>
            <pc:sldMk cId="3908071447" sldId="797"/>
            <ac:spMk id="686" creationId="{DB73C4FE-44E3-43E5-AF73-2212F4C48D0C}"/>
          </ac:spMkLst>
        </pc:spChg>
        <pc:spChg chg="mod">
          <ac:chgData name="Lei Wu" userId="f083b2a8aea23a2f" providerId="LiveId" clId="{798432FD-FBD1-4C67-86FA-26933F155DCF}" dt="2021-03-29T23:19:02.530" v="1929"/>
          <ac:spMkLst>
            <pc:docMk/>
            <pc:sldMk cId="3908071447" sldId="797"/>
            <ac:spMk id="687" creationId="{8530A242-5590-4B0A-8A0C-60C0CB316008}"/>
          </ac:spMkLst>
        </pc:spChg>
        <pc:spChg chg="mod">
          <ac:chgData name="Lei Wu" userId="f083b2a8aea23a2f" providerId="LiveId" clId="{798432FD-FBD1-4C67-86FA-26933F155DCF}" dt="2021-03-29T23:19:02.530" v="1929"/>
          <ac:spMkLst>
            <pc:docMk/>
            <pc:sldMk cId="3908071447" sldId="797"/>
            <ac:spMk id="688" creationId="{D5E03731-9B30-44D7-B172-301368F6A842}"/>
          </ac:spMkLst>
        </pc:spChg>
        <pc:spChg chg="mod">
          <ac:chgData name="Lei Wu" userId="f083b2a8aea23a2f" providerId="LiveId" clId="{798432FD-FBD1-4C67-86FA-26933F155DCF}" dt="2021-03-29T23:19:02.530" v="1929"/>
          <ac:spMkLst>
            <pc:docMk/>
            <pc:sldMk cId="3908071447" sldId="797"/>
            <ac:spMk id="689" creationId="{7A1DB20B-EBE7-4246-B162-000DCAD1AF4A}"/>
          </ac:spMkLst>
        </pc:spChg>
        <pc:spChg chg="mod">
          <ac:chgData name="Lei Wu" userId="f083b2a8aea23a2f" providerId="LiveId" clId="{798432FD-FBD1-4C67-86FA-26933F155DCF}" dt="2021-03-29T23:19:02.530" v="1929"/>
          <ac:spMkLst>
            <pc:docMk/>
            <pc:sldMk cId="3908071447" sldId="797"/>
            <ac:spMk id="690" creationId="{BB5AA989-497D-429C-9854-A7E88D7F3EAB}"/>
          </ac:spMkLst>
        </pc:spChg>
        <pc:spChg chg="mod">
          <ac:chgData name="Lei Wu" userId="f083b2a8aea23a2f" providerId="LiveId" clId="{798432FD-FBD1-4C67-86FA-26933F155DCF}" dt="2021-03-29T23:19:02.530" v="1929"/>
          <ac:spMkLst>
            <pc:docMk/>
            <pc:sldMk cId="3908071447" sldId="797"/>
            <ac:spMk id="691" creationId="{E7863001-A9EC-4AA8-942E-56511C43CBAE}"/>
          </ac:spMkLst>
        </pc:spChg>
        <pc:spChg chg="mod">
          <ac:chgData name="Lei Wu" userId="f083b2a8aea23a2f" providerId="LiveId" clId="{798432FD-FBD1-4C67-86FA-26933F155DCF}" dt="2021-03-29T23:19:02.530" v="1929"/>
          <ac:spMkLst>
            <pc:docMk/>
            <pc:sldMk cId="3908071447" sldId="797"/>
            <ac:spMk id="692" creationId="{0CEF1ACC-9387-47FE-982D-2A601BAF7120}"/>
          </ac:spMkLst>
        </pc:spChg>
        <pc:spChg chg="mod">
          <ac:chgData name="Lei Wu" userId="f083b2a8aea23a2f" providerId="LiveId" clId="{798432FD-FBD1-4C67-86FA-26933F155DCF}" dt="2021-03-29T23:19:02.530" v="1929"/>
          <ac:spMkLst>
            <pc:docMk/>
            <pc:sldMk cId="3908071447" sldId="797"/>
            <ac:spMk id="693" creationId="{D3A792A6-6724-4B32-A160-10DB7EEF19ED}"/>
          </ac:spMkLst>
        </pc:spChg>
        <pc:spChg chg="mod">
          <ac:chgData name="Lei Wu" userId="f083b2a8aea23a2f" providerId="LiveId" clId="{798432FD-FBD1-4C67-86FA-26933F155DCF}" dt="2021-03-29T23:19:02.530" v="1929"/>
          <ac:spMkLst>
            <pc:docMk/>
            <pc:sldMk cId="3908071447" sldId="797"/>
            <ac:spMk id="694" creationId="{3D5929D0-3326-47A1-9BF3-B25E442B296F}"/>
          </ac:spMkLst>
        </pc:spChg>
        <pc:spChg chg="mod">
          <ac:chgData name="Lei Wu" userId="f083b2a8aea23a2f" providerId="LiveId" clId="{798432FD-FBD1-4C67-86FA-26933F155DCF}" dt="2021-03-29T23:19:02.530" v="1929"/>
          <ac:spMkLst>
            <pc:docMk/>
            <pc:sldMk cId="3908071447" sldId="797"/>
            <ac:spMk id="695" creationId="{03DF7AAD-61D3-44EF-901A-59FA4816A553}"/>
          </ac:spMkLst>
        </pc:spChg>
        <pc:spChg chg="mod">
          <ac:chgData name="Lei Wu" userId="f083b2a8aea23a2f" providerId="LiveId" clId="{798432FD-FBD1-4C67-86FA-26933F155DCF}" dt="2021-03-29T23:19:02.530" v="1929"/>
          <ac:spMkLst>
            <pc:docMk/>
            <pc:sldMk cId="3908071447" sldId="797"/>
            <ac:spMk id="696" creationId="{8EE45253-CC7C-40C5-9C3E-80973399AA42}"/>
          </ac:spMkLst>
        </pc:spChg>
        <pc:spChg chg="mod">
          <ac:chgData name="Lei Wu" userId="f083b2a8aea23a2f" providerId="LiveId" clId="{798432FD-FBD1-4C67-86FA-26933F155DCF}" dt="2021-03-29T23:19:02.530" v="1929"/>
          <ac:spMkLst>
            <pc:docMk/>
            <pc:sldMk cId="3908071447" sldId="797"/>
            <ac:spMk id="697" creationId="{9F213E9D-91FB-46B5-ACC5-C3859BAE9344}"/>
          </ac:spMkLst>
        </pc:spChg>
        <pc:spChg chg="mod">
          <ac:chgData name="Lei Wu" userId="f083b2a8aea23a2f" providerId="LiveId" clId="{798432FD-FBD1-4C67-86FA-26933F155DCF}" dt="2021-03-29T23:19:02.530" v="1929"/>
          <ac:spMkLst>
            <pc:docMk/>
            <pc:sldMk cId="3908071447" sldId="797"/>
            <ac:spMk id="698" creationId="{B3653E76-39BE-4980-9DB2-3C7902812762}"/>
          </ac:spMkLst>
        </pc:spChg>
        <pc:spChg chg="mod">
          <ac:chgData name="Lei Wu" userId="f083b2a8aea23a2f" providerId="LiveId" clId="{798432FD-FBD1-4C67-86FA-26933F155DCF}" dt="2021-03-29T23:19:02.530" v="1929"/>
          <ac:spMkLst>
            <pc:docMk/>
            <pc:sldMk cId="3908071447" sldId="797"/>
            <ac:spMk id="699" creationId="{23738EFF-539F-44B1-BCC0-C422B1905F08}"/>
          </ac:spMkLst>
        </pc:spChg>
        <pc:spChg chg="mod">
          <ac:chgData name="Lei Wu" userId="f083b2a8aea23a2f" providerId="LiveId" clId="{798432FD-FBD1-4C67-86FA-26933F155DCF}" dt="2021-03-29T23:19:02.530" v="1929"/>
          <ac:spMkLst>
            <pc:docMk/>
            <pc:sldMk cId="3908071447" sldId="797"/>
            <ac:spMk id="700" creationId="{E71B3AAA-8EE7-4650-A326-9A62E940CB80}"/>
          </ac:spMkLst>
        </pc:spChg>
        <pc:spChg chg="mod">
          <ac:chgData name="Lei Wu" userId="f083b2a8aea23a2f" providerId="LiveId" clId="{798432FD-FBD1-4C67-86FA-26933F155DCF}" dt="2021-03-29T23:19:02.530" v="1929"/>
          <ac:spMkLst>
            <pc:docMk/>
            <pc:sldMk cId="3908071447" sldId="797"/>
            <ac:spMk id="701" creationId="{E7D8417F-2AF5-4C1A-868B-D191C89C9671}"/>
          </ac:spMkLst>
        </pc:spChg>
        <pc:spChg chg="mod">
          <ac:chgData name="Lei Wu" userId="f083b2a8aea23a2f" providerId="LiveId" clId="{798432FD-FBD1-4C67-86FA-26933F155DCF}" dt="2021-03-29T23:19:02.530" v="1929"/>
          <ac:spMkLst>
            <pc:docMk/>
            <pc:sldMk cId="3908071447" sldId="797"/>
            <ac:spMk id="702" creationId="{2D979D0C-38A8-407B-91DB-143603D63C18}"/>
          </ac:spMkLst>
        </pc:spChg>
        <pc:spChg chg="mod">
          <ac:chgData name="Lei Wu" userId="f083b2a8aea23a2f" providerId="LiveId" clId="{798432FD-FBD1-4C67-86FA-26933F155DCF}" dt="2021-03-29T23:19:02.530" v="1929"/>
          <ac:spMkLst>
            <pc:docMk/>
            <pc:sldMk cId="3908071447" sldId="797"/>
            <ac:spMk id="703" creationId="{3F66EFC7-DEBB-4C60-BDD4-FADF67385A0B}"/>
          </ac:spMkLst>
        </pc:spChg>
        <pc:spChg chg="mod">
          <ac:chgData name="Lei Wu" userId="f083b2a8aea23a2f" providerId="LiveId" clId="{798432FD-FBD1-4C67-86FA-26933F155DCF}" dt="2021-03-29T23:19:02.530" v="1929"/>
          <ac:spMkLst>
            <pc:docMk/>
            <pc:sldMk cId="3908071447" sldId="797"/>
            <ac:spMk id="704" creationId="{DB857D2B-F300-4F03-BF60-B0D3C2CBA62B}"/>
          </ac:spMkLst>
        </pc:spChg>
        <pc:spChg chg="mod">
          <ac:chgData name="Lei Wu" userId="f083b2a8aea23a2f" providerId="LiveId" clId="{798432FD-FBD1-4C67-86FA-26933F155DCF}" dt="2021-03-29T23:19:02.530" v="1929"/>
          <ac:spMkLst>
            <pc:docMk/>
            <pc:sldMk cId="3908071447" sldId="797"/>
            <ac:spMk id="705" creationId="{9D0992DE-A7BD-417F-97E7-D43035EAE316}"/>
          </ac:spMkLst>
        </pc:spChg>
        <pc:spChg chg="mod">
          <ac:chgData name="Lei Wu" userId="f083b2a8aea23a2f" providerId="LiveId" clId="{798432FD-FBD1-4C67-86FA-26933F155DCF}" dt="2021-03-29T23:19:02.530" v="1929"/>
          <ac:spMkLst>
            <pc:docMk/>
            <pc:sldMk cId="3908071447" sldId="797"/>
            <ac:spMk id="706" creationId="{6FEC8B3E-7EBB-4787-B992-0534181AEC94}"/>
          </ac:spMkLst>
        </pc:spChg>
        <pc:spChg chg="mod">
          <ac:chgData name="Lei Wu" userId="f083b2a8aea23a2f" providerId="LiveId" clId="{798432FD-FBD1-4C67-86FA-26933F155DCF}" dt="2021-03-29T23:19:02.530" v="1929"/>
          <ac:spMkLst>
            <pc:docMk/>
            <pc:sldMk cId="3908071447" sldId="797"/>
            <ac:spMk id="707" creationId="{F2184603-5E9C-4A5B-BD48-1E9F87B843B4}"/>
          </ac:spMkLst>
        </pc:spChg>
        <pc:spChg chg="mod">
          <ac:chgData name="Lei Wu" userId="f083b2a8aea23a2f" providerId="LiveId" clId="{798432FD-FBD1-4C67-86FA-26933F155DCF}" dt="2021-03-29T23:19:02.530" v="1929"/>
          <ac:spMkLst>
            <pc:docMk/>
            <pc:sldMk cId="3908071447" sldId="797"/>
            <ac:spMk id="708" creationId="{089E5E5A-2152-4DA0-AA31-4045A28474C0}"/>
          </ac:spMkLst>
        </pc:spChg>
        <pc:spChg chg="mod">
          <ac:chgData name="Lei Wu" userId="f083b2a8aea23a2f" providerId="LiveId" clId="{798432FD-FBD1-4C67-86FA-26933F155DCF}" dt="2021-03-29T23:19:02.530" v="1929"/>
          <ac:spMkLst>
            <pc:docMk/>
            <pc:sldMk cId="3908071447" sldId="797"/>
            <ac:spMk id="709" creationId="{47A95C9B-21CF-4EE2-9498-A505B1090BA3}"/>
          </ac:spMkLst>
        </pc:spChg>
        <pc:spChg chg="mod">
          <ac:chgData name="Lei Wu" userId="f083b2a8aea23a2f" providerId="LiveId" clId="{798432FD-FBD1-4C67-86FA-26933F155DCF}" dt="2021-03-29T23:19:02.530" v="1929"/>
          <ac:spMkLst>
            <pc:docMk/>
            <pc:sldMk cId="3908071447" sldId="797"/>
            <ac:spMk id="710" creationId="{C05C41C2-D96C-42F9-BD76-5C562E8688BD}"/>
          </ac:spMkLst>
        </pc:spChg>
        <pc:spChg chg="mod">
          <ac:chgData name="Lei Wu" userId="f083b2a8aea23a2f" providerId="LiveId" clId="{798432FD-FBD1-4C67-86FA-26933F155DCF}" dt="2021-03-29T23:19:02.530" v="1929"/>
          <ac:spMkLst>
            <pc:docMk/>
            <pc:sldMk cId="3908071447" sldId="797"/>
            <ac:spMk id="711" creationId="{EC732346-4368-4C21-920F-7FB560C5E607}"/>
          </ac:spMkLst>
        </pc:spChg>
        <pc:spChg chg="mod">
          <ac:chgData name="Lei Wu" userId="f083b2a8aea23a2f" providerId="LiveId" clId="{798432FD-FBD1-4C67-86FA-26933F155DCF}" dt="2021-03-29T23:19:02.530" v="1929"/>
          <ac:spMkLst>
            <pc:docMk/>
            <pc:sldMk cId="3908071447" sldId="797"/>
            <ac:spMk id="712" creationId="{7373F4A5-AE6A-4F6B-B81B-F52B13CA0738}"/>
          </ac:spMkLst>
        </pc:spChg>
        <pc:spChg chg="add mod">
          <ac:chgData name="Lei Wu" userId="f083b2a8aea23a2f" providerId="LiveId" clId="{798432FD-FBD1-4C67-86FA-26933F155DCF}" dt="2021-03-29T23:24:39.852" v="1965" actId="14100"/>
          <ac:spMkLst>
            <pc:docMk/>
            <pc:sldMk cId="3908071447" sldId="797"/>
            <ac:spMk id="713" creationId="{12C1C569-4818-44C4-B4A2-83DE8B4AF0D0}"/>
          </ac:spMkLst>
        </pc:spChg>
        <pc:grpChg chg="add mod">
          <ac:chgData name="Lei Wu" userId="f083b2a8aea23a2f" providerId="LiveId" clId="{798432FD-FBD1-4C67-86FA-26933F155DCF}" dt="2021-03-29T23:26:50.153" v="2081" actId="1076"/>
          <ac:grpSpMkLst>
            <pc:docMk/>
            <pc:sldMk cId="3908071447" sldId="797"/>
            <ac:grpSpMk id="115" creationId="{B51DA77C-ADBE-42CB-A185-91FAAA3A97AD}"/>
          </ac:grpSpMkLst>
        </pc:grpChg>
        <pc:grpChg chg="add del mod">
          <ac:chgData name="Lei Wu" userId="f083b2a8aea23a2f" providerId="LiveId" clId="{798432FD-FBD1-4C67-86FA-26933F155DCF}" dt="2021-03-29T23:19:50.712" v="1934"/>
          <ac:grpSpMkLst>
            <pc:docMk/>
            <pc:sldMk cId="3908071447" sldId="797"/>
            <ac:grpSpMk id="669" creationId="{ED1D4ECD-6897-43DD-B175-95D1891E7288}"/>
          </ac:grpSpMkLst>
        </pc:grpChg>
      </pc:sldChg>
      <pc:sldChg chg="addSp delSp modSp add mod">
        <pc:chgData name="Lei Wu" userId="f083b2a8aea23a2f" providerId="LiveId" clId="{798432FD-FBD1-4C67-86FA-26933F155DCF}" dt="2021-03-29T23:21:13.524" v="1953" actId="1076"/>
        <pc:sldMkLst>
          <pc:docMk/>
          <pc:sldMk cId="1859756545" sldId="798"/>
        </pc:sldMkLst>
        <pc:spChg chg="mod">
          <ac:chgData name="Lei Wu" userId="f083b2a8aea23a2f" providerId="LiveId" clId="{798432FD-FBD1-4C67-86FA-26933F155DCF}" dt="2021-03-29T23:18:39.373" v="1926"/>
          <ac:spMkLst>
            <pc:docMk/>
            <pc:sldMk cId="1859756545" sldId="798"/>
            <ac:spMk id="2" creationId="{00000000-0000-0000-0000-000000000000}"/>
          </ac:spMkLst>
        </pc:spChg>
        <pc:spChg chg="mod">
          <ac:chgData name="Lei Wu" userId="f083b2a8aea23a2f" providerId="LiveId" clId="{798432FD-FBD1-4C67-86FA-26933F155DCF}" dt="2021-03-29T23:21:01.248" v="1952" actId="20577"/>
          <ac:spMkLst>
            <pc:docMk/>
            <pc:sldMk cId="1859756545" sldId="798"/>
            <ac:spMk id="3" creationId="{00000000-0000-0000-0000-000000000000}"/>
          </ac:spMkLst>
        </pc:spChg>
        <pc:spChg chg="del">
          <ac:chgData name="Lei Wu" userId="f083b2a8aea23a2f" providerId="LiveId" clId="{798432FD-FBD1-4C67-86FA-26933F155DCF}" dt="2021-03-29T23:19:56.018" v="1935" actId="478"/>
          <ac:spMkLst>
            <pc:docMk/>
            <pc:sldMk cId="1859756545" sldId="798"/>
            <ac:spMk id="256" creationId="{F38D0CE0-E9D8-40B2-8967-E2072F733CE0}"/>
          </ac:spMkLst>
        </pc:spChg>
        <pc:spChg chg="add del mod">
          <ac:chgData name="Lei Wu" userId="f083b2a8aea23a2f" providerId="LiveId" clId="{798432FD-FBD1-4C67-86FA-26933F155DCF}" dt="2021-03-29T23:20:00.219" v="1938"/>
          <ac:spMkLst>
            <pc:docMk/>
            <pc:sldMk cId="1859756545" sldId="798"/>
            <ac:spMk id="667" creationId="{E06403B4-3BCB-458C-BE43-391588F850BB}"/>
          </ac:spMkLst>
        </pc:spChg>
        <pc:spChg chg="add mod">
          <ac:chgData name="Lei Wu" userId="f083b2a8aea23a2f" providerId="LiveId" clId="{798432FD-FBD1-4C67-86FA-26933F155DCF}" dt="2021-03-29T23:21:13.524" v="1953" actId="1076"/>
          <ac:spMkLst>
            <pc:docMk/>
            <pc:sldMk cId="1859756545" sldId="798"/>
            <ac:spMk id="668" creationId="{4CDC0049-0AFC-4DF1-A9B6-8C0A7DA3F974}"/>
          </ac:spMkLst>
        </pc:spChg>
        <pc:spChg chg="mod">
          <ac:chgData name="Lei Wu" userId="f083b2a8aea23a2f" providerId="LiveId" clId="{798432FD-FBD1-4C67-86FA-26933F155DCF}" dt="2021-03-29T23:21:13.524" v="1953" actId="1076"/>
          <ac:spMkLst>
            <pc:docMk/>
            <pc:sldMk cId="1859756545" sldId="798"/>
            <ac:spMk id="670" creationId="{92C6B93D-B084-4349-82D4-31418789A7C9}"/>
          </ac:spMkLst>
        </pc:spChg>
        <pc:spChg chg="mod">
          <ac:chgData name="Lei Wu" userId="f083b2a8aea23a2f" providerId="LiveId" clId="{798432FD-FBD1-4C67-86FA-26933F155DCF}" dt="2021-03-29T23:21:13.524" v="1953" actId="1076"/>
          <ac:spMkLst>
            <pc:docMk/>
            <pc:sldMk cId="1859756545" sldId="798"/>
            <ac:spMk id="671" creationId="{D7AB92EA-A3C9-427A-86C1-16EBEFE46DF6}"/>
          </ac:spMkLst>
        </pc:spChg>
        <pc:spChg chg="mod">
          <ac:chgData name="Lei Wu" userId="f083b2a8aea23a2f" providerId="LiveId" clId="{798432FD-FBD1-4C67-86FA-26933F155DCF}" dt="2021-03-29T23:21:13.524" v="1953" actId="1076"/>
          <ac:spMkLst>
            <pc:docMk/>
            <pc:sldMk cId="1859756545" sldId="798"/>
            <ac:spMk id="672" creationId="{80C40E46-5CDA-40C0-802B-D7E4DA0691DA}"/>
          </ac:spMkLst>
        </pc:spChg>
        <pc:spChg chg="mod">
          <ac:chgData name="Lei Wu" userId="f083b2a8aea23a2f" providerId="LiveId" clId="{798432FD-FBD1-4C67-86FA-26933F155DCF}" dt="2021-03-29T23:21:13.524" v="1953" actId="1076"/>
          <ac:spMkLst>
            <pc:docMk/>
            <pc:sldMk cId="1859756545" sldId="798"/>
            <ac:spMk id="673" creationId="{20B4D9DF-9B9C-4121-AB76-1E4A199BF51B}"/>
          </ac:spMkLst>
        </pc:spChg>
        <pc:spChg chg="mod">
          <ac:chgData name="Lei Wu" userId="f083b2a8aea23a2f" providerId="LiveId" clId="{798432FD-FBD1-4C67-86FA-26933F155DCF}" dt="2021-03-29T23:21:13.524" v="1953" actId="1076"/>
          <ac:spMkLst>
            <pc:docMk/>
            <pc:sldMk cId="1859756545" sldId="798"/>
            <ac:spMk id="674" creationId="{12555D7C-7DD3-48FE-B2D2-309C0610B4E9}"/>
          </ac:spMkLst>
        </pc:spChg>
        <pc:spChg chg="mod">
          <ac:chgData name="Lei Wu" userId="f083b2a8aea23a2f" providerId="LiveId" clId="{798432FD-FBD1-4C67-86FA-26933F155DCF}" dt="2021-03-29T23:21:13.524" v="1953" actId="1076"/>
          <ac:spMkLst>
            <pc:docMk/>
            <pc:sldMk cId="1859756545" sldId="798"/>
            <ac:spMk id="675" creationId="{32B52B4F-466E-4E2E-9AD6-D450C6503092}"/>
          </ac:spMkLst>
        </pc:spChg>
        <pc:spChg chg="mod">
          <ac:chgData name="Lei Wu" userId="f083b2a8aea23a2f" providerId="LiveId" clId="{798432FD-FBD1-4C67-86FA-26933F155DCF}" dt="2021-03-29T23:21:13.524" v="1953" actId="1076"/>
          <ac:spMkLst>
            <pc:docMk/>
            <pc:sldMk cId="1859756545" sldId="798"/>
            <ac:spMk id="676" creationId="{9415279E-9622-4013-867F-731946392D24}"/>
          </ac:spMkLst>
        </pc:spChg>
        <pc:spChg chg="mod">
          <ac:chgData name="Lei Wu" userId="f083b2a8aea23a2f" providerId="LiveId" clId="{798432FD-FBD1-4C67-86FA-26933F155DCF}" dt="2021-03-29T23:21:13.524" v="1953" actId="1076"/>
          <ac:spMkLst>
            <pc:docMk/>
            <pc:sldMk cId="1859756545" sldId="798"/>
            <ac:spMk id="677" creationId="{E70C9D6C-DE17-4BE5-BFF1-EF3051792445}"/>
          </ac:spMkLst>
        </pc:spChg>
        <pc:spChg chg="mod">
          <ac:chgData name="Lei Wu" userId="f083b2a8aea23a2f" providerId="LiveId" clId="{798432FD-FBD1-4C67-86FA-26933F155DCF}" dt="2021-03-29T23:21:13.524" v="1953" actId="1076"/>
          <ac:spMkLst>
            <pc:docMk/>
            <pc:sldMk cId="1859756545" sldId="798"/>
            <ac:spMk id="678" creationId="{486B182B-7141-4028-B03E-4F7E2607AA9E}"/>
          </ac:spMkLst>
        </pc:spChg>
        <pc:spChg chg="mod">
          <ac:chgData name="Lei Wu" userId="f083b2a8aea23a2f" providerId="LiveId" clId="{798432FD-FBD1-4C67-86FA-26933F155DCF}" dt="2021-03-29T23:21:13.524" v="1953" actId="1076"/>
          <ac:spMkLst>
            <pc:docMk/>
            <pc:sldMk cId="1859756545" sldId="798"/>
            <ac:spMk id="679" creationId="{1C8F58F6-9DF1-4A0F-A02E-FE05CDDE0434}"/>
          </ac:spMkLst>
        </pc:spChg>
        <pc:spChg chg="mod">
          <ac:chgData name="Lei Wu" userId="f083b2a8aea23a2f" providerId="LiveId" clId="{798432FD-FBD1-4C67-86FA-26933F155DCF}" dt="2021-03-29T23:21:13.524" v="1953" actId="1076"/>
          <ac:spMkLst>
            <pc:docMk/>
            <pc:sldMk cId="1859756545" sldId="798"/>
            <ac:spMk id="680" creationId="{45EA5AD3-12B8-4FC4-B657-E75FD7526871}"/>
          </ac:spMkLst>
        </pc:spChg>
        <pc:spChg chg="mod">
          <ac:chgData name="Lei Wu" userId="f083b2a8aea23a2f" providerId="LiveId" clId="{798432FD-FBD1-4C67-86FA-26933F155DCF}" dt="2021-03-29T23:21:13.524" v="1953" actId="1076"/>
          <ac:spMkLst>
            <pc:docMk/>
            <pc:sldMk cId="1859756545" sldId="798"/>
            <ac:spMk id="681" creationId="{B0F41412-8EDE-4A1B-B42A-FAA80DDBB530}"/>
          </ac:spMkLst>
        </pc:spChg>
        <pc:spChg chg="mod">
          <ac:chgData name="Lei Wu" userId="f083b2a8aea23a2f" providerId="LiveId" clId="{798432FD-FBD1-4C67-86FA-26933F155DCF}" dt="2021-03-29T23:21:13.524" v="1953" actId="1076"/>
          <ac:spMkLst>
            <pc:docMk/>
            <pc:sldMk cId="1859756545" sldId="798"/>
            <ac:spMk id="682" creationId="{6ADDD22F-E7C2-4E74-900B-E5D102C4946E}"/>
          </ac:spMkLst>
        </pc:spChg>
        <pc:spChg chg="mod">
          <ac:chgData name="Lei Wu" userId="f083b2a8aea23a2f" providerId="LiveId" clId="{798432FD-FBD1-4C67-86FA-26933F155DCF}" dt="2021-03-29T23:21:13.524" v="1953" actId="1076"/>
          <ac:spMkLst>
            <pc:docMk/>
            <pc:sldMk cId="1859756545" sldId="798"/>
            <ac:spMk id="683" creationId="{33D3E6A5-01DA-4B8A-9CDA-C9A1DE45C6EB}"/>
          </ac:spMkLst>
        </pc:spChg>
        <pc:spChg chg="mod">
          <ac:chgData name="Lei Wu" userId="f083b2a8aea23a2f" providerId="LiveId" clId="{798432FD-FBD1-4C67-86FA-26933F155DCF}" dt="2021-03-29T23:21:13.524" v="1953" actId="1076"/>
          <ac:spMkLst>
            <pc:docMk/>
            <pc:sldMk cId="1859756545" sldId="798"/>
            <ac:spMk id="684" creationId="{BCFC544B-B9EB-47E5-9A2E-37D321C07ED3}"/>
          </ac:spMkLst>
        </pc:spChg>
        <pc:spChg chg="mod">
          <ac:chgData name="Lei Wu" userId="f083b2a8aea23a2f" providerId="LiveId" clId="{798432FD-FBD1-4C67-86FA-26933F155DCF}" dt="2021-03-29T23:21:13.524" v="1953" actId="1076"/>
          <ac:spMkLst>
            <pc:docMk/>
            <pc:sldMk cId="1859756545" sldId="798"/>
            <ac:spMk id="685" creationId="{5A367A7C-D268-477D-93A9-0B187490DE88}"/>
          </ac:spMkLst>
        </pc:spChg>
        <pc:spChg chg="mod">
          <ac:chgData name="Lei Wu" userId="f083b2a8aea23a2f" providerId="LiveId" clId="{798432FD-FBD1-4C67-86FA-26933F155DCF}" dt="2021-03-29T23:21:13.524" v="1953" actId="1076"/>
          <ac:spMkLst>
            <pc:docMk/>
            <pc:sldMk cId="1859756545" sldId="798"/>
            <ac:spMk id="686" creationId="{F647D1C2-C5C9-4623-AFFF-D1B8777DA44D}"/>
          </ac:spMkLst>
        </pc:spChg>
        <pc:spChg chg="mod">
          <ac:chgData name="Lei Wu" userId="f083b2a8aea23a2f" providerId="LiveId" clId="{798432FD-FBD1-4C67-86FA-26933F155DCF}" dt="2021-03-29T23:21:13.524" v="1953" actId="1076"/>
          <ac:spMkLst>
            <pc:docMk/>
            <pc:sldMk cId="1859756545" sldId="798"/>
            <ac:spMk id="687" creationId="{80D6E524-A71F-440C-874D-407C9F54B2A0}"/>
          </ac:spMkLst>
        </pc:spChg>
        <pc:spChg chg="mod">
          <ac:chgData name="Lei Wu" userId="f083b2a8aea23a2f" providerId="LiveId" clId="{798432FD-FBD1-4C67-86FA-26933F155DCF}" dt="2021-03-29T23:21:13.524" v="1953" actId="1076"/>
          <ac:spMkLst>
            <pc:docMk/>
            <pc:sldMk cId="1859756545" sldId="798"/>
            <ac:spMk id="688" creationId="{D72AA7CD-6883-4EE6-8B82-1D4090FDE0EF}"/>
          </ac:spMkLst>
        </pc:spChg>
        <pc:spChg chg="mod">
          <ac:chgData name="Lei Wu" userId="f083b2a8aea23a2f" providerId="LiveId" clId="{798432FD-FBD1-4C67-86FA-26933F155DCF}" dt="2021-03-29T23:21:13.524" v="1953" actId="1076"/>
          <ac:spMkLst>
            <pc:docMk/>
            <pc:sldMk cId="1859756545" sldId="798"/>
            <ac:spMk id="689" creationId="{897DFBF7-311D-4199-960B-68669326FB40}"/>
          </ac:spMkLst>
        </pc:spChg>
        <pc:spChg chg="mod">
          <ac:chgData name="Lei Wu" userId="f083b2a8aea23a2f" providerId="LiveId" clId="{798432FD-FBD1-4C67-86FA-26933F155DCF}" dt="2021-03-29T23:21:13.524" v="1953" actId="1076"/>
          <ac:spMkLst>
            <pc:docMk/>
            <pc:sldMk cId="1859756545" sldId="798"/>
            <ac:spMk id="690" creationId="{1E50A945-8567-410D-8A45-8549C21AA20B}"/>
          </ac:spMkLst>
        </pc:spChg>
        <pc:spChg chg="mod">
          <ac:chgData name="Lei Wu" userId="f083b2a8aea23a2f" providerId="LiveId" clId="{798432FD-FBD1-4C67-86FA-26933F155DCF}" dt="2021-03-29T23:21:13.524" v="1953" actId="1076"/>
          <ac:spMkLst>
            <pc:docMk/>
            <pc:sldMk cId="1859756545" sldId="798"/>
            <ac:spMk id="691" creationId="{9B83C79A-793A-4BEC-8B30-B04DA1E15FB3}"/>
          </ac:spMkLst>
        </pc:spChg>
        <pc:spChg chg="mod">
          <ac:chgData name="Lei Wu" userId="f083b2a8aea23a2f" providerId="LiveId" clId="{798432FD-FBD1-4C67-86FA-26933F155DCF}" dt="2021-03-29T23:21:13.524" v="1953" actId="1076"/>
          <ac:spMkLst>
            <pc:docMk/>
            <pc:sldMk cId="1859756545" sldId="798"/>
            <ac:spMk id="692" creationId="{CD6B4619-ABD7-46A0-AA1A-F90D76083E08}"/>
          </ac:spMkLst>
        </pc:spChg>
        <pc:spChg chg="mod">
          <ac:chgData name="Lei Wu" userId="f083b2a8aea23a2f" providerId="LiveId" clId="{798432FD-FBD1-4C67-86FA-26933F155DCF}" dt="2021-03-29T23:21:13.524" v="1953" actId="1076"/>
          <ac:spMkLst>
            <pc:docMk/>
            <pc:sldMk cId="1859756545" sldId="798"/>
            <ac:spMk id="693" creationId="{2A5EDB6E-8B41-4F5B-9D3D-6347748048B7}"/>
          </ac:spMkLst>
        </pc:spChg>
        <pc:spChg chg="mod">
          <ac:chgData name="Lei Wu" userId="f083b2a8aea23a2f" providerId="LiveId" clId="{798432FD-FBD1-4C67-86FA-26933F155DCF}" dt="2021-03-29T23:21:13.524" v="1953" actId="1076"/>
          <ac:spMkLst>
            <pc:docMk/>
            <pc:sldMk cId="1859756545" sldId="798"/>
            <ac:spMk id="694" creationId="{4C4D1F48-4182-4278-AF5D-2E2BDDB2A475}"/>
          </ac:spMkLst>
        </pc:spChg>
        <pc:spChg chg="mod">
          <ac:chgData name="Lei Wu" userId="f083b2a8aea23a2f" providerId="LiveId" clId="{798432FD-FBD1-4C67-86FA-26933F155DCF}" dt="2021-03-29T23:21:13.524" v="1953" actId="1076"/>
          <ac:spMkLst>
            <pc:docMk/>
            <pc:sldMk cId="1859756545" sldId="798"/>
            <ac:spMk id="695" creationId="{28FB677B-6713-49F6-BE8B-F4B270544C34}"/>
          </ac:spMkLst>
        </pc:spChg>
        <pc:spChg chg="mod">
          <ac:chgData name="Lei Wu" userId="f083b2a8aea23a2f" providerId="LiveId" clId="{798432FD-FBD1-4C67-86FA-26933F155DCF}" dt="2021-03-29T23:21:13.524" v="1953" actId="1076"/>
          <ac:spMkLst>
            <pc:docMk/>
            <pc:sldMk cId="1859756545" sldId="798"/>
            <ac:spMk id="696" creationId="{72EAEDA4-734D-4B05-ABE5-FFA3812EA2CF}"/>
          </ac:spMkLst>
        </pc:spChg>
        <pc:spChg chg="mod">
          <ac:chgData name="Lei Wu" userId="f083b2a8aea23a2f" providerId="LiveId" clId="{798432FD-FBD1-4C67-86FA-26933F155DCF}" dt="2021-03-29T23:21:13.524" v="1953" actId="1076"/>
          <ac:spMkLst>
            <pc:docMk/>
            <pc:sldMk cId="1859756545" sldId="798"/>
            <ac:spMk id="697" creationId="{B67174F3-007D-4D54-9E34-793EF9BA870F}"/>
          </ac:spMkLst>
        </pc:spChg>
        <pc:spChg chg="mod">
          <ac:chgData name="Lei Wu" userId="f083b2a8aea23a2f" providerId="LiveId" clId="{798432FD-FBD1-4C67-86FA-26933F155DCF}" dt="2021-03-29T23:21:13.524" v="1953" actId="1076"/>
          <ac:spMkLst>
            <pc:docMk/>
            <pc:sldMk cId="1859756545" sldId="798"/>
            <ac:spMk id="698" creationId="{0E5095FF-FBAB-4F14-8397-CC817AFEA89C}"/>
          </ac:spMkLst>
        </pc:spChg>
        <pc:spChg chg="mod">
          <ac:chgData name="Lei Wu" userId="f083b2a8aea23a2f" providerId="LiveId" clId="{798432FD-FBD1-4C67-86FA-26933F155DCF}" dt="2021-03-29T23:21:13.524" v="1953" actId="1076"/>
          <ac:spMkLst>
            <pc:docMk/>
            <pc:sldMk cId="1859756545" sldId="798"/>
            <ac:spMk id="699" creationId="{3C29C04B-A0F2-4D76-BD42-76E6315B0AC4}"/>
          </ac:spMkLst>
        </pc:spChg>
        <pc:spChg chg="mod">
          <ac:chgData name="Lei Wu" userId="f083b2a8aea23a2f" providerId="LiveId" clId="{798432FD-FBD1-4C67-86FA-26933F155DCF}" dt="2021-03-29T23:21:13.524" v="1953" actId="1076"/>
          <ac:spMkLst>
            <pc:docMk/>
            <pc:sldMk cId="1859756545" sldId="798"/>
            <ac:spMk id="700" creationId="{3A96816D-2E09-4FC4-8439-F91D159EE67D}"/>
          </ac:spMkLst>
        </pc:spChg>
        <pc:spChg chg="mod">
          <ac:chgData name="Lei Wu" userId="f083b2a8aea23a2f" providerId="LiveId" clId="{798432FD-FBD1-4C67-86FA-26933F155DCF}" dt="2021-03-29T23:21:13.524" v="1953" actId="1076"/>
          <ac:spMkLst>
            <pc:docMk/>
            <pc:sldMk cId="1859756545" sldId="798"/>
            <ac:spMk id="701" creationId="{70F7B6C0-5C55-45F9-8414-F42771567486}"/>
          </ac:spMkLst>
        </pc:spChg>
        <pc:spChg chg="mod">
          <ac:chgData name="Lei Wu" userId="f083b2a8aea23a2f" providerId="LiveId" clId="{798432FD-FBD1-4C67-86FA-26933F155DCF}" dt="2021-03-29T23:21:13.524" v="1953" actId="1076"/>
          <ac:spMkLst>
            <pc:docMk/>
            <pc:sldMk cId="1859756545" sldId="798"/>
            <ac:spMk id="702" creationId="{A61310D6-E886-4BFD-8EC5-FFCEF9D7950F}"/>
          </ac:spMkLst>
        </pc:spChg>
        <pc:spChg chg="mod">
          <ac:chgData name="Lei Wu" userId="f083b2a8aea23a2f" providerId="LiveId" clId="{798432FD-FBD1-4C67-86FA-26933F155DCF}" dt="2021-03-29T23:21:13.524" v="1953" actId="1076"/>
          <ac:spMkLst>
            <pc:docMk/>
            <pc:sldMk cId="1859756545" sldId="798"/>
            <ac:spMk id="703" creationId="{B0E4DDCE-9F9B-411C-B9FF-DF4D40497583}"/>
          </ac:spMkLst>
        </pc:spChg>
        <pc:spChg chg="mod">
          <ac:chgData name="Lei Wu" userId="f083b2a8aea23a2f" providerId="LiveId" clId="{798432FD-FBD1-4C67-86FA-26933F155DCF}" dt="2021-03-29T23:21:13.524" v="1953" actId="1076"/>
          <ac:spMkLst>
            <pc:docMk/>
            <pc:sldMk cId="1859756545" sldId="798"/>
            <ac:spMk id="704" creationId="{B6E5AD57-6ABB-4007-8C5E-B56468D7D842}"/>
          </ac:spMkLst>
        </pc:spChg>
        <pc:spChg chg="mod">
          <ac:chgData name="Lei Wu" userId="f083b2a8aea23a2f" providerId="LiveId" clId="{798432FD-FBD1-4C67-86FA-26933F155DCF}" dt="2021-03-29T23:21:13.524" v="1953" actId="1076"/>
          <ac:spMkLst>
            <pc:docMk/>
            <pc:sldMk cId="1859756545" sldId="798"/>
            <ac:spMk id="705" creationId="{A85DBBA0-FB59-4D07-BB1D-6B7D5194F3C1}"/>
          </ac:spMkLst>
        </pc:spChg>
        <pc:spChg chg="mod">
          <ac:chgData name="Lei Wu" userId="f083b2a8aea23a2f" providerId="LiveId" clId="{798432FD-FBD1-4C67-86FA-26933F155DCF}" dt="2021-03-29T23:21:13.524" v="1953" actId="1076"/>
          <ac:spMkLst>
            <pc:docMk/>
            <pc:sldMk cId="1859756545" sldId="798"/>
            <ac:spMk id="706" creationId="{B7EC3073-A07B-4AAD-97A3-6DB6E64C84AE}"/>
          </ac:spMkLst>
        </pc:spChg>
        <pc:spChg chg="mod">
          <ac:chgData name="Lei Wu" userId="f083b2a8aea23a2f" providerId="LiveId" clId="{798432FD-FBD1-4C67-86FA-26933F155DCF}" dt="2021-03-29T23:21:13.524" v="1953" actId="1076"/>
          <ac:spMkLst>
            <pc:docMk/>
            <pc:sldMk cId="1859756545" sldId="798"/>
            <ac:spMk id="707" creationId="{B94EA63F-8E87-4AAA-8140-3D26BA5B055D}"/>
          </ac:spMkLst>
        </pc:spChg>
        <pc:spChg chg="mod">
          <ac:chgData name="Lei Wu" userId="f083b2a8aea23a2f" providerId="LiveId" clId="{798432FD-FBD1-4C67-86FA-26933F155DCF}" dt="2021-03-29T23:21:13.524" v="1953" actId="1076"/>
          <ac:spMkLst>
            <pc:docMk/>
            <pc:sldMk cId="1859756545" sldId="798"/>
            <ac:spMk id="708" creationId="{F14E7BA5-65A6-41DF-B170-3DE91A705CD5}"/>
          </ac:spMkLst>
        </pc:spChg>
        <pc:spChg chg="mod">
          <ac:chgData name="Lei Wu" userId="f083b2a8aea23a2f" providerId="LiveId" clId="{798432FD-FBD1-4C67-86FA-26933F155DCF}" dt="2021-03-29T23:21:13.524" v="1953" actId="1076"/>
          <ac:spMkLst>
            <pc:docMk/>
            <pc:sldMk cId="1859756545" sldId="798"/>
            <ac:spMk id="709" creationId="{DB5BEB88-470A-4796-B70B-538EC4F5B2AE}"/>
          </ac:spMkLst>
        </pc:spChg>
        <pc:spChg chg="mod">
          <ac:chgData name="Lei Wu" userId="f083b2a8aea23a2f" providerId="LiveId" clId="{798432FD-FBD1-4C67-86FA-26933F155DCF}" dt="2021-03-29T23:21:13.524" v="1953" actId="1076"/>
          <ac:spMkLst>
            <pc:docMk/>
            <pc:sldMk cId="1859756545" sldId="798"/>
            <ac:spMk id="710" creationId="{A270C077-02BE-444C-867A-8D0AB46034DA}"/>
          </ac:spMkLst>
        </pc:spChg>
        <pc:spChg chg="mod">
          <ac:chgData name="Lei Wu" userId="f083b2a8aea23a2f" providerId="LiveId" clId="{798432FD-FBD1-4C67-86FA-26933F155DCF}" dt="2021-03-29T23:21:13.524" v="1953" actId="1076"/>
          <ac:spMkLst>
            <pc:docMk/>
            <pc:sldMk cId="1859756545" sldId="798"/>
            <ac:spMk id="711" creationId="{FC457DA6-0A8D-4D53-88FD-52CD83AA8719}"/>
          </ac:spMkLst>
        </pc:spChg>
        <pc:spChg chg="mod">
          <ac:chgData name="Lei Wu" userId="f083b2a8aea23a2f" providerId="LiveId" clId="{798432FD-FBD1-4C67-86FA-26933F155DCF}" dt="2021-03-29T23:21:13.524" v="1953" actId="1076"/>
          <ac:spMkLst>
            <pc:docMk/>
            <pc:sldMk cId="1859756545" sldId="798"/>
            <ac:spMk id="712" creationId="{19441F38-AB81-48A0-8A72-624E9AB4DA97}"/>
          </ac:spMkLst>
        </pc:spChg>
        <pc:grpChg chg="del">
          <ac:chgData name="Lei Wu" userId="f083b2a8aea23a2f" providerId="LiveId" clId="{798432FD-FBD1-4C67-86FA-26933F155DCF}" dt="2021-03-29T23:19:57.607" v="1936" actId="478"/>
          <ac:grpSpMkLst>
            <pc:docMk/>
            <pc:sldMk cId="1859756545" sldId="798"/>
            <ac:grpSpMk id="115" creationId="{B51DA77C-ADBE-42CB-A185-91FAAA3A97AD}"/>
          </ac:grpSpMkLst>
        </pc:grpChg>
        <pc:grpChg chg="add mod">
          <ac:chgData name="Lei Wu" userId="f083b2a8aea23a2f" providerId="LiveId" clId="{798432FD-FBD1-4C67-86FA-26933F155DCF}" dt="2021-03-29T23:21:13.524" v="1953" actId="1076"/>
          <ac:grpSpMkLst>
            <pc:docMk/>
            <pc:sldMk cId="1859756545" sldId="798"/>
            <ac:grpSpMk id="669" creationId="{FBFCE3DE-83DD-45D3-ADD1-633E760A2D61}"/>
          </ac:grpSpMkLst>
        </pc:grpChg>
      </pc:sldChg>
      <pc:sldChg chg="modSp add mod">
        <pc:chgData name="Lei Wu" userId="f083b2a8aea23a2f" providerId="LiveId" clId="{798432FD-FBD1-4C67-86FA-26933F155DCF}" dt="2021-03-30T05:23:51.699" v="2383" actId="20577"/>
        <pc:sldMkLst>
          <pc:docMk/>
          <pc:sldMk cId="3981668173" sldId="799"/>
        </pc:sldMkLst>
        <pc:spChg chg="mod">
          <ac:chgData name="Lei Wu" userId="f083b2a8aea23a2f" providerId="LiveId" clId="{798432FD-FBD1-4C67-86FA-26933F155DCF}" dt="2021-03-30T05:23:51.699" v="2383" actId="20577"/>
          <ac:spMkLst>
            <pc:docMk/>
            <pc:sldMk cId="3981668173" sldId="799"/>
            <ac:spMk id="3" creationId="{00000000-0000-0000-0000-000000000000}"/>
          </ac:spMkLst>
        </pc:spChg>
      </pc:sldChg>
    </pc:docChg>
  </pc:docChgLst>
  <pc:docChgLst>
    <pc:chgData name="Lei Wu" userId="f083b2a8aea23a2f" providerId="LiveId" clId="{A226CAA1-9410-4C9E-82CB-B4B1E5C91EBF}"/>
    <pc:docChg chg="undo custSel addSld delSld modSld sldOrd">
      <pc:chgData name="Lei Wu" userId="f083b2a8aea23a2f" providerId="LiveId" clId="{A226CAA1-9410-4C9E-82CB-B4B1E5C91EBF}" dt="2021-03-18T04:45:11.310" v="109" actId="20577"/>
      <pc:docMkLst>
        <pc:docMk/>
      </pc:docMkLst>
      <pc:sldChg chg="del">
        <pc:chgData name="Lei Wu" userId="f083b2a8aea23a2f" providerId="LiveId" clId="{A226CAA1-9410-4C9E-82CB-B4B1E5C91EBF}" dt="2021-03-16T02:41:11.961" v="0" actId="47"/>
        <pc:sldMkLst>
          <pc:docMk/>
          <pc:sldMk cId="0" sldId="259"/>
        </pc:sldMkLst>
      </pc:sldChg>
      <pc:sldChg chg="del">
        <pc:chgData name="Lei Wu" userId="f083b2a8aea23a2f" providerId="LiveId" clId="{A226CAA1-9410-4C9E-82CB-B4B1E5C91EBF}" dt="2021-03-16T02:41:11.961" v="0" actId="47"/>
        <pc:sldMkLst>
          <pc:docMk/>
          <pc:sldMk cId="0" sldId="260"/>
        </pc:sldMkLst>
      </pc:sldChg>
      <pc:sldChg chg="del">
        <pc:chgData name="Lei Wu" userId="f083b2a8aea23a2f" providerId="LiveId" clId="{A226CAA1-9410-4C9E-82CB-B4B1E5C91EBF}" dt="2021-03-16T02:41:11.961" v="0" actId="47"/>
        <pc:sldMkLst>
          <pc:docMk/>
          <pc:sldMk cId="0" sldId="261"/>
        </pc:sldMkLst>
      </pc:sldChg>
      <pc:sldChg chg="del">
        <pc:chgData name="Lei Wu" userId="f083b2a8aea23a2f" providerId="LiveId" clId="{A226CAA1-9410-4C9E-82CB-B4B1E5C91EBF}" dt="2021-03-16T02:41:11.961" v="0" actId="47"/>
        <pc:sldMkLst>
          <pc:docMk/>
          <pc:sldMk cId="0" sldId="267"/>
        </pc:sldMkLst>
      </pc:sldChg>
      <pc:sldChg chg="del">
        <pc:chgData name="Lei Wu" userId="f083b2a8aea23a2f" providerId="LiveId" clId="{A226CAA1-9410-4C9E-82CB-B4B1E5C91EBF}" dt="2021-03-16T02:41:11.961" v="0" actId="47"/>
        <pc:sldMkLst>
          <pc:docMk/>
          <pc:sldMk cId="0" sldId="272"/>
        </pc:sldMkLst>
      </pc:sldChg>
      <pc:sldChg chg="del">
        <pc:chgData name="Lei Wu" userId="f083b2a8aea23a2f" providerId="LiveId" clId="{A226CAA1-9410-4C9E-82CB-B4B1E5C91EBF}" dt="2021-03-16T02:41:11.961" v="0" actId="47"/>
        <pc:sldMkLst>
          <pc:docMk/>
          <pc:sldMk cId="0" sldId="273"/>
        </pc:sldMkLst>
      </pc:sldChg>
      <pc:sldChg chg="del">
        <pc:chgData name="Lei Wu" userId="f083b2a8aea23a2f" providerId="LiveId" clId="{A226CAA1-9410-4C9E-82CB-B4B1E5C91EBF}" dt="2021-03-16T02:41:11.961" v="0" actId="47"/>
        <pc:sldMkLst>
          <pc:docMk/>
          <pc:sldMk cId="0" sldId="274"/>
        </pc:sldMkLst>
      </pc:sldChg>
      <pc:sldChg chg="del">
        <pc:chgData name="Lei Wu" userId="f083b2a8aea23a2f" providerId="LiveId" clId="{A226CAA1-9410-4C9E-82CB-B4B1E5C91EBF}" dt="2021-03-16T02:41:11.961" v="0" actId="47"/>
        <pc:sldMkLst>
          <pc:docMk/>
          <pc:sldMk cId="0" sldId="275"/>
        </pc:sldMkLst>
      </pc:sldChg>
      <pc:sldChg chg="del">
        <pc:chgData name="Lei Wu" userId="f083b2a8aea23a2f" providerId="LiveId" clId="{A226CAA1-9410-4C9E-82CB-B4B1E5C91EBF}" dt="2021-03-16T02:41:11.961" v="0" actId="47"/>
        <pc:sldMkLst>
          <pc:docMk/>
          <pc:sldMk cId="0" sldId="276"/>
        </pc:sldMkLst>
      </pc:sldChg>
      <pc:sldChg chg="del">
        <pc:chgData name="Lei Wu" userId="f083b2a8aea23a2f" providerId="LiveId" clId="{A226CAA1-9410-4C9E-82CB-B4B1E5C91EBF}" dt="2021-03-16T02:41:11.961" v="0" actId="47"/>
        <pc:sldMkLst>
          <pc:docMk/>
          <pc:sldMk cId="0" sldId="280"/>
        </pc:sldMkLst>
      </pc:sldChg>
      <pc:sldChg chg="del">
        <pc:chgData name="Lei Wu" userId="f083b2a8aea23a2f" providerId="LiveId" clId="{A226CAA1-9410-4C9E-82CB-B4B1E5C91EBF}" dt="2021-03-16T02:41:11.961" v="0" actId="47"/>
        <pc:sldMkLst>
          <pc:docMk/>
          <pc:sldMk cId="0" sldId="282"/>
        </pc:sldMkLst>
      </pc:sldChg>
      <pc:sldChg chg="del">
        <pc:chgData name="Lei Wu" userId="f083b2a8aea23a2f" providerId="LiveId" clId="{A226CAA1-9410-4C9E-82CB-B4B1E5C91EBF}" dt="2021-03-16T02:41:11.961" v="0" actId="47"/>
        <pc:sldMkLst>
          <pc:docMk/>
          <pc:sldMk cId="0" sldId="283"/>
        </pc:sldMkLst>
      </pc:sldChg>
      <pc:sldChg chg="del">
        <pc:chgData name="Lei Wu" userId="f083b2a8aea23a2f" providerId="LiveId" clId="{A226CAA1-9410-4C9E-82CB-B4B1E5C91EBF}" dt="2021-03-16T02:41:11.961" v="0" actId="47"/>
        <pc:sldMkLst>
          <pc:docMk/>
          <pc:sldMk cId="0" sldId="291"/>
        </pc:sldMkLst>
      </pc:sldChg>
      <pc:sldChg chg="del">
        <pc:chgData name="Lei Wu" userId="f083b2a8aea23a2f" providerId="LiveId" clId="{A226CAA1-9410-4C9E-82CB-B4B1E5C91EBF}" dt="2021-03-16T02:41:11.961" v="0" actId="47"/>
        <pc:sldMkLst>
          <pc:docMk/>
          <pc:sldMk cId="0" sldId="292"/>
        </pc:sldMkLst>
      </pc:sldChg>
      <pc:sldChg chg="del">
        <pc:chgData name="Lei Wu" userId="f083b2a8aea23a2f" providerId="LiveId" clId="{A226CAA1-9410-4C9E-82CB-B4B1E5C91EBF}" dt="2021-03-16T02:41:15.222" v="1" actId="47"/>
        <pc:sldMkLst>
          <pc:docMk/>
          <pc:sldMk cId="0" sldId="295"/>
        </pc:sldMkLst>
      </pc:sldChg>
      <pc:sldChg chg="del">
        <pc:chgData name="Lei Wu" userId="f083b2a8aea23a2f" providerId="LiveId" clId="{A226CAA1-9410-4C9E-82CB-B4B1E5C91EBF}" dt="2021-03-16T02:41:11.961" v="0" actId="47"/>
        <pc:sldMkLst>
          <pc:docMk/>
          <pc:sldMk cId="0" sldId="303"/>
        </pc:sldMkLst>
      </pc:sldChg>
      <pc:sldChg chg="del">
        <pc:chgData name="Lei Wu" userId="f083b2a8aea23a2f" providerId="LiveId" clId="{A226CAA1-9410-4C9E-82CB-B4B1E5C91EBF}" dt="2021-03-16T02:41:11.961" v="0" actId="47"/>
        <pc:sldMkLst>
          <pc:docMk/>
          <pc:sldMk cId="0" sldId="315"/>
        </pc:sldMkLst>
      </pc:sldChg>
      <pc:sldChg chg="del">
        <pc:chgData name="Lei Wu" userId="f083b2a8aea23a2f" providerId="LiveId" clId="{A226CAA1-9410-4C9E-82CB-B4B1E5C91EBF}" dt="2021-03-16T02:41:11.961" v="0" actId="47"/>
        <pc:sldMkLst>
          <pc:docMk/>
          <pc:sldMk cId="0" sldId="316"/>
        </pc:sldMkLst>
      </pc:sldChg>
      <pc:sldChg chg="del">
        <pc:chgData name="Lei Wu" userId="f083b2a8aea23a2f" providerId="LiveId" clId="{A226CAA1-9410-4C9E-82CB-B4B1E5C91EBF}" dt="2021-03-16T02:41:11.961" v="0" actId="47"/>
        <pc:sldMkLst>
          <pc:docMk/>
          <pc:sldMk cId="0" sldId="319"/>
        </pc:sldMkLst>
      </pc:sldChg>
      <pc:sldChg chg="modSp mod">
        <pc:chgData name="Lei Wu" userId="f083b2a8aea23a2f" providerId="LiveId" clId="{A226CAA1-9410-4C9E-82CB-B4B1E5C91EBF}" dt="2021-03-18T01:18:19.689" v="95"/>
        <pc:sldMkLst>
          <pc:docMk/>
          <pc:sldMk cId="0" sldId="649"/>
        </pc:sldMkLst>
        <pc:spChg chg="mod">
          <ac:chgData name="Lei Wu" userId="f083b2a8aea23a2f" providerId="LiveId" clId="{A226CAA1-9410-4C9E-82CB-B4B1E5C91EBF}" dt="2021-03-18T01:18:19.689" v="95"/>
          <ac:spMkLst>
            <pc:docMk/>
            <pc:sldMk cId="0" sldId="649"/>
            <ac:spMk id="3" creationId="{00000000-0000-0000-0000-000000000000}"/>
          </ac:spMkLst>
        </pc:spChg>
      </pc:sldChg>
      <pc:sldChg chg="del">
        <pc:chgData name="Lei Wu" userId="f083b2a8aea23a2f" providerId="LiveId" clId="{A226CAA1-9410-4C9E-82CB-B4B1E5C91EBF}" dt="2021-03-16T02:41:11.961" v="0" actId="47"/>
        <pc:sldMkLst>
          <pc:docMk/>
          <pc:sldMk cId="0" sldId="662"/>
        </pc:sldMkLst>
      </pc:sldChg>
      <pc:sldChg chg="del">
        <pc:chgData name="Lei Wu" userId="f083b2a8aea23a2f" providerId="LiveId" clId="{A226CAA1-9410-4C9E-82CB-B4B1E5C91EBF}" dt="2021-03-16T02:41:11.961" v="0" actId="47"/>
        <pc:sldMkLst>
          <pc:docMk/>
          <pc:sldMk cId="0" sldId="664"/>
        </pc:sldMkLst>
      </pc:sldChg>
      <pc:sldChg chg="del">
        <pc:chgData name="Lei Wu" userId="f083b2a8aea23a2f" providerId="LiveId" clId="{A226CAA1-9410-4C9E-82CB-B4B1E5C91EBF}" dt="2021-03-16T02:41:11.961" v="0" actId="47"/>
        <pc:sldMkLst>
          <pc:docMk/>
          <pc:sldMk cId="0" sldId="670"/>
        </pc:sldMkLst>
      </pc:sldChg>
      <pc:sldChg chg="modNotesTx">
        <pc:chgData name="Lei Wu" userId="f083b2a8aea23a2f" providerId="LiveId" clId="{A226CAA1-9410-4C9E-82CB-B4B1E5C91EBF}" dt="2021-03-16T05:29:14.424" v="2" actId="20577"/>
        <pc:sldMkLst>
          <pc:docMk/>
          <pc:sldMk cId="2075621343" sldId="671"/>
        </pc:sldMkLst>
      </pc:sldChg>
      <pc:sldChg chg="modSp mod">
        <pc:chgData name="Lei Wu" userId="f083b2a8aea23a2f" providerId="LiveId" clId="{A226CAA1-9410-4C9E-82CB-B4B1E5C91EBF}" dt="2021-03-18T01:18:28.139" v="97"/>
        <pc:sldMkLst>
          <pc:docMk/>
          <pc:sldMk cId="3177460657" sldId="672"/>
        </pc:sldMkLst>
        <pc:spChg chg="mod">
          <ac:chgData name="Lei Wu" userId="f083b2a8aea23a2f" providerId="LiveId" clId="{A226CAA1-9410-4C9E-82CB-B4B1E5C91EBF}" dt="2021-03-18T01:18:28.139" v="97"/>
          <ac:spMkLst>
            <pc:docMk/>
            <pc:sldMk cId="3177460657" sldId="672"/>
            <ac:spMk id="3" creationId="{00000000-0000-0000-0000-000000000000}"/>
          </ac:spMkLst>
        </pc:spChg>
      </pc:sldChg>
      <pc:sldChg chg="modSp mod">
        <pc:chgData name="Lei Wu" userId="f083b2a8aea23a2f" providerId="LiveId" clId="{A226CAA1-9410-4C9E-82CB-B4B1E5C91EBF}" dt="2021-03-18T01:18:45.398" v="103"/>
        <pc:sldMkLst>
          <pc:docMk/>
          <pc:sldMk cId="2725195729" sldId="673"/>
        </pc:sldMkLst>
        <pc:spChg chg="mod">
          <ac:chgData name="Lei Wu" userId="f083b2a8aea23a2f" providerId="LiveId" clId="{A226CAA1-9410-4C9E-82CB-B4B1E5C91EBF}" dt="2021-03-18T01:18:45.398" v="103"/>
          <ac:spMkLst>
            <pc:docMk/>
            <pc:sldMk cId="2725195729" sldId="673"/>
            <ac:spMk id="3" creationId="{00000000-0000-0000-0000-000000000000}"/>
          </ac:spMkLst>
        </pc:spChg>
      </pc:sldChg>
      <pc:sldChg chg="modSp mod">
        <pc:chgData name="Lei Wu" userId="f083b2a8aea23a2f" providerId="LiveId" clId="{A226CAA1-9410-4C9E-82CB-B4B1E5C91EBF}" dt="2021-03-18T01:18:55.065" v="105"/>
        <pc:sldMkLst>
          <pc:docMk/>
          <pc:sldMk cId="1201786481" sldId="674"/>
        </pc:sldMkLst>
        <pc:spChg chg="mod">
          <ac:chgData name="Lei Wu" userId="f083b2a8aea23a2f" providerId="LiveId" clId="{A226CAA1-9410-4C9E-82CB-B4B1E5C91EBF}" dt="2021-03-18T01:18:55.065" v="105"/>
          <ac:spMkLst>
            <pc:docMk/>
            <pc:sldMk cId="1201786481" sldId="674"/>
            <ac:spMk id="3" creationId="{00000000-0000-0000-0000-000000000000}"/>
          </ac:spMkLst>
        </pc:spChg>
      </pc:sldChg>
      <pc:sldChg chg="modSp mod">
        <pc:chgData name="Lei Wu" userId="f083b2a8aea23a2f" providerId="LiveId" clId="{A226CAA1-9410-4C9E-82CB-B4B1E5C91EBF}" dt="2021-03-18T01:19:03.614" v="107"/>
        <pc:sldMkLst>
          <pc:docMk/>
          <pc:sldMk cId="2585916516" sldId="675"/>
        </pc:sldMkLst>
        <pc:spChg chg="mod">
          <ac:chgData name="Lei Wu" userId="f083b2a8aea23a2f" providerId="LiveId" clId="{A226CAA1-9410-4C9E-82CB-B4B1E5C91EBF}" dt="2021-03-18T01:19:03.614" v="107"/>
          <ac:spMkLst>
            <pc:docMk/>
            <pc:sldMk cId="2585916516" sldId="675"/>
            <ac:spMk id="3" creationId="{00000000-0000-0000-0000-000000000000}"/>
          </ac:spMkLst>
        </pc:spChg>
      </pc:sldChg>
      <pc:sldChg chg="del">
        <pc:chgData name="Lei Wu" userId="f083b2a8aea23a2f" providerId="LiveId" clId="{A226CAA1-9410-4C9E-82CB-B4B1E5C91EBF}" dt="2021-03-16T02:41:11.961" v="0" actId="47"/>
        <pc:sldMkLst>
          <pc:docMk/>
          <pc:sldMk cId="2384083877" sldId="676"/>
        </pc:sldMkLst>
      </pc:sldChg>
      <pc:sldChg chg="del">
        <pc:chgData name="Lei Wu" userId="f083b2a8aea23a2f" providerId="LiveId" clId="{A226CAA1-9410-4C9E-82CB-B4B1E5C91EBF}" dt="2021-03-16T02:41:11.961" v="0" actId="47"/>
        <pc:sldMkLst>
          <pc:docMk/>
          <pc:sldMk cId="2497014082" sldId="677"/>
        </pc:sldMkLst>
      </pc:sldChg>
      <pc:sldChg chg="modNotesTx">
        <pc:chgData name="Lei Wu" userId="f083b2a8aea23a2f" providerId="LiveId" clId="{A226CAA1-9410-4C9E-82CB-B4B1E5C91EBF}" dt="2021-03-18T04:45:11.310" v="109" actId="20577"/>
        <pc:sldMkLst>
          <pc:docMk/>
          <pc:sldMk cId="893938459" sldId="693"/>
        </pc:sldMkLst>
      </pc:sldChg>
      <pc:sldChg chg="del">
        <pc:chgData name="Lei Wu" userId="f083b2a8aea23a2f" providerId="LiveId" clId="{A226CAA1-9410-4C9E-82CB-B4B1E5C91EBF}" dt="2021-03-16T05:50:35.965" v="3" actId="2696"/>
        <pc:sldMkLst>
          <pc:docMk/>
          <pc:sldMk cId="989780010" sldId="698"/>
        </pc:sldMkLst>
      </pc:sldChg>
      <pc:sldChg chg="add">
        <pc:chgData name="Lei Wu" userId="f083b2a8aea23a2f" providerId="LiveId" clId="{A226CAA1-9410-4C9E-82CB-B4B1E5C91EBF}" dt="2021-03-16T05:50:40.662" v="4"/>
        <pc:sldMkLst>
          <pc:docMk/>
          <pc:sldMk cId="2509872314" sldId="698"/>
        </pc:sldMkLst>
      </pc:sldChg>
      <pc:sldChg chg="addSp delSp modSp mod modNotesTx">
        <pc:chgData name="Lei Wu" userId="f083b2a8aea23a2f" providerId="LiveId" clId="{A226CAA1-9410-4C9E-82CB-B4B1E5C91EBF}" dt="2021-03-18T04:44:37.091" v="108" actId="20577"/>
        <pc:sldMkLst>
          <pc:docMk/>
          <pc:sldMk cId="3967254014" sldId="713"/>
        </pc:sldMkLst>
        <pc:spChg chg="mod">
          <ac:chgData name="Lei Wu" userId="f083b2a8aea23a2f" providerId="LiveId" clId="{A226CAA1-9410-4C9E-82CB-B4B1E5C91EBF}" dt="2021-03-16T06:02:35.166" v="21" actId="20577"/>
          <ac:spMkLst>
            <pc:docMk/>
            <pc:sldMk cId="3967254014" sldId="713"/>
            <ac:spMk id="2" creationId="{00000000-0000-0000-0000-000000000000}"/>
          </ac:spMkLst>
        </pc:spChg>
        <pc:spChg chg="mod">
          <ac:chgData name="Lei Wu" userId="f083b2a8aea23a2f" providerId="LiveId" clId="{A226CAA1-9410-4C9E-82CB-B4B1E5C91EBF}" dt="2021-03-16T06:04:29.615" v="33" actId="403"/>
          <ac:spMkLst>
            <pc:docMk/>
            <pc:sldMk cId="3967254014" sldId="713"/>
            <ac:spMk id="10" creationId="{C8C52721-6F05-4CF1-A7E8-F85923AE962F}"/>
          </ac:spMkLst>
        </pc:spChg>
        <pc:graphicFrameChg chg="del">
          <ac:chgData name="Lei Wu" userId="f083b2a8aea23a2f" providerId="LiveId" clId="{A226CAA1-9410-4C9E-82CB-B4B1E5C91EBF}" dt="2021-03-16T06:04:06.856" v="29" actId="478"/>
          <ac:graphicFrameMkLst>
            <pc:docMk/>
            <pc:sldMk cId="3967254014" sldId="713"/>
            <ac:graphicFrameMk id="8" creationId="{74343550-3005-4D76-AAD4-63326EAE8E55}"/>
          </ac:graphicFrameMkLst>
        </pc:graphicFrameChg>
        <pc:picChg chg="del">
          <ac:chgData name="Lei Wu" userId="f083b2a8aea23a2f" providerId="LiveId" clId="{A226CAA1-9410-4C9E-82CB-B4B1E5C91EBF}" dt="2021-03-16T06:02:36.797" v="22" actId="478"/>
          <ac:picMkLst>
            <pc:docMk/>
            <pc:sldMk cId="3967254014" sldId="713"/>
            <ac:picMk id="4" creationId="{1C63A2DF-31D5-4C99-BC80-C9E92D4B9915}"/>
          </ac:picMkLst>
        </pc:picChg>
        <pc:picChg chg="add mod">
          <ac:chgData name="Lei Wu" userId="f083b2a8aea23a2f" providerId="LiveId" clId="{A226CAA1-9410-4C9E-82CB-B4B1E5C91EBF}" dt="2021-03-16T06:04:24.578" v="32" actId="1076"/>
          <ac:picMkLst>
            <pc:docMk/>
            <pc:sldMk cId="3967254014" sldId="713"/>
            <ac:picMk id="1026" creationId="{A1D89B77-CF33-433B-9DA1-4C18718F6A25}"/>
          </ac:picMkLst>
        </pc:picChg>
        <pc:picChg chg="del">
          <ac:chgData name="Lei Wu" userId="f083b2a8aea23a2f" providerId="LiveId" clId="{A226CAA1-9410-4C9E-82CB-B4B1E5C91EBF}" dt="2021-03-16T06:03:40.692" v="24" actId="478"/>
          <ac:picMkLst>
            <pc:docMk/>
            <pc:sldMk cId="3967254014" sldId="713"/>
            <ac:picMk id="3076" creationId="{F07DD814-9BE9-49E4-9BDA-EEE33B8ACDA6}"/>
          </ac:picMkLst>
        </pc:picChg>
        <pc:picChg chg="del">
          <ac:chgData name="Lei Wu" userId="f083b2a8aea23a2f" providerId="LiveId" clId="{A226CAA1-9410-4C9E-82CB-B4B1E5C91EBF}" dt="2021-03-16T06:03:37.447" v="23" actId="478"/>
          <ac:picMkLst>
            <pc:docMk/>
            <pc:sldMk cId="3967254014" sldId="713"/>
            <ac:picMk id="3078" creationId="{A0D83CDF-74C3-4907-9807-EF67BD2E15D9}"/>
          </ac:picMkLst>
        </pc:picChg>
      </pc:sldChg>
      <pc:sldChg chg="addSp delSp modSp add mod ord">
        <pc:chgData name="Lei Wu" userId="f083b2a8aea23a2f" providerId="LiveId" clId="{A226CAA1-9410-4C9E-82CB-B4B1E5C91EBF}" dt="2021-03-16T06:05:02.793" v="46" actId="14100"/>
        <pc:sldMkLst>
          <pc:docMk/>
          <pc:sldMk cId="1362142681" sldId="714"/>
        </pc:sldMkLst>
        <pc:spChg chg="mod">
          <ac:chgData name="Lei Wu" userId="f083b2a8aea23a2f" providerId="LiveId" clId="{A226CAA1-9410-4C9E-82CB-B4B1E5C91EBF}" dt="2021-03-16T06:02:28.427" v="20" actId="20577"/>
          <ac:spMkLst>
            <pc:docMk/>
            <pc:sldMk cId="1362142681" sldId="714"/>
            <ac:spMk id="2" creationId="{00000000-0000-0000-0000-000000000000}"/>
          </ac:spMkLst>
        </pc:spChg>
        <pc:spChg chg="add del mod">
          <ac:chgData name="Lei Wu" userId="f083b2a8aea23a2f" providerId="LiveId" clId="{A226CAA1-9410-4C9E-82CB-B4B1E5C91EBF}" dt="2021-03-16T06:04:44.949" v="38" actId="478"/>
          <ac:spMkLst>
            <pc:docMk/>
            <pc:sldMk cId="1362142681" sldId="714"/>
            <ac:spMk id="3" creationId="{BADAFA52-0FA4-4EFE-82AF-0683207C6597}"/>
          </ac:spMkLst>
        </pc:spChg>
        <pc:spChg chg="del mod">
          <ac:chgData name="Lei Wu" userId="f083b2a8aea23a2f" providerId="LiveId" clId="{A226CAA1-9410-4C9E-82CB-B4B1E5C91EBF}" dt="2021-03-16T06:04:43.293" v="37" actId="478"/>
          <ac:spMkLst>
            <pc:docMk/>
            <pc:sldMk cId="1362142681" sldId="714"/>
            <ac:spMk id="10" creationId="{C8C52721-6F05-4CF1-A7E8-F85923AE962F}"/>
          </ac:spMkLst>
        </pc:spChg>
        <pc:graphicFrameChg chg="del">
          <ac:chgData name="Lei Wu" userId="f083b2a8aea23a2f" providerId="LiveId" clId="{A226CAA1-9410-4C9E-82CB-B4B1E5C91EBF}" dt="2021-03-16T06:04:46.418" v="39" actId="478"/>
          <ac:graphicFrameMkLst>
            <pc:docMk/>
            <pc:sldMk cId="1362142681" sldId="714"/>
            <ac:graphicFrameMk id="8" creationId="{74343550-3005-4D76-AAD4-63326EAE8E55}"/>
          </ac:graphicFrameMkLst>
        </pc:graphicFrameChg>
        <pc:picChg chg="mod">
          <ac:chgData name="Lei Wu" userId="f083b2a8aea23a2f" providerId="LiveId" clId="{A226CAA1-9410-4C9E-82CB-B4B1E5C91EBF}" dt="2021-03-16T06:04:58.945" v="44" actId="1076"/>
          <ac:picMkLst>
            <pc:docMk/>
            <pc:sldMk cId="1362142681" sldId="714"/>
            <ac:picMk id="4" creationId="{1C63A2DF-31D5-4C99-BC80-C9E92D4B9915}"/>
          </ac:picMkLst>
        </pc:picChg>
        <pc:picChg chg="mod">
          <ac:chgData name="Lei Wu" userId="f083b2a8aea23a2f" providerId="LiveId" clId="{A226CAA1-9410-4C9E-82CB-B4B1E5C91EBF}" dt="2021-03-16T06:05:02.793" v="46" actId="14100"/>
          <ac:picMkLst>
            <pc:docMk/>
            <pc:sldMk cId="1362142681" sldId="714"/>
            <ac:picMk id="3076" creationId="{F07DD814-9BE9-49E4-9BDA-EEE33B8ACDA6}"/>
          </ac:picMkLst>
        </pc:picChg>
        <pc:picChg chg="mod">
          <ac:chgData name="Lei Wu" userId="f083b2a8aea23a2f" providerId="LiveId" clId="{A226CAA1-9410-4C9E-82CB-B4B1E5C91EBF}" dt="2021-03-16T06:04:57.469" v="43" actId="1076"/>
          <ac:picMkLst>
            <pc:docMk/>
            <pc:sldMk cId="1362142681" sldId="714"/>
            <ac:picMk id="3078" creationId="{A0D83CDF-74C3-4907-9807-EF67BD2E15D9}"/>
          </ac:picMkLst>
        </pc:picChg>
      </pc:sldChg>
      <pc:sldMasterChg chg="delSldLayout">
        <pc:chgData name="Lei Wu" userId="f083b2a8aea23a2f" providerId="LiveId" clId="{A226CAA1-9410-4C9E-82CB-B4B1E5C91EBF}" dt="2021-03-16T02:41:11.961" v="0" actId="47"/>
        <pc:sldMasterMkLst>
          <pc:docMk/>
          <pc:sldMasterMk cId="0" sldId="2147483648"/>
        </pc:sldMasterMkLst>
        <pc:sldLayoutChg chg="del">
          <pc:chgData name="Lei Wu" userId="f083b2a8aea23a2f" providerId="LiveId" clId="{A226CAA1-9410-4C9E-82CB-B4B1E5C91EBF}" dt="2021-03-16T02:41:11.961" v="0" actId="47"/>
          <pc:sldLayoutMkLst>
            <pc:docMk/>
            <pc:sldMasterMk cId="0" sldId="2147483648"/>
            <pc:sldLayoutMk cId="1041882002" sldId="2147483864"/>
          </pc:sldLayoutMkLst>
        </pc:sldLayoutChg>
      </pc:sldMasterChg>
    </pc:docChg>
  </pc:docChgLst>
  <pc:docChgLst>
    <pc:chgData name="Lei Wu" userId="f083b2a8aea23a2f" providerId="LiveId" clId="{3A5E1E79-48B8-4C72-B3C7-5DF85258361B}"/>
    <pc:docChg chg="undo custSel addSld delSld modSld modMainMaster">
      <pc:chgData name="Lei Wu" userId="f083b2a8aea23a2f" providerId="LiveId" clId="{3A5E1E79-48B8-4C72-B3C7-5DF85258361B}" dt="2021-03-24T22:21:05.460" v="11113" actId="20577"/>
      <pc:docMkLst>
        <pc:docMk/>
      </pc:docMkLst>
      <pc:sldChg chg="addSp delSp modSp add del mod modTransition">
        <pc:chgData name="Lei Wu" userId="f083b2a8aea23a2f" providerId="LiveId" clId="{3A5E1E79-48B8-4C72-B3C7-5DF85258361B}" dt="2021-03-22T21:56:30.981" v="6639" actId="47"/>
        <pc:sldMkLst>
          <pc:docMk/>
          <pc:sldMk cId="0" sldId="257"/>
        </pc:sldMkLst>
        <pc:spChg chg="del">
          <ac:chgData name="Lei Wu" userId="f083b2a8aea23a2f" providerId="LiveId" clId="{3A5E1E79-48B8-4C72-B3C7-5DF85258361B}" dt="2021-03-20T08:48:35.863" v="4" actId="478"/>
          <ac:spMkLst>
            <pc:docMk/>
            <pc:sldMk cId="0" sldId="257"/>
            <ac:spMk id="7" creationId="{00000000-0000-0000-0000-000000000000}"/>
          </ac:spMkLst>
        </pc:spChg>
        <pc:spChg chg="del mod">
          <ac:chgData name="Lei Wu" userId="f083b2a8aea23a2f" providerId="LiveId" clId="{3A5E1E79-48B8-4C72-B3C7-5DF85258361B}" dt="2021-03-20T08:48:38.743" v="6" actId="478"/>
          <ac:spMkLst>
            <pc:docMk/>
            <pc:sldMk cId="0" sldId="257"/>
            <ac:spMk id="8" creationId="{00000000-0000-0000-0000-000000000000}"/>
          </ac:spMkLst>
        </pc:spChg>
        <pc:spChg chg="del mod">
          <ac:chgData name="Lei Wu" userId="f083b2a8aea23a2f" providerId="LiveId" clId="{3A5E1E79-48B8-4C72-B3C7-5DF85258361B}" dt="2021-03-20T08:48:37.409" v="5" actId="478"/>
          <ac:spMkLst>
            <pc:docMk/>
            <pc:sldMk cId="0" sldId="257"/>
            <ac:spMk id="9" creationId="{00000000-0000-0000-0000-000000000000}"/>
          </ac:spMkLst>
        </pc:spChg>
        <pc:spChg chg="add mod">
          <ac:chgData name="Lei Wu" userId="f083b2a8aea23a2f" providerId="LiveId" clId="{3A5E1E79-48B8-4C72-B3C7-5DF85258361B}" dt="2021-03-20T08:51:07.610" v="42"/>
          <ac:spMkLst>
            <pc:docMk/>
            <pc:sldMk cId="0" sldId="257"/>
            <ac:spMk id="10" creationId="{CB733690-AC77-4530-83B4-878802810A30}"/>
          </ac:spMkLst>
        </pc:spChg>
      </pc:sldChg>
      <pc:sldChg chg="del">
        <pc:chgData name="Lei Wu" userId="f083b2a8aea23a2f" providerId="LiveId" clId="{3A5E1E79-48B8-4C72-B3C7-5DF85258361B}" dt="2021-03-20T08:50:56.926" v="40" actId="47"/>
        <pc:sldMkLst>
          <pc:docMk/>
          <pc:sldMk cId="0" sldId="258"/>
        </pc:sldMkLst>
      </pc:sldChg>
      <pc:sldChg chg="del">
        <pc:chgData name="Lei Wu" userId="f083b2a8aea23a2f" providerId="LiveId" clId="{3A5E1E79-48B8-4C72-B3C7-5DF85258361B}" dt="2021-03-20T08:50:56.926" v="40" actId="47"/>
        <pc:sldMkLst>
          <pc:docMk/>
          <pc:sldMk cId="0" sldId="268"/>
        </pc:sldMkLst>
      </pc:sldChg>
      <pc:sldChg chg="del">
        <pc:chgData name="Lei Wu" userId="f083b2a8aea23a2f" providerId="LiveId" clId="{3A5E1E79-48B8-4C72-B3C7-5DF85258361B}" dt="2021-03-20T08:50:56.926" v="40" actId="47"/>
        <pc:sldMkLst>
          <pc:docMk/>
          <pc:sldMk cId="0" sldId="269"/>
        </pc:sldMkLst>
      </pc:sldChg>
      <pc:sldChg chg="del">
        <pc:chgData name="Lei Wu" userId="f083b2a8aea23a2f" providerId="LiveId" clId="{3A5E1E79-48B8-4C72-B3C7-5DF85258361B}" dt="2021-03-20T08:50:56.926" v="40" actId="47"/>
        <pc:sldMkLst>
          <pc:docMk/>
          <pc:sldMk cId="613975427" sldId="270"/>
        </pc:sldMkLst>
      </pc:sldChg>
      <pc:sldChg chg="del">
        <pc:chgData name="Lei Wu" userId="f083b2a8aea23a2f" providerId="LiveId" clId="{3A5E1E79-48B8-4C72-B3C7-5DF85258361B}" dt="2021-03-20T08:50:56.926" v="40" actId="47"/>
        <pc:sldMkLst>
          <pc:docMk/>
          <pc:sldMk cId="0" sldId="271"/>
        </pc:sldMkLst>
      </pc:sldChg>
      <pc:sldChg chg="del">
        <pc:chgData name="Lei Wu" userId="f083b2a8aea23a2f" providerId="LiveId" clId="{3A5E1E79-48B8-4C72-B3C7-5DF85258361B}" dt="2021-03-20T08:50:56.926" v="40" actId="47"/>
        <pc:sldMkLst>
          <pc:docMk/>
          <pc:sldMk cId="3717366971" sldId="284"/>
        </pc:sldMkLst>
      </pc:sldChg>
      <pc:sldChg chg="addSp delSp modSp add del mod modTransition">
        <pc:chgData name="Lei Wu" userId="f083b2a8aea23a2f" providerId="LiveId" clId="{3A5E1E79-48B8-4C72-B3C7-5DF85258361B}" dt="2021-03-22T22:35:59.248" v="10278" actId="47"/>
        <pc:sldMkLst>
          <pc:docMk/>
          <pc:sldMk cId="0" sldId="294"/>
        </pc:sldMkLst>
        <pc:spChg chg="del">
          <ac:chgData name="Lei Wu" userId="f083b2a8aea23a2f" providerId="LiveId" clId="{3A5E1E79-48B8-4C72-B3C7-5DF85258361B}" dt="2021-03-20T08:50:43.718" v="39" actId="478"/>
          <ac:spMkLst>
            <pc:docMk/>
            <pc:sldMk cId="0" sldId="294"/>
            <ac:spMk id="7" creationId="{00000000-0000-0000-0000-000000000000}"/>
          </ac:spMkLst>
        </pc:spChg>
        <pc:spChg chg="del mod">
          <ac:chgData name="Lei Wu" userId="f083b2a8aea23a2f" providerId="LiveId" clId="{3A5E1E79-48B8-4C72-B3C7-5DF85258361B}" dt="2021-03-20T08:50:43.718" v="39" actId="478"/>
          <ac:spMkLst>
            <pc:docMk/>
            <pc:sldMk cId="0" sldId="294"/>
            <ac:spMk id="8" creationId="{00000000-0000-0000-0000-000000000000}"/>
          </ac:spMkLst>
        </pc:spChg>
        <pc:spChg chg="del mod">
          <ac:chgData name="Lei Wu" userId="f083b2a8aea23a2f" providerId="LiveId" clId="{3A5E1E79-48B8-4C72-B3C7-5DF85258361B}" dt="2021-03-20T08:50:43.718" v="39" actId="478"/>
          <ac:spMkLst>
            <pc:docMk/>
            <pc:sldMk cId="0" sldId="294"/>
            <ac:spMk id="9" creationId="{00000000-0000-0000-0000-000000000000}"/>
          </ac:spMkLst>
        </pc:spChg>
        <pc:spChg chg="add mod">
          <ac:chgData name="Lei Wu" userId="f083b2a8aea23a2f" providerId="LiveId" clId="{3A5E1E79-48B8-4C72-B3C7-5DF85258361B}" dt="2021-03-20T08:51:38.851" v="65"/>
          <ac:spMkLst>
            <pc:docMk/>
            <pc:sldMk cId="0" sldId="294"/>
            <ac:spMk id="10" creationId="{BFED1A5F-E79B-44DD-8472-D85171D13E5D}"/>
          </ac:spMkLst>
        </pc:spChg>
      </pc:sldChg>
      <pc:sldChg chg="del">
        <pc:chgData name="Lei Wu" userId="f083b2a8aea23a2f" providerId="LiveId" clId="{3A5E1E79-48B8-4C72-B3C7-5DF85258361B}" dt="2021-03-20T08:50:56.926" v="40" actId="47"/>
        <pc:sldMkLst>
          <pc:docMk/>
          <pc:sldMk cId="0" sldId="322"/>
        </pc:sldMkLst>
      </pc:sldChg>
      <pc:sldChg chg="addSp delSp modSp add del mod modTransition">
        <pc:chgData name="Lei Wu" userId="f083b2a8aea23a2f" providerId="LiveId" clId="{3A5E1E79-48B8-4C72-B3C7-5DF85258361B}" dt="2021-03-22T22:35:59.248" v="10278" actId="47"/>
        <pc:sldMkLst>
          <pc:docMk/>
          <pc:sldMk cId="0" sldId="323"/>
        </pc:sldMkLst>
        <pc:spChg chg="del">
          <ac:chgData name="Lei Wu" userId="f083b2a8aea23a2f" providerId="LiveId" clId="{3A5E1E79-48B8-4C72-B3C7-5DF85258361B}" dt="2021-03-20T08:49:54.665" v="27" actId="478"/>
          <ac:spMkLst>
            <pc:docMk/>
            <pc:sldMk cId="0" sldId="323"/>
            <ac:spMk id="7" creationId="{00000000-0000-0000-0000-000000000000}"/>
          </ac:spMkLst>
        </pc:spChg>
        <pc:spChg chg="del mod">
          <ac:chgData name="Lei Wu" userId="f083b2a8aea23a2f" providerId="LiveId" clId="{3A5E1E79-48B8-4C72-B3C7-5DF85258361B}" dt="2021-03-20T08:49:52.501" v="26" actId="478"/>
          <ac:spMkLst>
            <pc:docMk/>
            <pc:sldMk cId="0" sldId="323"/>
            <ac:spMk id="8" creationId="{00000000-0000-0000-0000-000000000000}"/>
          </ac:spMkLst>
        </pc:spChg>
        <pc:spChg chg="del mod">
          <ac:chgData name="Lei Wu" userId="f083b2a8aea23a2f" providerId="LiveId" clId="{3A5E1E79-48B8-4C72-B3C7-5DF85258361B}" dt="2021-03-20T08:49:52.501" v="26" actId="478"/>
          <ac:spMkLst>
            <pc:docMk/>
            <pc:sldMk cId="0" sldId="323"/>
            <ac:spMk id="9" creationId="{00000000-0000-0000-0000-000000000000}"/>
          </ac:spMkLst>
        </pc:spChg>
        <pc:spChg chg="add mod">
          <ac:chgData name="Lei Wu" userId="f083b2a8aea23a2f" providerId="LiveId" clId="{3A5E1E79-48B8-4C72-B3C7-5DF85258361B}" dt="2021-03-20T08:51:25.912" v="54"/>
          <ac:spMkLst>
            <pc:docMk/>
            <pc:sldMk cId="0" sldId="323"/>
            <ac:spMk id="10" creationId="{1DC3DBD6-EFBB-4354-AF00-6728A4DCDB2F}"/>
          </ac:spMkLst>
        </pc:spChg>
      </pc:sldChg>
      <pc:sldChg chg="addSp delSp modSp add del mod modTransition">
        <pc:chgData name="Lei Wu" userId="f083b2a8aea23a2f" providerId="LiveId" clId="{3A5E1E79-48B8-4C72-B3C7-5DF85258361B}" dt="2021-03-22T22:35:59.248" v="10278" actId="47"/>
        <pc:sldMkLst>
          <pc:docMk/>
          <pc:sldMk cId="0" sldId="325"/>
        </pc:sldMkLst>
        <pc:spChg chg="del">
          <ac:chgData name="Lei Wu" userId="f083b2a8aea23a2f" providerId="LiveId" clId="{3A5E1E79-48B8-4C72-B3C7-5DF85258361B}" dt="2021-03-20T08:49:26.070" v="19" actId="478"/>
          <ac:spMkLst>
            <pc:docMk/>
            <pc:sldMk cId="0" sldId="325"/>
            <ac:spMk id="7" creationId="{00000000-0000-0000-0000-000000000000}"/>
          </ac:spMkLst>
        </pc:spChg>
        <pc:spChg chg="del mod">
          <ac:chgData name="Lei Wu" userId="f083b2a8aea23a2f" providerId="LiveId" clId="{3A5E1E79-48B8-4C72-B3C7-5DF85258361B}" dt="2021-03-20T08:49:26.070" v="19" actId="478"/>
          <ac:spMkLst>
            <pc:docMk/>
            <pc:sldMk cId="0" sldId="325"/>
            <ac:spMk id="8" creationId="{00000000-0000-0000-0000-000000000000}"/>
          </ac:spMkLst>
        </pc:spChg>
        <pc:spChg chg="del mod">
          <ac:chgData name="Lei Wu" userId="f083b2a8aea23a2f" providerId="LiveId" clId="{3A5E1E79-48B8-4C72-B3C7-5DF85258361B}" dt="2021-03-20T08:49:26.070" v="19" actId="478"/>
          <ac:spMkLst>
            <pc:docMk/>
            <pc:sldMk cId="0" sldId="325"/>
            <ac:spMk id="9" creationId="{00000000-0000-0000-0000-000000000000}"/>
          </ac:spMkLst>
        </pc:spChg>
        <pc:spChg chg="add mod">
          <ac:chgData name="Lei Wu" userId="f083b2a8aea23a2f" providerId="LiveId" clId="{3A5E1E79-48B8-4C72-B3C7-5DF85258361B}" dt="2021-03-20T08:51:16.229" v="49"/>
          <ac:spMkLst>
            <pc:docMk/>
            <pc:sldMk cId="0" sldId="325"/>
            <ac:spMk id="26" creationId="{BF75BE1D-6028-4D96-BB4B-1496F1EA48B4}"/>
          </ac:spMkLst>
        </pc:spChg>
      </pc:sldChg>
      <pc:sldChg chg="addSp delSp modSp add del mod modTransition">
        <pc:chgData name="Lei Wu" userId="f083b2a8aea23a2f" providerId="LiveId" clId="{3A5E1E79-48B8-4C72-B3C7-5DF85258361B}" dt="2021-03-22T22:35:59.248" v="10278" actId="47"/>
        <pc:sldMkLst>
          <pc:docMk/>
          <pc:sldMk cId="0" sldId="326"/>
        </pc:sldMkLst>
        <pc:spChg chg="del">
          <ac:chgData name="Lei Wu" userId="f083b2a8aea23a2f" providerId="LiveId" clId="{3A5E1E79-48B8-4C72-B3C7-5DF85258361B}" dt="2021-03-20T08:50:05.193" v="29" actId="478"/>
          <ac:spMkLst>
            <pc:docMk/>
            <pc:sldMk cId="0" sldId="326"/>
            <ac:spMk id="7" creationId="{00000000-0000-0000-0000-000000000000}"/>
          </ac:spMkLst>
        </pc:spChg>
        <pc:spChg chg="del mod">
          <ac:chgData name="Lei Wu" userId="f083b2a8aea23a2f" providerId="LiveId" clId="{3A5E1E79-48B8-4C72-B3C7-5DF85258361B}" dt="2021-03-20T08:50:05.193" v="29" actId="478"/>
          <ac:spMkLst>
            <pc:docMk/>
            <pc:sldMk cId="0" sldId="326"/>
            <ac:spMk id="8" creationId="{00000000-0000-0000-0000-000000000000}"/>
          </ac:spMkLst>
        </pc:spChg>
        <pc:spChg chg="del mod">
          <ac:chgData name="Lei Wu" userId="f083b2a8aea23a2f" providerId="LiveId" clId="{3A5E1E79-48B8-4C72-B3C7-5DF85258361B}" dt="2021-03-20T08:50:05.193" v="29" actId="478"/>
          <ac:spMkLst>
            <pc:docMk/>
            <pc:sldMk cId="0" sldId="326"/>
            <ac:spMk id="9" creationId="{00000000-0000-0000-0000-000000000000}"/>
          </ac:spMkLst>
        </pc:spChg>
        <pc:spChg chg="add mod">
          <ac:chgData name="Lei Wu" userId="f083b2a8aea23a2f" providerId="LiveId" clId="{3A5E1E79-48B8-4C72-B3C7-5DF85258361B}" dt="2021-03-20T08:51:28.424" v="56"/>
          <ac:spMkLst>
            <pc:docMk/>
            <pc:sldMk cId="0" sldId="326"/>
            <ac:spMk id="10" creationId="{2E520061-29B0-40F7-9FF2-BF55A410429B}"/>
          </ac:spMkLst>
        </pc:spChg>
      </pc:sldChg>
      <pc:sldChg chg="addSp delSp modSp add del mod modTransition">
        <pc:chgData name="Lei Wu" userId="f083b2a8aea23a2f" providerId="LiveId" clId="{3A5E1E79-48B8-4C72-B3C7-5DF85258361B}" dt="2021-03-22T22:35:59.248" v="10278" actId="47"/>
        <pc:sldMkLst>
          <pc:docMk/>
          <pc:sldMk cId="0" sldId="327"/>
        </pc:sldMkLst>
        <pc:spChg chg="del">
          <ac:chgData name="Lei Wu" userId="f083b2a8aea23a2f" providerId="LiveId" clId="{3A5E1E79-48B8-4C72-B3C7-5DF85258361B}" dt="2021-03-20T08:48:56.273" v="11" actId="478"/>
          <ac:spMkLst>
            <pc:docMk/>
            <pc:sldMk cId="0" sldId="327"/>
            <ac:spMk id="7" creationId="{00000000-0000-0000-0000-000000000000}"/>
          </ac:spMkLst>
        </pc:spChg>
        <pc:spChg chg="del mod">
          <ac:chgData name="Lei Wu" userId="f083b2a8aea23a2f" providerId="LiveId" clId="{3A5E1E79-48B8-4C72-B3C7-5DF85258361B}" dt="2021-03-20T08:48:57.757" v="12" actId="478"/>
          <ac:spMkLst>
            <pc:docMk/>
            <pc:sldMk cId="0" sldId="327"/>
            <ac:spMk id="8" creationId="{00000000-0000-0000-0000-000000000000}"/>
          </ac:spMkLst>
        </pc:spChg>
        <pc:spChg chg="del mod">
          <ac:chgData name="Lei Wu" userId="f083b2a8aea23a2f" providerId="LiveId" clId="{3A5E1E79-48B8-4C72-B3C7-5DF85258361B}" dt="2021-03-20T08:48:54.574" v="10" actId="478"/>
          <ac:spMkLst>
            <pc:docMk/>
            <pc:sldMk cId="0" sldId="327"/>
            <ac:spMk id="9" creationId="{00000000-0000-0000-0000-000000000000}"/>
          </ac:spMkLst>
        </pc:spChg>
        <pc:spChg chg="add mod">
          <ac:chgData name="Lei Wu" userId="f083b2a8aea23a2f" providerId="LiveId" clId="{3A5E1E79-48B8-4C72-B3C7-5DF85258361B}" dt="2021-03-20T08:51:09.776" v="44"/>
          <ac:spMkLst>
            <pc:docMk/>
            <pc:sldMk cId="0" sldId="327"/>
            <ac:spMk id="10" creationId="{A1DD38F3-A9E8-4DE3-B137-CF1C894A0DE2}"/>
          </ac:spMkLst>
        </pc:spChg>
      </pc:sldChg>
      <pc:sldChg chg="addSp delSp modSp add del mod modTransition">
        <pc:chgData name="Lei Wu" userId="f083b2a8aea23a2f" providerId="LiveId" clId="{3A5E1E79-48B8-4C72-B3C7-5DF85258361B}" dt="2021-03-22T22:35:59.248" v="10278" actId="47"/>
        <pc:sldMkLst>
          <pc:docMk/>
          <pc:sldMk cId="0" sldId="328"/>
        </pc:sldMkLst>
        <pc:spChg chg="del">
          <ac:chgData name="Lei Wu" userId="f083b2a8aea23a2f" providerId="LiveId" clId="{3A5E1E79-48B8-4C72-B3C7-5DF85258361B}" dt="2021-03-20T08:49:06.082" v="14" actId="478"/>
          <ac:spMkLst>
            <pc:docMk/>
            <pc:sldMk cId="0" sldId="328"/>
            <ac:spMk id="7" creationId="{00000000-0000-0000-0000-000000000000}"/>
          </ac:spMkLst>
        </pc:spChg>
        <pc:spChg chg="del mod">
          <ac:chgData name="Lei Wu" userId="f083b2a8aea23a2f" providerId="LiveId" clId="{3A5E1E79-48B8-4C72-B3C7-5DF85258361B}" dt="2021-03-20T08:49:02.736" v="13" actId="478"/>
          <ac:spMkLst>
            <pc:docMk/>
            <pc:sldMk cId="0" sldId="328"/>
            <ac:spMk id="8" creationId="{00000000-0000-0000-0000-000000000000}"/>
          </ac:spMkLst>
        </pc:spChg>
        <pc:spChg chg="del mod">
          <ac:chgData name="Lei Wu" userId="f083b2a8aea23a2f" providerId="LiveId" clId="{3A5E1E79-48B8-4C72-B3C7-5DF85258361B}" dt="2021-03-20T08:49:02.736" v="13" actId="478"/>
          <ac:spMkLst>
            <pc:docMk/>
            <pc:sldMk cId="0" sldId="328"/>
            <ac:spMk id="9" creationId="{00000000-0000-0000-0000-000000000000}"/>
          </ac:spMkLst>
        </pc:spChg>
        <pc:spChg chg="add mod">
          <ac:chgData name="Lei Wu" userId="f083b2a8aea23a2f" providerId="LiveId" clId="{3A5E1E79-48B8-4C72-B3C7-5DF85258361B}" dt="2021-03-20T08:51:11.312" v="45"/>
          <ac:spMkLst>
            <pc:docMk/>
            <pc:sldMk cId="0" sldId="328"/>
            <ac:spMk id="10" creationId="{CCEE6ED3-0E8A-4563-B978-8CAB40480BD2}"/>
          </ac:spMkLst>
        </pc:spChg>
      </pc:sldChg>
      <pc:sldChg chg="addSp delSp modSp add del mod modTransition">
        <pc:chgData name="Lei Wu" userId="f083b2a8aea23a2f" providerId="LiveId" clId="{3A5E1E79-48B8-4C72-B3C7-5DF85258361B}" dt="2021-03-22T22:35:59.248" v="10278" actId="47"/>
        <pc:sldMkLst>
          <pc:docMk/>
          <pc:sldMk cId="0" sldId="329"/>
        </pc:sldMkLst>
        <pc:spChg chg="del">
          <ac:chgData name="Lei Wu" userId="f083b2a8aea23a2f" providerId="LiveId" clId="{3A5E1E79-48B8-4C72-B3C7-5DF85258361B}" dt="2021-03-20T08:49:11.098" v="15" actId="478"/>
          <ac:spMkLst>
            <pc:docMk/>
            <pc:sldMk cId="0" sldId="329"/>
            <ac:spMk id="7" creationId="{00000000-0000-0000-0000-000000000000}"/>
          </ac:spMkLst>
        </pc:spChg>
        <pc:spChg chg="del mod">
          <ac:chgData name="Lei Wu" userId="f083b2a8aea23a2f" providerId="LiveId" clId="{3A5E1E79-48B8-4C72-B3C7-5DF85258361B}" dt="2021-03-20T08:49:11.098" v="15" actId="478"/>
          <ac:spMkLst>
            <pc:docMk/>
            <pc:sldMk cId="0" sldId="329"/>
            <ac:spMk id="8" creationId="{00000000-0000-0000-0000-000000000000}"/>
          </ac:spMkLst>
        </pc:spChg>
        <pc:spChg chg="del mod">
          <ac:chgData name="Lei Wu" userId="f083b2a8aea23a2f" providerId="LiveId" clId="{3A5E1E79-48B8-4C72-B3C7-5DF85258361B}" dt="2021-03-20T08:49:11.098" v="15" actId="478"/>
          <ac:spMkLst>
            <pc:docMk/>
            <pc:sldMk cId="0" sldId="329"/>
            <ac:spMk id="9" creationId="{00000000-0000-0000-0000-000000000000}"/>
          </ac:spMkLst>
        </pc:spChg>
        <pc:spChg chg="add mod">
          <ac:chgData name="Lei Wu" userId="f083b2a8aea23a2f" providerId="LiveId" clId="{3A5E1E79-48B8-4C72-B3C7-5DF85258361B}" dt="2021-03-20T08:51:12.873" v="46"/>
          <ac:spMkLst>
            <pc:docMk/>
            <pc:sldMk cId="0" sldId="329"/>
            <ac:spMk id="10" creationId="{58AF54EC-AA50-4BB1-BDF9-774E55801780}"/>
          </ac:spMkLst>
        </pc:spChg>
      </pc:sldChg>
      <pc:sldChg chg="addSp delSp modSp add del mod modTransition">
        <pc:chgData name="Lei Wu" userId="f083b2a8aea23a2f" providerId="LiveId" clId="{3A5E1E79-48B8-4C72-B3C7-5DF85258361B}" dt="2021-03-22T22:35:59.248" v="10278" actId="47"/>
        <pc:sldMkLst>
          <pc:docMk/>
          <pc:sldMk cId="0" sldId="330"/>
        </pc:sldMkLst>
        <pc:spChg chg="del">
          <ac:chgData name="Lei Wu" userId="f083b2a8aea23a2f" providerId="LiveId" clId="{3A5E1E79-48B8-4C72-B3C7-5DF85258361B}" dt="2021-03-20T08:49:14.809" v="16" actId="478"/>
          <ac:spMkLst>
            <pc:docMk/>
            <pc:sldMk cId="0" sldId="330"/>
            <ac:spMk id="7" creationId="{00000000-0000-0000-0000-000000000000}"/>
          </ac:spMkLst>
        </pc:spChg>
        <pc:spChg chg="del mod">
          <ac:chgData name="Lei Wu" userId="f083b2a8aea23a2f" providerId="LiveId" clId="{3A5E1E79-48B8-4C72-B3C7-5DF85258361B}" dt="2021-03-20T08:49:14.809" v="16" actId="478"/>
          <ac:spMkLst>
            <pc:docMk/>
            <pc:sldMk cId="0" sldId="330"/>
            <ac:spMk id="8" creationId="{00000000-0000-0000-0000-000000000000}"/>
          </ac:spMkLst>
        </pc:spChg>
        <pc:spChg chg="del mod">
          <ac:chgData name="Lei Wu" userId="f083b2a8aea23a2f" providerId="LiveId" clId="{3A5E1E79-48B8-4C72-B3C7-5DF85258361B}" dt="2021-03-20T08:49:14.809" v="16" actId="478"/>
          <ac:spMkLst>
            <pc:docMk/>
            <pc:sldMk cId="0" sldId="330"/>
            <ac:spMk id="9" creationId="{00000000-0000-0000-0000-000000000000}"/>
          </ac:spMkLst>
        </pc:spChg>
        <pc:spChg chg="add mod">
          <ac:chgData name="Lei Wu" userId="f083b2a8aea23a2f" providerId="LiveId" clId="{3A5E1E79-48B8-4C72-B3C7-5DF85258361B}" dt="2021-03-20T08:51:13.836" v="47"/>
          <ac:spMkLst>
            <pc:docMk/>
            <pc:sldMk cId="0" sldId="330"/>
            <ac:spMk id="10" creationId="{A4EBC80B-2E5E-430E-82BA-2F4DF0A144BD}"/>
          </ac:spMkLst>
        </pc:spChg>
      </pc:sldChg>
      <pc:sldChg chg="addSp delSp modSp add del mod modTransition">
        <pc:chgData name="Lei Wu" userId="f083b2a8aea23a2f" providerId="LiveId" clId="{3A5E1E79-48B8-4C72-B3C7-5DF85258361B}" dt="2021-03-22T22:35:59.248" v="10278" actId="47"/>
        <pc:sldMkLst>
          <pc:docMk/>
          <pc:sldMk cId="0" sldId="331"/>
        </pc:sldMkLst>
        <pc:spChg chg="del">
          <ac:chgData name="Lei Wu" userId="f083b2a8aea23a2f" providerId="LiveId" clId="{3A5E1E79-48B8-4C72-B3C7-5DF85258361B}" dt="2021-03-20T08:49:21.207" v="18" actId="478"/>
          <ac:spMkLst>
            <pc:docMk/>
            <pc:sldMk cId="0" sldId="331"/>
            <ac:spMk id="7" creationId="{00000000-0000-0000-0000-000000000000}"/>
          </ac:spMkLst>
        </pc:spChg>
        <pc:spChg chg="del mod">
          <ac:chgData name="Lei Wu" userId="f083b2a8aea23a2f" providerId="LiveId" clId="{3A5E1E79-48B8-4C72-B3C7-5DF85258361B}" dt="2021-03-20T08:49:19.364" v="17" actId="478"/>
          <ac:spMkLst>
            <pc:docMk/>
            <pc:sldMk cId="0" sldId="331"/>
            <ac:spMk id="8" creationId="{00000000-0000-0000-0000-000000000000}"/>
          </ac:spMkLst>
        </pc:spChg>
        <pc:spChg chg="del mod">
          <ac:chgData name="Lei Wu" userId="f083b2a8aea23a2f" providerId="LiveId" clId="{3A5E1E79-48B8-4C72-B3C7-5DF85258361B}" dt="2021-03-20T08:49:19.364" v="17" actId="478"/>
          <ac:spMkLst>
            <pc:docMk/>
            <pc:sldMk cId="0" sldId="331"/>
            <ac:spMk id="9" creationId="{00000000-0000-0000-0000-000000000000}"/>
          </ac:spMkLst>
        </pc:spChg>
        <pc:spChg chg="add mod">
          <ac:chgData name="Lei Wu" userId="f083b2a8aea23a2f" providerId="LiveId" clId="{3A5E1E79-48B8-4C72-B3C7-5DF85258361B}" dt="2021-03-20T08:51:15.283" v="48"/>
          <ac:spMkLst>
            <pc:docMk/>
            <pc:sldMk cId="0" sldId="331"/>
            <ac:spMk id="10" creationId="{F76CF8D4-E3AF-49F2-A951-9A5032EFC9D3}"/>
          </ac:spMkLst>
        </pc:spChg>
      </pc:sldChg>
      <pc:sldChg chg="del">
        <pc:chgData name="Lei Wu" userId="f083b2a8aea23a2f" providerId="LiveId" clId="{3A5E1E79-48B8-4C72-B3C7-5DF85258361B}" dt="2021-03-20T08:50:56.926" v="40" actId="47"/>
        <pc:sldMkLst>
          <pc:docMk/>
          <pc:sldMk cId="1011993453" sldId="336"/>
        </pc:sldMkLst>
      </pc:sldChg>
      <pc:sldChg chg="addSp delSp modSp add del mod modTransition">
        <pc:chgData name="Lei Wu" userId="f083b2a8aea23a2f" providerId="LiveId" clId="{3A5E1E79-48B8-4C72-B3C7-5DF85258361B}" dt="2021-03-22T22:35:59.248" v="10278" actId="47"/>
        <pc:sldMkLst>
          <pc:docMk/>
          <pc:sldMk cId="0" sldId="339"/>
        </pc:sldMkLst>
        <pc:spChg chg="del">
          <ac:chgData name="Lei Wu" userId="f083b2a8aea23a2f" providerId="LiveId" clId="{3A5E1E79-48B8-4C72-B3C7-5DF85258361B}" dt="2021-03-20T08:49:38.784" v="23" actId="478"/>
          <ac:spMkLst>
            <pc:docMk/>
            <pc:sldMk cId="0" sldId="339"/>
            <ac:spMk id="7" creationId="{00000000-0000-0000-0000-000000000000}"/>
          </ac:spMkLst>
        </pc:spChg>
        <pc:spChg chg="del mod">
          <ac:chgData name="Lei Wu" userId="f083b2a8aea23a2f" providerId="LiveId" clId="{3A5E1E79-48B8-4C72-B3C7-5DF85258361B}" dt="2021-03-20T08:49:36.689" v="22" actId="478"/>
          <ac:spMkLst>
            <pc:docMk/>
            <pc:sldMk cId="0" sldId="339"/>
            <ac:spMk id="8" creationId="{00000000-0000-0000-0000-000000000000}"/>
          </ac:spMkLst>
        </pc:spChg>
        <pc:spChg chg="del mod">
          <ac:chgData name="Lei Wu" userId="f083b2a8aea23a2f" providerId="LiveId" clId="{3A5E1E79-48B8-4C72-B3C7-5DF85258361B}" dt="2021-03-20T08:49:36.689" v="22" actId="478"/>
          <ac:spMkLst>
            <pc:docMk/>
            <pc:sldMk cId="0" sldId="339"/>
            <ac:spMk id="9" creationId="{00000000-0000-0000-0000-000000000000}"/>
          </ac:spMkLst>
        </pc:spChg>
        <pc:spChg chg="add mod">
          <ac:chgData name="Lei Wu" userId="f083b2a8aea23a2f" providerId="LiveId" clId="{3A5E1E79-48B8-4C72-B3C7-5DF85258361B}" dt="2021-03-20T08:51:21.457" v="51"/>
          <ac:spMkLst>
            <pc:docMk/>
            <pc:sldMk cId="0" sldId="339"/>
            <ac:spMk id="10" creationId="{EF4CB222-66E0-4A4A-9367-A5280F618317}"/>
          </ac:spMkLst>
        </pc:spChg>
      </pc:sldChg>
      <pc:sldChg chg="addSp delSp modSp add del mod modTransition">
        <pc:chgData name="Lei Wu" userId="f083b2a8aea23a2f" providerId="LiveId" clId="{3A5E1E79-48B8-4C72-B3C7-5DF85258361B}" dt="2021-03-22T22:35:59.248" v="10278" actId="47"/>
        <pc:sldMkLst>
          <pc:docMk/>
          <pc:sldMk cId="0" sldId="340"/>
        </pc:sldMkLst>
        <pc:spChg chg="del">
          <ac:chgData name="Lei Wu" userId="f083b2a8aea23a2f" providerId="LiveId" clId="{3A5E1E79-48B8-4C72-B3C7-5DF85258361B}" dt="2021-03-20T08:49:43.541" v="24" actId="478"/>
          <ac:spMkLst>
            <pc:docMk/>
            <pc:sldMk cId="0" sldId="340"/>
            <ac:spMk id="7" creationId="{00000000-0000-0000-0000-000000000000}"/>
          </ac:spMkLst>
        </pc:spChg>
        <pc:spChg chg="del mod">
          <ac:chgData name="Lei Wu" userId="f083b2a8aea23a2f" providerId="LiveId" clId="{3A5E1E79-48B8-4C72-B3C7-5DF85258361B}" dt="2021-03-20T08:49:43.541" v="24" actId="478"/>
          <ac:spMkLst>
            <pc:docMk/>
            <pc:sldMk cId="0" sldId="340"/>
            <ac:spMk id="8" creationId="{00000000-0000-0000-0000-000000000000}"/>
          </ac:spMkLst>
        </pc:spChg>
        <pc:spChg chg="del mod">
          <ac:chgData name="Lei Wu" userId="f083b2a8aea23a2f" providerId="LiveId" clId="{3A5E1E79-48B8-4C72-B3C7-5DF85258361B}" dt="2021-03-20T08:49:43.541" v="24" actId="478"/>
          <ac:spMkLst>
            <pc:docMk/>
            <pc:sldMk cId="0" sldId="340"/>
            <ac:spMk id="9" creationId="{00000000-0000-0000-0000-000000000000}"/>
          </ac:spMkLst>
        </pc:spChg>
        <pc:spChg chg="add mod">
          <ac:chgData name="Lei Wu" userId="f083b2a8aea23a2f" providerId="LiveId" clId="{3A5E1E79-48B8-4C72-B3C7-5DF85258361B}" dt="2021-03-20T08:51:22.825" v="52"/>
          <ac:spMkLst>
            <pc:docMk/>
            <pc:sldMk cId="0" sldId="340"/>
            <ac:spMk id="11" creationId="{EA53087C-9A7E-4EDC-A0A5-7CCDA968E6C8}"/>
          </ac:spMkLst>
        </pc:spChg>
      </pc:sldChg>
      <pc:sldChg chg="addSp delSp modSp add del mod modTransition">
        <pc:chgData name="Lei Wu" userId="f083b2a8aea23a2f" providerId="LiveId" clId="{3A5E1E79-48B8-4C72-B3C7-5DF85258361B}" dt="2021-03-22T22:35:59.248" v="10278" actId="47"/>
        <pc:sldMkLst>
          <pc:docMk/>
          <pc:sldMk cId="0" sldId="341"/>
        </pc:sldMkLst>
        <pc:spChg chg="del">
          <ac:chgData name="Lei Wu" userId="f083b2a8aea23a2f" providerId="LiveId" clId="{3A5E1E79-48B8-4C72-B3C7-5DF85258361B}" dt="2021-03-20T08:49:47.418" v="25" actId="478"/>
          <ac:spMkLst>
            <pc:docMk/>
            <pc:sldMk cId="0" sldId="341"/>
            <ac:spMk id="7" creationId="{00000000-0000-0000-0000-000000000000}"/>
          </ac:spMkLst>
        </pc:spChg>
        <pc:spChg chg="del mod">
          <ac:chgData name="Lei Wu" userId="f083b2a8aea23a2f" providerId="LiveId" clId="{3A5E1E79-48B8-4C72-B3C7-5DF85258361B}" dt="2021-03-20T08:49:47.418" v="25" actId="478"/>
          <ac:spMkLst>
            <pc:docMk/>
            <pc:sldMk cId="0" sldId="341"/>
            <ac:spMk id="8" creationId="{00000000-0000-0000-0000-000000000000}"/>
          </ac:spMkLst>
        </pc:spChg>
        <pc:spChg chg="del mod">
          <ac:chgData name="Lei Wu" userId="f083b2a8aea23a2f" providerId="LiveId" clId="{3A5E1E79-48B8-4C72-B3C7-5DF85258361B}" dt="2021-03-20T08:49:47.418" v="25" actId="478"/>
          <ac:spMkLst>
            <pc:docMk/>
            <pc:sldMk cId="0" sldId="341"/>
            <ac:spMk id="9" creationId="{00000000-0000-0000-0000-000000000000}"/>
          </ac:spMkLst>
        </pc:spChg>
        <pc:spChg chg="add mod">
          <ac:chgData name="Lei Wu" userId="f083b2a8aea23a2f" providerId="LiveId" clId="{3A5E1E79-48B8-4C72-B3C7-5DF85258361B}" dt="2021-03-20T08:51:24.328" v="53"/>
          <ac:spMkLst>
            <pc:docMk/>
            <pc:sldMk cId="0" sldId="341"/>
            <ac:spMk id="10" creationId="{9EF61237-38B4-4443-8350-AA2F188F9544}"/>
          </ac:spMkLst>
        </pc:spChg>
      </pc:sldChg>
      <pc:sldChg chg="addSp delSp modSp add del mod modTransition">
        <pc:chgData name="Lei Wu" userId="f083b2a8aea23a2f" providerId="LiveId" clId="{3A5E1E79-48B8-4C72-B3C7-5DF85258361B}" dt="2021-03-22T22:35:59.248" v="10278" actId="47"/>
        <pc:sldMkLst>
          <pc:docMk/>
          <pc:sldMk cId="0" sldId="342"/>
        </pc:sldMkLst>
        <pc:spChg chg="mod">
          <ac:chgData name="Lei Wu" userId="f083b2a8aea23a2f" providerId="LiveId" clId="{3A5E1E79-48B8-4C72-B3C7-5DF85258361B}" dt="2021-03-22T05:57:55.504" v="87"/>
          <ac:spMkLst>
            <pc:docMk/>
            <pc:sldMk cId="0" sldId="342"/>
            <ac:spMk id="5" creationId="{00000000-0000-0000-0000-000000000000}"/>
          </ac:spMkLst>
        </pc:spChg>
        <pc:spChg chg="del">
          <ac:chgData name="Lei Wu" userId="f083b2a8aea23a2f" providerId="LiveId" clId="{3A5E1E79-48B8-4C72-B3C7-5DF85258361B}" dt="2021-03-20T08:49:58.754" v="28" actId="478"/>
          <ac:spMkLst>
            <pc:docMk/>
            <pc:sldMk cId="0" sldId="342"/>
            <ac:spMk id="7" creationId="{00000000-0000-0000-0000-000000000000}"/>
          </ac:spMkLst>
        </pc:spChg>
        <pc:spChg chg="del mod">
          <ac:chgData name="Lei Wu" userId="f083b2a8aea23a2f" providerId="LiveId" clId="{3A5E1E79-48B8-4C72-B3C7-5DF85258361B}" dt="2021-03-20T08:49:58.754" v="28" actId="478"/>
          <ac:spMkLst>
            <pc:docMk/>
            <pc:sldMk cId="0" sldId="342"/>
            <ac:spMk id="8" creationId="{00000000-0000-0000-0000-000000000000}"/>
          </ac:spMkLst>
        </pc:spChg>
        <pc:spChg chg="del mod">
          <ac:chgData name="Lei Wu" userId="f083b2a8aea23a2f" providerId="LiveId" clId="{3A5E1E79-48B8-4C72-B3C7-5DF85258361B}" dt="2021-03-20T08:49:58.754" v="28" actId="478"/>
          <ac:spMkLst>
            <pc:docMk/>
            <pc:sldMk cId="0" sldId="342"/>
            <ac:spMk id="9" creationId="{00000000-0000-0000-0000-000000000000}"/>
          </ac:spMkLst>
        </pc:spChg>
        <pc:spChg chg="add mod">
          <ac:chgData name="Lei Wu" userId="f083b2a8aea23a2f" providerId="LiveId" clId="{3A5E1E79-48B8-4C72-B3C7-5DF85258361B}" dt="2021-03-20T08:51:26.837" v="55"/>
          <ac:spMkLst>
            <pc:docMk/>
            <pc:sldMk cId="0" sldId="342"/>
            <ac:spMk id="10" creationId="{A326103E-2269-4090-9DC7-4BC9F3F007E2}"/>
          </ac:spMkLst>
        </pc:spChg>
      </pc:sldChg>
      <pc:sldChg chg="addSp delSp modSp add del mod modTransition">
        <pc:chgData name="Lei Wu" userId="f083b2a8aea23a2f" providerId="LiveId" clId="{3A5E1E79-48B8-4C72-B3C7-5DF85258361B}" dt="2021-03-22T22:35:59.248" v="10278" actId="47"/>
        <pc:sldMkLst>
          <pc:docMk/>
          <pc:sldMk cId="0" sldId="343"/>
        </pc:sldMkLst>
        <pc:spChg chg="del">
          <ac:chgData name="Lei Wu" userId="f083b2a8aea23a2f" providerId="LiveId" clId="{3A5E1E79-48B8-4C72-B3C7-5DF85258361B}" dt="2021-03-20T08:49:32.488" v="21" actId="478"/>
          <ac:spMkLst>
            <pc:docMk/>
            <pc:sldMk cId="0" sldId="343"/>
            <ac:spMk id="7" creationId="{00000000-0000-0000-0000-000000000000}"/>
          </ac:spMkLst>
        </pc:spChg>
        <pc:spChg chg="del mod">
          <ac:chgData name="Lei Wu" userId="f083b2a8aea23a2f" providerId="LiveId" clId="{3A5E1E79-48B8-4C72-B3C7-5DF85258361B}" dt="2021-03-20T08:49:30.648" v="20" actId="478"/>
          <ac:spMkLst>
            <pc:docMk/>
            <pc:sldMk cId="0" sldId="343"/>
            <ac:spMk id="8" creationId="{00000000-0000-0000-0000-000000000000}"/>
          </ac:spMkLst>
        </pc:spChg>
        <pc:spChg chg="del mod">
          <ac:chgData name="Lei Wu" userId="f083b2a8aea23a2f" providerId="LiveId" clId="{3A5E1E79-48B8-4C72-B3C7-5DF85258361B}" dt="2021-03-20T08:49:30.648" v="20" actId="478"/>
          <ac:spMkLst>
            <pc:docMk/>
            <pc:sldMk cId="0" sldId="343"/>
            <ac:spMk id="9" creationId="{00000000-0000-0000-0000-000000000000}"/>
          </ac:spMkLst>
        </pc:spChg>
        <pc:spChg chg="add mod">
          <ac:chgData name="Lei Wu" userId="f083b2a8aea23a2f" providerId="LiveId" clId="{3A5E1E79-48B8-4C72-B3C7-5DF85258361B}" dt="2021-03-20T08:51:19.138" v="50"/>
          <ac:spMkLst>
            <pc:docMk/>
            <pc:sldMk cId="0" sldId="343"/>
            <ac:spMk id="10" creationId="{CD97F5E2-81B8-4502-8434-C4AC20501413}"/>
          </ac:spMkLst>
        </pc:spChg>
      </pc:sldChg>
      <pc:sldChg chg="addSp delSp modSp add del mod modTransition">
        <pc:chgData name="Lei Wu" userId="f083b2a8aea23a2f" providerId="LiveId" clId="{3A5E1E79-48B8-4C72-B3C7-5DF85258361B}" dt="2021-03-22T22:35:59.248" v="10278" actId="47"/>
        <pc:sldMkLst>
          <pc:docMk/>
          <pc:sldMk cId="0" sldId="344"/>
        </pc:sldMkLst>
        <pc:spChg chg="del">
          <ac:chgData name="Lei Wu" userId="f083b2a8aea23a2f" providerId="LiveId" clId="{3A5E1E79-48B8-4C72-B3C7-5DF85258361B}" dt="2021-03-20T08:50:10.865" v="30" actId="478"/>
          <ac:spMkLst>
            <pc:docMk/>
            <pc:sldMk cId="0" sldId="344"/>
            <ac:spMk id="7" creationId="{00000000-0000-0000-0000-000000000000}"/>
          </ac:spMkLst>
        </pc:spChg>
        <pc:spChg chg="del mod">
          <ac:chgData name="Lei Wu" userId="f083b2a8aea23a2f" providerId="LiveId" clId="{3A5E1E79-48B8-4C72-B3C7-5DF85258361B}" dt="2021-03-20T08:50:10.865" v="30" actId="478"/>
          <ac:spMkLst>
            <pc:docMk/>
            <pc:sldMk cId="0" sldId="344"/>
            <ac:spMk id="8" creationId="{00000000-0000-0000-0000-000000000000}"/>
          </ac:spMkLst>
        </pc:spChg>
        <pc:spChg chg="del mod">
          <ac:chgData name="Lei Wu" userId="f083b2a8aea23a2f" providerId="LiveId" clId="{3A5E1E79-48B8-4C72-B3C7-5DF85258361B}" dt="2021-03-20T08:50:10.865" v="30" actId="478"/>
          <ac:spMkLst>
            <pc:docMk/>
            <pc:sldMk cId="0" sldId="344"/>
            <ac:spMk id="9" creationId="{00000000-0000-0000-0000-000000000000}"/>
          </ac:spMkLst>
        </pc:spChg>
        <pc:spChg chg="add mod">
          <ac:chgData name="Lei Wu" userId="f083b2a8aea23a2f" providerId="LiveId" clId="{3A5E1E79-48B8-4C72-B3C7-5DF85258361B}" dt="2021-03-20T08:51:29.188" v="57"/>
          <ac:spMkLst>
            <pc:docMk/>
            <pc:sldMk cId="0" sldId="344"/>
            <ac:spMk id="10" creationId="{127C4F9A-7B47-4803-AF1E-B45FF228D23C}"/>
          </ac:spMkLst>
        </pc:spChg>
      </pc:sldChg>
      <pc:sldChg chg="addSp delSp modSp add del mod modTransition">
        <pc:chgData name="Lei Wu" userId="f083b2a8aea23a2f" providerId="LiveId" clId="{3A5E1E79-48B8-4C72-B3C7-5DF85258361B}" dt="2021-03-22T22:35:59.248" v="10278" actId="47"/>
        <pc:sldMkLst>
          <pc:docMk/>
          <pc:sldMk cId="0" sldId="345"/>
        </pc:sldMkLst>
        <pc:spChg chg="del">
          <ac:chgData name="Lei Wu" userId="f083b2a8aea23a2f" providerId="LiveId" clId="{3A5E1E79-48B8-4C72-B3C7-5DF85258361B}" dt="2021-03-20T08:50:14.533" v="31" actId="478"/>
          <ac:spMkLst>
            <pc:docMk/>
            <pc:sldMk cId="0" sldId="345"/>
            <ac:spMk id="7" creationId="{00000000-0000-0000-0000-000000000000}"/>
          </ac:spMkLst>
        </pc:spChg>
        <pc:spChg chg="del mod">
          <ac:chgData name="Lei Wu" userId="f083b2a8aea23a2f" providerId="LiveId" clId="{3A5E1E79-48B8-4C72-B3C7-5DF85258361B}" dt="2021-03-20T08:50:14.533" v="31" actId="478"/>
          <ac:spMkLst>
            <pc:docMk/>
            <pc:sldMk cId="0" sldId="345"/>
            <ac:spMk id="8" creationId="{00000000-0000-0000-0000-000000000000}"/>
          </ac:spMkLst>
        </pc:spChg>
        <pc:spChg chg="del mod">
          <ac:chgData name="Lei Wu" userId="f083b2a8aea23a2f" providerId="LiveId" clId="{3A5E1E79-48B8-4C72-B3C7-5DF85258361B}" dt="2021-03-20T08:50:14.533" v="31" actId="478"/>
          <ac:spMkLst>
            <pc:docMk/>
            <pc:sldMk cId="0" sldId="345"/>
            <ac:spMk id="9" creationId="{00000000-0000-0000-0000-000000000000}"/>
          </ac:spMkLst>
        </pc:spChg>
        <pc:spChg chg="add mod">
          <ac:chgData name="Lei Wu" userId="f083b2a8aea23a2f" providerId="LiveId" clId="{3A5E1E79-48B8-4C72-B3C7-5DF85258361B}" dt="2021-03-20T08:51:30.703" v="58"/>
          <ac:spMkLst>
            <pc:docMk/>
            <pc:sldMk cId="0" sldId="345"/>
            <ac:spMk id="11" creationId="{6813A37C-90B6-4B55-AD42-C2821E083BD5}"/>
          </ac:spMkLst>
        </pc:spChg>
      </pc:sldChg>
      <pc:sldChg chg="addSp delSp modSp add del mod modTransition">
        <pc:chgData name="Lei Wu" userId="f083b2a8aea23a2f" providerId="LiveId" clId="{3A5E1E79-48B8-4C72-B3C7-5DF85258361B}" dt="2021-03-22T22:35:59.248" v="10278" actId="47"/>
        <pc:sldMkLst>
          <pc:docMk/>
          <pc:sldMk cId="0" sldId="346"/>
        </pc:sldMkLst>
        <pc:spChg chg="del">
          <ac:chgData name="Lei Wu" userId="f083b2a8aea23a2f" providerId="LiveId" clId="{3A5E1E79-48B8-4C72-B3C7-5DF85258361B}" dt="2021-03-20T08:50:20.037" v="33" actId="478"/>
          <ac:spMkLst>
            <pc:docMk/>
            <pc:sldMk cId="0" sldId="346"/>
            <ac:spMk id="7" creationId="{00000000-0000-0000-0000-000000000000}"/>
          </ac:spMkLst>
        </pc:spChg>
        <pc:spChg chg="del mod">
          <ac:chgData name="Lei Wu" userId="f083b2a8aea23a2f" providerId="LiveId" clId="{3A5E1E79-48B8-4C72-B3C7-5DF85258361B}" dt="2021-03-20T08:50:18.734" v="32" actId="478"/>
          <ac:spMkLst>
            <pc:docMk/>
            <pc:sldMk cId="0" sldId="346"/>
            <ac:spMk id="8" creationId="{00000000-0000-0000-0000-000000000000}"/>
          </ac:spMkLst>
        </pc:spChg>
        <pc:spChg chg="del mod">
          <ac:chgData name="Lei Wu" userId="f083b2a8aea23a2f" providerId="LiveId" clId="{3A5E1E79-48B8-4C72-B3C7-5DF85258361B}" dt="2021-03-20T08:50:18.734" v="32" actId="478"/>
          <ac:spMkLst>
            <pc:docMk/>
            <pc:sldMk cId="0" sldId="346"/>
            <ac:spMk id="9" creationId="{00000000-0000-0000-0000-000000000000}"/>
          </ac:spMkLst>
        </pc:spChg>
        <pc:spChg chg="add mod">
          <ac:chgData name="Lei Wu" userId="f083b2a8aea23a2f" providerId="LiveId" clId="{3A5E1E79-48B8-4C72-B3C7-5DF85258361B}" dt="2021-03-20T08:51:31.500" v="59"/>
          <ac:spMkLst>
            <pc:docMk/>
            <pc:sldMk cId="0" sldId="346"/>
            <ac:spMk id="10" creationId="{C53438BB-15AD-4DF3-A65C-2FF14785E883}"/>
          </ac:spMkLst>
        </pc:spChg>
      </pc:sldChg>
      <pc:sldChg chg="addSp delSp modSp add del mod modTransition">
        <pc:chgData name="Lei Wu" userId="f083b2a8aea23a2f" providerId="LiveId" clId="{3A5E1E79-48B8-4C72-B3C7-5DF85258361B}" dt="2021-03-22T22:35:59.248" v="10278" actId="47"/>
        <pc:sldMkLst>
          <pc:docMk/>
          <pc:sldMk cId="0" sldId="347"/>
        </pc:sldMkLst>
        <pc:spChg chg="del">
          <ac:chgData name="Lei Wu" userId="f083b2a8aea23a2f" providerId="LiveId" clId="{3A5E1E79-48B8-4C72-B3C7-5DF85258361B}" dt="2021-03-20T08:50:24.416" v="34" actId="478"/>
          <ac:spMkLst>
            <pc:docMk/>
            <pc:sldMk cId="0" sldId="347"/>
            <ac:spMk id="7" creationId="{00000000-0000-0000-0000-000000000000}"/>
          </ac:spMkLst>
        </pc:spChg>
        <pc:spChg chg="del mod">
          <ac:chgData name="Lei Wu" userId="f083b2a8aea23a2f" providerId="LiveId" clId="{3A5E1E79-48B8-4C72-B3C7-5DF85258361B}" dt="2021-03-20T08:50:24.416" v="34" actId="478"/>
          <ac:spMkLst>
            <pc:docMk/>
            <pc:sldMk cId="0" sldId="347"/>
            <ac:spMk id="8" creationId="{00000000-0000-0000-0000-000000000000}"/>
          </ac:spMkLst>
        </pc:spChg>
        <pc:spChg chg="del mod">
          <ac:chgData name="Lei Wu" userId="f083b2a8aea23a2f" providerId="LiveId" clId="{3A5E1E79-48B8-4C72-B3C7-5DF85258361B}" dt="2021-03-20T08:50:24.416" v="34" actId="478"/>
          <ac:spMkLst>
            <pc:docMk/>
            <pc:sldMk cId="0" sldId="347"/>
            <ac:spMk id="9" creationId="{00000000-0000-0000-0000-000000000000}"/>
          </ac:spMkLst>
        </pc:spChg>
        <pc:spChg chg="add mod">
          <ac:chgData name="Lei Wu" userId="f083b2a8aea23a2f" providerId="LiveId" clId="{3A5E1E79-48B8-4C72-B3C7-5DF85258361B}" dt="2021-03-20T08:51:32.174" v="60"/>
          <ac:spMkLst>
            <pc:docMk/>
            <pc:sldMk cId="0" sldId="347"/>
            <ac:spMk id="11" creationId="{7A6914C4-0A5D-4505-99C1-42E55587F654}"/>
          </ac:spMkLst>
        </pc:spChg>
      </pc:sldChg>
      <pc:sldChg chg="addSp delSp modSp add del mod modTransition">
        <pc:chgData name="Lei Wu" userId="f083b2a8aea23a2f" providerId="LiveId" clId="{3A5E1E79-48B8-4C72-B3C7-5DF85258361B}" dt="2021-03-22T22:35:59.248" v="10278" actId="47"/>
        <pc:sldMkLst>
          <pc:docMk/>
          <pc:sldMk cId="0" sldId="348"/>
        </pc:sldMkLst>
        <pc:spChg chg="del">
          <ac:chgData name="Lei Wu" userId="f083b2a8aea23a2f" providerId="LiveId" clId="{3A5E1E79-48B8-4C72-B3C7-5DF85258361B}" dt="2021-03-20T08:50:27.951" v="35" actId="478"/>
          <ac:spMkLst>
            <pc:docMk/>
            <pc:sldMk cId="0" sldId="348"/>
            <ac:spMk id="7" creationId="{00000000-0000-0000-0000-000000000000}"/>
          </ac:spMkLst>
        </pc:spChg>
        <pc:spChg chg="del mod">
          <ac:chgData name="Lei Wu" userId="f083b2a8aea23a2f" providerId="LiveId" clId="{3A5E1E79-48B8-4C72-B3C7-5DF85258361B}" dt="2021-03-20T08:50:27.951" v="35" actId="478"/>
          <ac:spMkLst>
            <pc:docMk/>
            <pc:sldMk cId="0" sldId="348"/>
            <ac:spMk id="8" creationId="{00000000-0000-0000-0000-000000000000}"/>
          </ac:spMkLst>
        </pc:spChg>
        <pc:spChg chg="del mod">
          <ac:chgData name="Lei Wu" userId="f083b2a8aea23a2f" providerId="LiveId" clId="{3A5E1E79-48B8-4C72-B3C7-5DF85258361B}" dt="2021-03-20T08:50:27.951" v="35" actId="478"/>
          <ac:spMkLst>
            <pc:docMk/>
            <pc:sldMk cId="0" sldId="348"/>
            <ac:spMk id="9" creationId="{00000000-0000-0000-0000-000000000000}"/>
          </ac:spMkLst>
        </pc:spChg>
        <pc:spChg chg="add mod">
          <ac:chgData name="Lei Wu" userId="f083b2a8aea23a2f" providerId="LiveId" clId="{3A5E1E79-48B8-4C72-B3C7-5DF85258361B}" dt="2021-03-20T08:51:33.770" v="61"/>
          <ac:spMkLst>
            <pc:docMk/>
            <pc:sldMk cId="0" sldId="348"/>
            <ac:spMk id="10" creationId="{28D419CF-CE2F-42FD-8FAA-3E6DFFB1D997}"/>
          </ac:spMkLst>
        </pc:spChg>
      </pc:sldChg>
      <pc:sldChg chg="addSp delSp modSp add del mod modTransition">
        <pc:chgData name="Lei Wu" userId="f083b2a8aea23a2f" providerId="LiveId" clId="{3A5E1E79-48B8-4C72-B3C7-5DF85258361B}" dt="2021-03-22T22:35:59.248" v="10278" actId="47"/>
        <pc:sldMkLst>
          <pc:docMk/>
          <pc:sldMk cId="0" sldId="349"/>
        </pc:sldMkLst>
        <pc:spChg chg="del">
          <ac:chgData name="Lei Wu" userId="f083b2a8aea23a2f" providerId="LiveId" clId="{3A5E1E79-48B8-4C72-B3C7-5DF85258361B}" dt="2021-03-20T08:50:32.322" v="36" actId="478"/>
          <ac:spMkLst>
            <pc:docMk/>
            <pc:sldMk cId="0" sldId="349"/>
            <ac:spMk id="7" creationId="{00000000-0000-0000-0000-000000000000}"/>
          </ac:spMkLst>
        </pc:spChg>
        <pc:spChg chg="del mod">
          <ac:chgData name="Lei Wu" userId="f083b2a8aea23a2f" providerId="LiveId" clId="{3A5E1E79-48B8-4C72-B3C7-5DF85258361B}" dt="2021-03-20T08:50:32.322" v="36" actId="478"/>
          <ac:spMkLst>
            <pc:docMk/>
            <pc:sldMk cId="0" sldId="349"/>
            <ac:spMk id="8" creationId="{00000000-0000-0000-0000-000000000000}"/>
          </ac:spMkLst>
        </pc:spChg>
        <pc:spChg chg="del mod">
          <ac:chgData name="Lei Wu" userId="f083b2a8aea23a2f" providerId="LiveId" clId="{3A5E1E79-48B8-4C72-B3C7-5DF85258361B}" dt="2021-03-20T08:50:32.322" v="36" actId="478"/>
          <ac:spMkLst>
            <pc:docMk/>
            <pc:sldMk cId="0" sldId="349"/>
            <ac:spMk id="9" creationId="{00000000-0000-0000-0000-000000000000}"/>
          </ac:spMkLst>
        </pc:spChg>
        <pc:spChg chg="add mod">
          <ac:chgData name="Lei Wu" userId="f083b2a8aea23a2f" providerId="LiveId" clId="{3A5E1E79-48B8-4C72-B3C7-5DF85258361B}" dt="2021-03-20T08:51:35.198" v="62"/>
          <ac:spMkLst>
            <pc:docMk/>
            <pc:sldMk cId="0" sldId="349"/>
            <ac:spMk id="10" creationId="{80D0E9DF-65B9-4D15-BF62-F5A3BF6C4D94}"/>
          </ac:spMkLst>
        </pc:spChg>
      </pc:sldChg>
      <pc:sldChg chg="addSp delSp modSp add del mod modTransition">
        <pc:chgData name="Lei Wu" userId="f083b2a8aea23a2f" providerId="LiveId" clId="{3A5E1E79-48B8-4C72-B3C7-5DF85258361B}" dt="2021-03-22T22:35:59.248" v="10278" actId="47"/>
        <pc:sldMkLst>
          <pc:docMk/>
          <pc:sldMk cId="0" sldId="350"/>
        </pc:sldMkLst>
        <pc:spChg chg="del">
          <ac:chgData name="Lei Wu" userId="f083b2a8aea23a2f" providerId="LiveId" clId="{3A5E1E79-48B8-4C72-B3C7-5DF85258361B}" dt="2021-03-20T08:50:36.596" v="37" actId="478"/>
          <ac:spMkLst>
            <pc:docMk/>
            <pc:sldMk cId="0" sldId="350"/>
            <ac:spMk id="7" creationId="{00000000-0000-0000-0000-000000000000}"/>
          </ac:spMkLst>
        </pc:spChg>
        <pc:spChg chg="del mod">
          <ac:chgData name="Lei Wu" userId="f083b2a8aea23a2f" providerId="LiveId" clId="{3A5E1E79-48B8-4C72-B3C7-5DF85258361B}" dt="2021-03-20T08:50:36.596" v="37" actId="478"/>
          <ac:spMkLst>
            <pc:docMk/>
            <pc:sldMk cId="0" sldId="350"/>
            <ac:spMk id="8" creationId="{00000000-0000-0000-0000-000000000000}"/>
          </ac:spMkLst>
        </pc:spChg>
        <pc:spChg chg="del mod">
          <ac:chgData name="Lei Wu" userId="f083b2a8aea23a2f" providerId="LiveId" clId="{3A5E1E79-48B8-4C72-B3C7-5DF85258361B}" dt="2021-03-20T08:50:36.596" v="37" actId="478"/>
          <ac:spMkLst>
            <pc:docMk/>
            <pc:sldMk cId="0" sldId="350"/>
            <ac:spMk id="9" creationId="{00000000-0000-0000-0000-000000000000}"/>
          </ac:spMkLst>
        </pc:spChg>
        <pc:spChg chg="add mod">
          <ac:chgData name="Lei Wu" userId="f083b2a8aea23a2f" providerId="LiveId" clId="{3A5E1E79-48B8-4C72-B3C7-5DF85258361B}" dt="2021-03-20T08:51:36.027" v="63"/>
          <ac:spMkLst>
            <pc:docMk/>
            <pc:sldMk cId="0" sldId="350"/>
            <ac:spMk id="10" creationId="{23991191-B76C-4792-8F6D-4E53D67DF5DC}"/>
          </ac:spMkLst>
        </pc:spChg>
      </pc:sldChg>
      <pc:sldChg chg="addSp delSp modSp add del mod modTransition">
        <pc:chgData name="Lei Wu" userId="f083b2a8aea23a2f" providerId="LiveId" clId="{3A5E1E79-48B8-4C72-B3C7-5DF85258361B}" dt="2021-03-22T22:35:59.248" v="10278" actId="47"/>
        <pc:sldMkLst>
          <pc:docMk/>
          <pc:sldMk cId="0" sldId="351"/>
        </pc:sldMkLst>
        <pc:spChg chg="del">
          <ac:chgData name="Lei Wu" userId="f083b2a8aea23a2f" providerId="LiveId" clId="{3A5E1E79-48B8-4C72-B3C7-5DF85258361B}" dt="2021-03-20T08:50:40.641" v="38" actId="478"/>
          <ac:spMkLst>
            <pc:docMk/>
            <pc:sldMk cId="0" sldId="351"/>
            <ac:spMk id="7" creationId="{00000000-0000-0000-0000-000000000000}"/>
          </ac:spMkLst>
        </pc:spChg>
        <pc:spChg chg="del mod">
          <ac:chgData name="Lei Wu" userId="f083b2a8aea23a2f" providerId="LiveId" clId="{3A5E1E79-48B8-4C72-B3C7-5DF85258361B}" dt="2021-03-20T08:50:40.641" v="38" actId="478"/>
          <ac:spMkLst>
            <pc:docMk/>
            <pc:sldMk cId="0" sldId="351"/>
            <ac:spMk id="8" creationId="{00000000-0000-0000-0000-000000000000}"/>
          </ac:spMkLst>
        </pc:spChg>
        <pc:spChg chg="del mod">
          <ac:chgData name="Lei Wu" userId="f083b2a8aea23a2f" providerId="LiveId" clId="{3A5E1E79-48B8-4C72-B3C7-5DF85258361B}" dt="2021-03-20T08:50:40.641" v="38" actId="478"/>
          <ac:spMkLst>
            <pc:docMk/>
            <pc:sldMk cId="0" sldId="351"/>
            <ac:spMk id="9" creationId="{00000000-0000-0000-0000-000000000000}"/>
          </ac:spMkLst>
        </pc:spChg>
        <pc:spChg chg="add mod">
          <ac:chgData name="Lei Wu" userId="f083b2a8aea23a2f" providerId="LiveId" clId="{3A5E1E79-48B8-4C72-B3C7-5DF85258361B}" dt="2021-03-20T08:51:38.221" v="64"/>
          <ac:spMkLst>
            <pc:docMk/>
            <pc:sldMk cId="0" sldId="351"/>
            <ac:spMk id="10" creationId="{0D0F21E6-6024-405C-AD3B-C31D43BA7CE9}"/>
          </ac:spMkLst>
        </pc:spChg>
      </pc:sldChg>
      <pc:sldChg chg="addSp delSp modSp add del mod modTransition">
        <pc:chgData name="Lei Wu" userId="f083b2a8aea23a2f" providerId="LiveId" clId="{3A5E1E79-48B8-4C72-B3C7-5DF85258361B}" dt="2021-03-22T21:58:27.046" v="6670"/>
        <pc:sldMkLst>
          <pc:docMk/>
          <pc:sldMk cId="1571865176" sldId="355"/>
        </pc:sldMkLst>
        <pc:spChg chg="del">
          <ac:chgData name="Lei Wu" userId="f083b2a8aea23a2f" providerId="LiveId" clId="{3A5E1E79-48B8-4C72-B3C7-5DF85258361B}" dt="2021-03-22T19:48:35.309" v="3936" actId="478"/>
          <ac:spMkLst>
            <pc:docMk/>
            <pc:sldMk cId="1571865176" sldId="355"/>
            <ac:spMk id="2" creationId="{00000000-0000-0000-0000-000000000000}"/>
          </ac:spMkLst>
        </pc:spChg>
        <pc:spChg chg="mod">
          <ac:chgData name="Lei Wu" userId="f083b2a8aea23a2f" providerId="LiveId" clId="{3A5E1E79-48B8-4C72-B3C7-5DF85258361B}" dt="2021-03-22T20:05:21.820" v="4106" actId="20577"/>
          <ac:spMkLst>
            <pc:docMk/>
            <pc:sldMk cId="1571865176" sldId="355"/>
            <ac:spMk id="3" creationId="{00000000-0000-0000-0000-000000000000}"/>
          </ac:spMkLst>
        </pc:spChg>
        <pc:spChg chg="add del mod">
          <ac:chgData name="Lei Wu" userId="f083b2a8aea23a2f" providerId="LiveId" clId="{3A5E1E79-48B8-4C72-B3C7-5DF85258361B}" dt="2021-03-22T19:48:37.720" v="3937" actId="478"/>
          <ac:spMkLst>
            <pc:docMk/>
            <pc:sldMk cId="1571865176" sldId="355"/>
            <ac:spMk id="4" creationId="{C9F2CEAB-F7F2-430D-A87D-72124222ED9F}"/>
          </ac:spMkLst>
        </pc:spChg>
        <pc:spChg chg="add mod">
          <ac:chgData name="Lei Wu" userId="f083b2a8aea23a2f" providerId="LiveId" clId="{3A5E1E79-48B8-4C72-B3C7-5DF85258361B}" dt="2021-03-22T21:58:27.046" v="6670"/>
          <ac:spMkLst>
            <pc:docMk/>
            <pc:sldMk cId="1571865176" sldId="355"/>
            <ac:spMk id="5" creationId="{6FFE7E8F-EE17-4177-AD06-45CF4E141B97}"/>
          </ac:spMkLst>
        </pc:spChg>
        <pc:spChg chg="del">
          <ac:chgData name="Lei Wu" userId="f083b2a8aea23a2f" providerId="LiveId" clId="{3A5E1E79-48B8-4C72-B3C7-5DF85258361B}" dt="2021-03-22T19:48:23.261" v="3935" actId="478"/>
          <ac:spMkLst>
            <pc:docMk/>
            <pc:sldMk cId="1571865176" sldId="355"/>
            <ac:spMk id="7" creationId="{00000000-0000-0000-0000-000000000000}"/>
          </ac:spMkLst>
        </pc:spChg>
        <pc:spChg chg="add mod">
          <ac:chgData name="Lei Wu" userId="f083b2a8aea23a2f" providerId="LiveId" clId="{3A5E1E79-48B8-4C72-B3C7-5DF85258361B}" dt="2021-03-22T19:51:19.407" v="3973" actId="20577"/>
          <ac:spMkLst>
            <pc:docMk/>
            <pc:sldMk cId="1571865176" sldId="355"/>
            <ac:spMk id="8" creationId="{A9AE759E-F067-48D7-AB3C-4F86E85C154A}"/>
          </ac:spMkLst>
        </pc:spChg>
        <pc:spChg chg="del mod">
          <ac:chgData name="Lei Wu" userId="f083b2a8aea23a2f" providerId="LiveId" clId="{3A5E1E79-48B8-4C72-B3C7-5DF85258361B}" dt="2021-03-22T19:48:23.261" v="3935" actId="478"/>
          <ac:spMkLst>
            <pc:docMk/>
            <pc:sldMk cId="1571865176" sldId="355"/>
            <ac:spMk id="9" creationId="{00000000-0000-0000-0000-000000000000}"/>
          </ac:spMkLst>
        </pc:spChg>
        <pc:spChg chg="del">
          <ac:chgData name="Lei Wu" userId="f083b2a8aea23a2f" providerId="LiveId" clId="{3A5E1E79-48B8-4C72-B3C7-5DF85258361B}" dt="2021-03-22T19:48:23.261" v="3935" actId="478"/>
          <ac:spMkLst>
            <pc:docMk/>
            <pc:sldMk cId="1571865176" sldId="355"/>
            <ac:spMk id="10" creationId="{00000000-0000-0000-0000-000000000000}"/>
          </ac:spMkLst>
        </pc:spChg>
        <pc:picChg chg="add mod">
          <ac:chgData name="Lei Wu" userId="f083b2a8aea23a2f" providerId="LiveId" clId="{3A5E1E79-48B8-4C72-B3C7-5DF85258361B}" dt="2021-03-22T19:59:03.005" v="4042" actId="1076"/>
          <ac:picMkLst>
            <pc:docMk/>
            <pc:sldMk cId="1571865176" sldId="355"/>
            <ac:picMk id="12290" creationId="{4B4C2567-D2C2-4343-8322-7CF5CB1B3D7B}"/>
          </ac:picMkLst>
        </pc:picChg>
      </pc:sldChg>
      <pc:sldChg chg="addSp delSp modSp add del mod modTransition modNotesTx">
        <pc:chgData name="Lei Wu" userId="f083b2a8aea23a2f" providerId="LiveId" clId="{3A5E1E79-48B8-4C72-B3C7-5DF85258361B}" dt="2021-03-22T22:22:46.389" v="10274" actId="20577"/>
        <pc:sldMkLst>
          <pc:docMk/>
          <pc:sldMk cId="632933304" sldId="356"/>
        </pc:sldMkLst>
        <pc:spChg chg="mod">
          <ac:chgData name="Lei Wu" userId="f083b2a8aea23a2f" providerId="LiveId" clId="{3A5E1E79-48B8-4C72-B3C7-5DF85258361B}" dt="2021-03-22T18:49:45.519" v="2892" actId="1076"/>
          <ac:spMkLst>
            <pc:docMk/>
            <pc:sldMk cId="632933304" sldId="356"/>
            <ac:spMk id="2" creationId="{00000000-0000-0000-0000-000000000000}"/>
          </ac:spMkLst>
        </pc:spChg>
        <pc:spChg chg="mod">
          <ac:chgData name="Lei Wu" userId="f083b2a8aea23a2f" providerId="LiveId" clId="{3A5E1E79-48B8-4C72-B3C7-5DF85258361B}" dt="2021-03-22T22:06:10.375" v="7674" actId="20577"/>
          <ac:spMkLst>
            <pc:docMk/>
            <pc:sldMk cId="632933304" sldId="356"/>
            <ac:spMk id="3" creationId="{00000000-0000-0000-0000-000000000000}"/>
          </ac:spMkLst>
        </pc:spChg>
        <pc:spChg chg="add mod">
          <ac:chgData name="Lei Wu" userId="f083b2a8aea23a2f" providerId="LiveId" clId="{3A5E1E79-48B8-4C72-B3C7-5DF85258361B}" dt="2021-03-22T21:58:28.526" v="6671"/>
          <ac:spMkLst>
            <pc:docMk/>
            <pc:sldMk cId="632933304" sldId="356"/>
            <ac:spMk id="4" creationId="{684C74FB-9082-400C-AECE-C92BC5E88F4D}"/>
          </ac:spMkLst>
        </pc:spChg>
        <pc:spChg chg="del">
          <ac:chgData name="Lei Wu" userId="f083b2a8aea23a2f" providerId="LiveId" clId="{3A5E1E79-48B8-4C72-B3C7-5DF85258361B}" dt="2021-03-22T18:49:35.281" v="2890" actId="478"/>
          <ac:spMkLst>
            <pc:docMk/>
            <pc:sldMk cId="632933304" sldId="356"/>
            <ac:spMk id="7" creationId="{00000000-0000-0000-0000-000000000000}"/>
          </ac:spMkLst>
        </pc:spChg>
        <pc:spChg chg="del mod">
          <ac:chgData name="Lei Wu" userId="f083b2a8aea23a2f" providerId="LiveId" clId="{3A5E1E79-48B8-4C72-B3C7-5DF85258361B}" dt="2021-03-22T18:49:35.281" v="2890" actId="478"/>
          <ac:spMkLst>
            <pc:docMk/>
            <pc:sldMk cId="632933304" sldId="356"/>
            <ac:spMk id="9" creationId="{00000000-0000-0000-0000-000000000000}"/>
          </ac:spMkLst>
        </pc:spChg>
        <pc:spChg chg="del">
          <ac:chgData name="Lei Wu" userId="f083b2a8aea23a2f" providerId="LiveId" clId="{3A5E1E79-48B8-4C72-B3C7-5DF85258361B}" dt="2021-03-22T18:49:35.281" v="2890" actId="478"/>
          <ac:spMkLst>
            <pc:docMk/>
            <pc:sldMk cId="632933304" sldId="356"/>
            <ac:spMk id="10" creationId="{00000000-0000-0000-0000-000000000000}"/>
          </ac:spMkLst>
        </pc:spChg>
      </pc:sldChg>
      <pc:sldChg chg="delSp modSp add del mod modTransition">
        <pc:chgData name="Lei Wu" userId="f083b2a8aea23a2f" providerId="LiveId" clId="{3A5E1E79-48B8-4C72-B3C7-5DF85258361B}" dt="2021-03-22T21:15:29.840" v="6329" actId="47"/>
        <pc:sldMkLst>
          <pc:docMk/>
          <pc:sldMk cId="1844200885" sldId="357"/>
        </pc:sldMkLst>
        <pc:spChg chg="mod">
          <ac:chgData name="Lei Wu" userId="f083b2a8aea23a2f" providerId="LiveId" clId="{3A5E1E79-48B8-4C72-B3C7-5DF85258361B}" dt="2021-03-22T18:49:18.669" v="2884" actId="1076"/>
          <ac:spMkLst>
            <pc:docMk/>
            <pc:sldMk cId="1844200885" sldId="357"/>
            <ac:spMk id="2" creationId="{00000000-0000-0000-0000-000000000000}"/>
          </ac:spMkLst>
        </pc:spChg>
        <pc:spChg chg="mod">
          <ac:chgData name="Lei Wu" userId="f083b2a8aea23a2f" providerId="LiveId" clId="{3A5E1E79-48B8-4C72-B3C7-5DF85258361B}" dt="2021-03-22T18:49:26.954" v="2888" actId="27636"/>
          <ac:spMkLst>
            <pc:docMk/>
            <pc:sldMk cId="1844200885" sldId="357"/>
            <ac:spMk id="3" creationId="{00000000-0000-0000-0000-000000000000}"/>
          </ac:spMkLst>
        </pc:spChg>
        <pc:spChg chg="del">
          <ac:chgData name="Lei Wu" userId="f083b2a8aea23a2f" providerId="LiveId" clId="{3A5E1E79-48B8-4C72-B3C7-5DF85258361B}" dt="2021-03-22T18:49:30.285" v="2889" actId="478"/>
          <ac:spMkLst>
            <pc:docMk/>
            <pc:sldMk cId="1844200885" sldId="357"/>
            <ac:spMk id="7" creationId="{00000000-0000-0000-0000-000000000000}"/>
          </ac:spMkLst>
        </pc:spChg>
        <pc:spChg chg="del mod">
          <ac:chgData name="Lei Wu" userId="f083b2a8aea23a2f" providerId="LiveId" clId="{3A5E1E79-48B8-4C72-B3C7-5DF85258361B}" dt="2021-03-22T18:49:30.285" v="2889" actId="478"/>
          <ac:spMkLst>
            <pc:docMk/>
            <pc:sldMk cId="1844200885" sldId="357"/>
            <ac:spMk id="9" creationId="{00000000-0000-0000-0000-000000000000}"/>
          </ac:spMkLst>
        </pc:spChg>
        <pc:spChg chg="del">
          <ac:chgData name="Lei Wu" userId="f083b2a8aea23a2f" providerId="LiveId" clId="{3A5E1E79-48B8-4C72-B3C7-5DF85258361B}" dt="2021-03-22T18:49:30.285" v="2889" actId="478"/>
          <ac:spMkLst>
            <pc:docMk/>
            <pc:sldMk cId="1844200885" sldId="357"/>
            <ac:spMk id="10" creationId="{00000000-0000-0000-0000-000000000000}"/>
          </ac:spMkLst>
        </pc:spChg>
      </pc:sldChg>
      <pc:sldChg chg="addSp delSp modSp add del mod modTransition">
        <pc:chgData name="Lei Wu" userId="f083b2a8aea23a2f" providerId="LiveId" clId="{3A5E1E79-48B8-4C72-B3C7-5DF85258361B}" dt="2021-03-22T21:15:29.840" v="6329" actId="47"/>
        <pc:sldMkLst>
          <pc:docMk/>
          <pc:sldMk cId="151044177" sldId="358"/>
        </pc:sldMkLst>
        <pc:spChg chg="del">
          <ac:chgData name="Lei Wu" userId="f083b2a8aea23a2f" providerId="LiveId" clId="{3A5E1E79-48B8-4C72-B3C7-5DF85258361B}" dt="2021-03-22T21:13:06.629" v="6324" actId="478"/>
          <ac:spMkLst>
            <pc:docMk/>
            <pc:sldMk cId="151044177" sldId="358"/>
            <ac:spMk id="2" creationId="{00000000-0000-0000-0000-000000000000}"/>
          </ac:spMkLst>
        </pc:spChg>
        <pc:spChg chg="mod">
          <ac:chgData name="Lei Wu" userId="f083b2a8aea23a2f" providerId="LiveId" clId="{3A5E1E79-48B8-4C72-B3C7-5DF85258361B}" dt="2021-03-22T12:22:32.380" v="248" actId="27636"/>
          <ac:spMkLst>
            <pc:docMk/>
            <pc:sldMk cId="151044177" sldId="358"/>
            <ac:spMk id="3" creationId="{00000000-0000-0000-0000-000000000000}"/>
          </ac:spMkLst>
        </pc:spChg>
        <pc:spChg chg="add del mod">
          <ac:chgData name="Lei Wu" userId="f083b2a8aea23a2f" providerId="LiveId" clId="{3A5E1E79-48B8-4C72-B3C7-5DF85258361B}" dt="2021-03-22T21:13:08.621" v="6325"/>
          <ac:spMkLst>
            <pc:docMk/>
            <pc:sldMk cId="151044177" sldId="358"/>
            <ac:spMk id="4" creationId="{15C3C795-EEB7-4023-9414-7A80AAB53709}"/>
          </ac:spMkLst>
        </pc:spChg>
        <pc:spChg chg="add mod">
          <ac:chgData name="Lei Wu" userId="f083b2a8aea23a2f" providerId="LiveId" clId="{3A5E1E79-48B8-4C72-B3C7-5DF85258361B}" dt="2021-03-22T21:13:23.480" v="6327"/>
          <ac:spMkLst>
            <pc:docMk/>
            <pc:sldMk cId="151044177" sldId="358"/>
            <ac:spMk id="8" creationId="{4E98FAD6-9613-4F7D-8F50-1B9B117F7EC2}"/>
          </ac:spMkLst>
        </pc:spChg>
        <pc:spChg chg="mod">
          <ac:chgData name="Lei Wu" userId="f083b2a8aea23a2f" providerId="LiveId" clId="{3A5E1E79-48B8-4C72-B3C7-5DF85258361B}" dt="2021-03-22T12:22:32.099" v="244"/>
          <ac:spMkLst>
            <pc:docMk/>
            <pc:sldMk cId="151044177" sldId="358"/>
            <ac:spMk id="9" creationId="{00000000-0000-0000-0000-000000000000}"/>
          </ac:spMkLst>
        </pc:spChg>
      </pc:sldChg>
      <pc:sldChg chg="addSp modSp">
        <pc:chgData name="Lei Wu" userId="f083b2a8aea23a2f" providerId="LiveId" clId="{3A5E1E79-48B8-4C72-B3C7-5DF85258361B}" dt="2021-03-22T21:58:09.890" v="6658"/>
        <pc:sldMkLst>
          <pc:docMk/>
          <pc:sldMk cId="2051474962" sldId="360"/>
        </pc:sldMkLst>
        <pc:spChg chg="mod">
          <ac:chgData name="Lei Wu" userId="f083b2a8aea23a2f" providerId="LiveId" clId="{3A5E1E79-48B8-4C72-B3C7-5DF85258361B}" dt="2021-03-22T18:50:06.084" v="2898" actId="1076"/>
          <ac:spMkLst>
            <pc:docMk/>
            <pc:sldMk cId="2051474962" sldId="360"/>
            <ac:spMk id="2" creationId="{00000000-0000-0000-0000-000000000000}"/>
          </ac:spMkLst>
        </pc:spChg>
        <pc:spChg chg="mod">
          <ac:chgData name="Lei Wu" userId="f083b2a8aea23a2f" providerId="LiveId" clId="{3A5E1E79-48B8-4C72-B3C7-5DF85258361B}" dt="2021-03-22T21:15:58.468" v="6342" actId="20577"/>
          <ac:spMkLst>
            <pc:docMk/>
            <pc:sldMk cId="2051474962" sldId="360"/>
            <ac:spMk id="3" creationId="{00000000-0000-0000-0000-000000000000}"/>
          </ac:spMkLst>
        </pc:spChg>
        <pc:spChg chg="add mod">
          <ac:chgData name="Lei Wu" userId="f083b2a8aea23a2f" providerId="LiveId" clId="{3A5E1E79-48B8-4C72-B3C7-5DF85258361B}" dt="2021-03-22T21:58:09.890" v="6658"/>
          <ac:spMkLst>
            <pc:docMk/>
            <pc:sldMk cId="2051474962" sldId="360"/>
            <ac:spMk id="4" creationId="{FE3F744A-D40E-4FB5-AD09-3B8FAB1CAACD}"/>
          </ac:spMkLst>
        </pc:spChg>
        <pc:spChg chg="del">
          <ac:chgData name="Lei Wu" userId="f083b2a8aea23a2f" providerId="LiveId" clId="{3A5E1E79-48B8-4C72-B3C7-5DF85258361B}" dt="2021-03-22T12:23:09.821" v="257" actId="478"/>
          <ac:spMkLst>
            <pc:docMk/>
            <pc:sldMk cId="2051474962" sldId="360"/>
            <ac:spMk id="7" creationId="{00000000-0000-0000-0000-000000000000}"/>
          </ac:spMkLst>
        </pc:spChg>
        <pc:spChg chg="del mod">
          <ac:chgData name="Lei Wu" userId="f083b2a8aea23a2f" providerId="LiveId" clId="{3A5E1E79-48B8-4C72-B3C7-5DF85258361B}" dt="2021-03-22T12:23:09.821" v="257" actId="478"/>
          <ac:spMkLst>
            <pc:docMk/>
            <pc:sldMk cId="2051474962" sldId="360"/>
            <ac:spMk id="9" creationId="{00000000-0000-0000-0000-000000000000}"/>
          </ac:spMkLst>
        </pc:spChg>
        <pc:spChg chg="del">
          <ac:chgData name="Lei Wu" userId="f083b2a8aea23a2f" providerId="LiveId" clId="{3A5E1E79-48B8-4C72-B3C7-5DF85258361B}" dt="2021-03-22T12:23:09.821" v="257" actId="478"/>
          <ac:spMkLst>
            <pc:docMk/>
            <pc:sldMk cId="2051474962" sldId="360"/>
            <ac:spMk id="10" creationId="{00000000-0000-0000-0000-000000000000}"/>
          </ac:spMkLst>
        </pc:spChg>
      </pc:sldChg>
      <pc:sldChg chg="delSp modSp add del mod modTransition">
        <pc:chgData name="Lei Wu" userId="f083b2a8aea23a2f" providerId="LiveId" clId="{3A5E1E79-48B8-4C72-B3C7-5DF85258361B}" dt="2021-03-22T21:15:29.840" v="6329" actId="47"/>
        <pc:sldMkLst>
          <pc:docMk/>
          <pc:sldMk cId="2951585652" sldId="362"/>
        </pc:sldMkLst>
        <pc:spChg chg="mod">
          <ac:chgData name="Lei Wu" userId="f083b2a8aea23a2f" providerId="LiveId" clId="{3A5E1E79-48B8-4C72-B3C7-5DF85258361B}" dt="2021-03-22T12:22:32.412" v="249" actId="27636"/>
          <ac:spMkLst>
            <pc:docMk/>
            <pc:sldMk cId="2951585652" sldId="362"/>
            <ac:spMk id="3" creationId="{00000000-0000-0000-0000-000000000000}"/>
          </ac:spMkLst>
        </pc:spChg>
        <pc:spChg chg="del">
          <ac:chgData name="Lei Wu" userId="f083b2a8aea23a2f" providerId="LiveId" clId="{3A5E1E79-48B8-4C72-B3C7-5DF85258361B}" dt="2021-03-22T21:13:48.346" v="6328" actId="478"/>
          <ac:spMkLst>
            <pc:docMk/>
            <pc:sldMk cId="2951585652" sldId="362"/>
            <ac:spMk id="7" creationId="{00000000-0000-0000-0000-000000000000}"/>
          </ac:spMkLst>
        </pc:spChg>
        <pc:spChg chg="del mod">
          <ac:chgData name="Lei Wu" userId="f083b2a8aea23a2f" providerId="LiveId" clId="{3A5E1E79-48B8-4C72-B3C7-5DF85258361B}" dt="2021-03-22T21:13:48.346" v="6328" actId="478"/>
          <ac:spMkLst>
            <pc:docMk/>
            <pc:sldMk cId="2951585652" sldId="362"/>
            <ac:spMk id="9" creationId="{00000000-0000-0000-0000-000000000000}"/>
          </ac:spMkLst>
        </pc:spChg>
        <pc:spChg chg="del">
          <ac:chgData name="Lei Wu" userId="f083b2a8aea23a2f" providerId="LiveId" clId="{3A5E1E79-48B8-4C72-B3C7-5DF85258361B}" dt="2021-03-22T21:13:48.346" v="6328" actId="478"/>
          <ac:spMkLst>
            <pc:docMk/>
            <pc:sldMk cId="2951585652" sldId="362"/>
            <ac:spMk id="10" creationId="{00000000-0000-0000-0000-000000000000}"/>
          </ac:spMkLst>
        </pc:spChg>
      </pc:sldChg>
      <pc:sldChg chg="modSp add del modTransition">
        <pc:chgData name="Lei Wu" userId="f083b2a8aea23a2f" providerId="LiveId" clId="{3A5E1E79-48B8-4C72-B3C7-5DF85258361B}" dt="2021-03-22T18:46:20.438" v="2870" actId="47"/>
        <pc:sldMkLst>
          <pc:docMk/>
          <pc:sldMk cId="4174270797" sldId="363"/>
        </pc:sldMkLst>
        <pc:spChg chg="mod">
          <ac:chgData name="Lei Wu" userId="f083b2a8aea23a2f" providerId="LiveId" clId="{3A5E1E79-48B8-4C72-B3C7-5DF85258361B}" dt="2021-03-22T12:22:32.099" v="244"/>
          <ac:spMkLst>
            <pc:docMk/>
            <pc:sldMk cId="4174270797" sldId="363"/>
            <ac:spMk id="9" creationId="{00000000-0000-0000-0000-000000000000}"/>
          </ac:spMkLst>
        </pc:spChg>
      </pc:sldChg>
      <pc:sldChg chg="modSp mod">
        <pc:chgData name="Lei Wu" userId="f083b2a8aea23a2f" providerId="LiveId" clId="{3A5E1E79-48B8-4C72-B3C7-5DF85258361B}" dt="2021-03-20T09:24:44.151" v="75" actId="20577"/>
        <pc:sldMkLst>
          <pc:docMk/>
          <pc:sldMk cId="0" sldId="374"/>
        </pc:sldMkLst>
        <pc:spChg chg="mod">
          <ac:chgData name="Lei Wu" userId="f083b2a8aea23a2f" providerId="LiveId" clId="{3A5E1E79-48B8-4C72-B3C7-5DF85258361B}" dt="2021-03-20T09:24:44.151" v="75" actId="20577"/>
          <ac:spMkLst>
            <pc:docMk/>
            <pc:sldMk cId="0" sldId="374"/>
            <ac:spMk id="3" creationId="{DAAE08E7-F397-4386-AD4A-9EA00DA8BA7C}"/>
          </ac:spMkLst>
        </pc:spChg>
      </pc:sldChg>
      <pc:sldChg chg="add del">
        <pc:chgData name="Lei Wu" userId="f083b2a8aea23a2f" providerId="LiveId" clId="{3A5E1E79-48B8-4C72-B3C7-5DF85258361B}" dt="2021-03-22T21:59:06.688" v="6679" actId="47"/>
        <pc:sldMkLst>
          <pc:docMk/>
          <pc:sldMk cId="0" sldId="408"/>
        </pc:sldMkLst>
      </pc:sldChg>
      <pc:sldChg chg="delSp modSp add del mod">
        <pc:chgData name="Lei Wu" userId="f083b2a8aea23a2f" providerId="LiveId" clId="{3A5E1E79-48B8-4C72-B3C7-5DF85258361B}" dt="2021-03-22T21:59:06.688" v="6679" actId="47"/>
        <pc:sldMkLst>
          <pc:docMk/>
          <pc:sldMk cId="0" sldId="411"/>
        </pc:sldMkLst>
        <pc:spChg chg="del">
          <ac:chgData name="Lei Wu" userId="f083b2a8aea23a2f" providerId="LiveId" clId="{3A5E1E79-48B8-4C72-B3C7-5DF85258361B}" dt="2021-03-22T11:50:55.014" v="89" actId="478"/>
          <ac:spMkLst>
            <pc:docMk/>
            <pc:sldMk cId="0" sldId="411"/>
            <ac:spMk id="27650" creationId="{A2545424-23F1-4BB7-B053-95E8DF22DAC0}"/>
          </ac:spMkLst>
        </pc:spChg>
        <pc:spChg chg="mod">
          <ac:chgData name="Lei Wu" userId="f083b2a8aea23a2f" providerId="LiveId" clId="{3A5E1E79-48B8-4C72-B3C7-5DF85258361B}" dt="2021-03-22T21:56:44.565" v="6643" actId="5793"/>
          <ac:spMkLst>
            <pc:docMk/>
            <pc:sldMk cId="0" sldId="411"/>
            <ac:spMk id="27652" creationId="{1359B21A-2D2A-4600-9F74-DACC0D66316E}"/>
          </ac:spMkLst>
        </pc:spChg>
      </pc:sldChg>
      <pc:sldChg chg="delSp add del">
        <pc:chgData name="Lei Wu" userId="f083b2a8aea23a2f" providerId="LiveId" clId="{3A5E1E79-48B8-4C72-B3C7-5DF85258361B}" dt="2021-03-22T21:59:06.688" v="6679" actId="47"/>
        <pc:sldMkLst>
          <pc:docMk/>
          <pc:sldMk cId="0" sldId="412"/>
        </pc:sldMkLst>
        <pc:spChg chg="del">
          <ac:chgData name="Lei Wu" userId="f083b2a8aea23a2f" providerId="LiveId" clId="{3A5E1E79-48B8-4C72-B3C7-5DF85258361B}" dt="2021-03-22T11:51:03.018" v="91" actId="478"/>
          <ac:spMkLst>
            <pc:docMk/>
            <pc:sldMk cId="0" sldId="412"/>
            <ac:spMk id="29698" creationId="{FAA3DA5C-CBDC-4900-B664-8043D72AF235}"/>
          </ac:spMkLst>
        </pc:spChg>
      </pc:sldChg>
      <pc:sldChg chg="delSp add del">
        <pc:chgData name="Lei Wu" userId="f083b2a8aea23a2f" providerId="LiveId" clId="{3A5E1E79-48B8-4C72-B3C7-5DF85258361B}" dt="2021-03-22T21:59:06.688" v="6679" actId="47"/>
        <pc:sldMkLst>
          <pc:docMk/>
          <pc:sldMk cId="0" sldId="417"/>
        </pc:sldMkLst>
        <pc:spChg chg="del">
          <ac:chgData name="Lei Wu" userId="f083b2a8aea23a2f" providerId="LiveId" clId="{3A5E1E79-48B8-4C72-B3C7-5DF85258361B}" dt="2021-03-22T11:50:59.096" v="90" actId="478"/>
          <ac:spMkLst>
            <pc:docMk/>
            <pc:sldMk cId="0" sldId="417"/>
            <ac:spMk id="28674" creationId="{9952C758-D68E-415D-8E98-2DB85B7AC505}"/>
          </ac:spMkLst>
        </pc:spChg>
      </pc:sldChg>
      <pc:sldChg chg="delSp add del">
        <pc:chgData name="Lei Wu" userId="f083b2a8aea23a2f" providerId="LiveId" clId="{3A5E1E79-48B8-4C72-B3C7-5DF85258361B}" dt="2021-03-22T21:59:06.688" v="6679" actId="47"/>
        <pc:sldMkLst>
          <pc:docMk/>
          <pc:sldMk cId="0" sldId="418"/>
        </pc:sldMkLst>
        <pc:spChg chg="del">
          <ac:chgData name="Lei Wu" userId="f083b2a8aea23a2f" providerId="LiveId" clId="{3A5E1E79-48B8-4C72-B3C7-5DF85258361B}" dt="2021-03-22T11:51:11.514" v="92" actId="478"/>
          <ac:spMkLst>
            <pc:docMk/>
            <pc:sldMk cId="0" sldId="418"/>
            <ac:spMk id="31746" creationId="{147768D0-C33B-424A-9A92-629460B047C2}"/>
          </ac:spMkLst>
        </pc:spChg>
      </pc:sldChg>
      <pc:sldChg chg="delSp add del">
        <pc:chgData name="Lei Wu" userId="f083b2a8aea23a2f" providerId="LiveId" clId="{3A5E1E79-48B8-4C72-B3C7-5DF85258361B}" dt="2021-03-22T21:59:06.688" v="6679" actId="47"/>
        <pc:sldMkLst>
          <pc:docMk/>
          <pc:sldMk cId="0" sldId="419"/>
        </pc:sldMkLst>
        <pc:spChg chg="del">
          <ac:chgData name="Lei Wu" userId="f083b2a8aea23a2f" providerId="LiveId" clId="{3A5E1E79-48B8-4C72-B3C7-5DF85258361B}" dt="2021-03-22T11:51:16.741" v="93" actId="478"/>
          <ac:spMkLst>
            <pc:docMk/>
            <pc:sldMk cId="0" sldId="419"/>
            <ac:spMk id="32770" creationId="{F0CF31EB-3FA7-434F-A6C2-E00CEDAC73CF}"/>
          </ac:spMkLst>
        </pc:spChg>
      </pc:sldChg>
      <pc:sldChg chg="delSp add del">
        <pc:chgData name="Lei Wu" userId="f083b2a8aea23a2f" providerId="LiveId" clId="{3A5E1E79-48B8-4C72-B3C7-5DF85258361B}" dt="2021-03-22T21:59:06.688" v="6679" actId="47"/>
        <pc:sldMkLst>
          <pc:docMk/>
          <pc:sldMk cId="0" sldId="420"/>
        </pc:sldMkLst>
        <pc:spChg chg="del">
          <ac:chgData name="Lei Wu" userId="f083b2a8aea23a2f" providerId="LiveId" clId="{3A5E1E79-48B8-4C72-B3C7-5DF85258361B}" dt="2021-03-22T11:51:23.542" v="94" actId="478"/>
          <ac:spMkLst>
            <pc:docMk/>
            <pc:sldMk cId="0" sldId="420"/>
            <ac:spMk id="33794" creationId="{965A0D20-903C-4806-8F8D-F209EDD707C8}"/>
          </ac:spMkLst>
        </pc:spChg>
      </pc:sldChg>
      <pc:sldChg chg="delSp add del">
        <pc:chgData name="Lei Wu" userId="f083b2a8aea23a2f" providerId="LiveId" clId="{3A5E1E79-48B8-4C72-B3C7-5DF85258361B}" dt="2021-03-22T21:59:06.688" v="6679" actId="47"/>
        <pc:sldMkLst>
          <pc:docMk/>
          <pc:sldMk cId="0" sldId="422"/>
        </pc:sldMkLst>
        <pc:spChg chg="del">
          <ac:chgData name="Lei Wu" userId="f083b2a8aea23a2f" providerId="LiveId" clId="{3A5E1E79-48B8-4C72-B3C7-5DF85258361B}" dt="2021-03-22T11:51:29.004" v="95" actId="478"/>
          <ac:spMkLst>
            <pc:docMk/>
            <pc:sldMk cId="0" sldId="422"/>
            <ac:spMk id="34818" creationId="{5C1DE695-EBC8-4575-A455-114F105B2DDA}"/>
          </ac:spMkLst>
        </pc:spChg>
      </pc:sldChg>
      <pc:sldChg chg="delSp add del">
        <pc:chgData name="Lei Wu" userId="f083b2a8aea23a2f" providerId="LiveId" clId="{3A5E1E79-48B8-4C72-B3C7-5DF85258361B}" dt="2021-03-22T21:59:06.688" v="6679" actId="47"/>
        <pc:sldMkLst>
          <pc:docMk/>
          <pc:sldMk cId="0" sldId="423"/>
        </pc:sldMkLst>
        <pc:spChg chg="del">
          <ac:chgData name="Lei Wu" userId="f083b2a8aea23a2f" providerId="LiveId" clId="{3A5E1E79-48B8-4C72-B3C7-5DF85258361B}" dt="2021-03-22T11:51:34.670" v="96" actId="478"/>
          <ac:spMkLst>
            <pc:docMk/>
            <pc:sldMk cId="0" sldId="423"/>
            <ac:spMk id="35842" creationId="{AF411CF4-D160-4CFB-8200-58D22961D47B}"/>
          </ac:spMkLst>
        </pc:spChg>
      </pc:sldChg>
      <pc:sldChg chg="del">
        <pc:chgData name="Lei Wu" userId="f083b2a8aea23a2f" providerId="LiveId" clId="{3A5E1E79-48B8-4C72-B3C7-5DF85258361B}" dt="2021-03-20T08:50:56.926" v="40" actId="47"/>
        <pc:sldMkLst>
          <pc:docMk/>
          <pc:sldMk cId="4279174941" sldId="483"/>
        </pc:sldMkLst>
      </pc:sldChg>
      <pc:sldChg chg="del">
        <pc:chgData name="Lei Wu" userId="f083b2a8aea23a2f" providerId="LiveId" clId="{3A5E1E79-48B8-4C72-B3C7-5DF85258361B}" dt="2021-03-20T08:50:56.926" v="40" actId="47"/>
        <pc:sldMkLst>
          <pc:docMk/>
          <pc:sldMk cId="0" sldId="495"/>
        </pc:sldMkLst>
      </pc:sldChg>
      <pc:sldChg chg="del">
        <pc:chgData name="Lei Wu" userId="f083b2a8aea23a2f" providerId="LiveId" clId="{3A5E1E79-48B8-4C72-B3C7-5DF85258361B}" dt="2021-03-20T08:50:56.926" v="40" actId="47"/>
        <pc:sldMkLst>
          <pc:docMk/>
          <pc:sldMk cId="2363052851" sldId="535"/>
        </pc:sldMkLst>
      </pc:sldChg>
      <pc:sldChg chg="del">
        <pc:chgData name="Lei Wu" userId="f083b2a8aea23a2f" providerId="LiveId" clId="{3A5E1E79-48B8-4C72-B3C7-5DF85258361B}" dt="2021-03-20T08:50:56.926" v="40" actId="47"/>
        <pc:sldMkLst>
          <pc:docMk/>
          <pc:sldMk cId="492831585" sldId="536"/>
        </pc:sldMkLst>
      </pc:sldChg>
      <pc:sldChg chg="modSp mod">
        <pc:chgData name="Lei Wu" userId="f083b2a8aea23a2f" providerId="LiveId" clId="{3A5E1E79-48B8-4C72-B3C7-5DF85258361B}" dt="2021-03-23T04:31:01.213" v="10302" actId="20577"/>
        <pc:sldMkLst>
          <pc:docMk/>
          <pc:sldMk cId="2426070471" sldId="597"/>
        </pc:sldMkLst>
        <pc:spChg chg="mod">
          <ac:chgData name="Lei Wu" userId="f083b2a8aea23a2f" providerId="LiveId" clId="{3A5E1E79-48B8-4C72-B3C7-5DF85258361B}" dt="2021-03-23T04:31:01.213" v="10302" actId="20577"/>
          <ac:spMkLst>
            <pc:docMk/>
            <pc:sldMk cId="2426070471" sldId="597"/>
            <ac:spMk id="6" creationId="{9DA74013-E518-4560-A30E-31EF11EDC80A}"/>
          </ac:spMkLst>
        </pc:spChg>
      </pc:sldChg>
      <pc:sldChg chg="del">
        <pc:chgData name="Lei Wu" userId="f083b2a8aea23a2f" providerId="LiveId" clId="{3A5E1E79-48B8-4C72-B3C7-5DF85258361B}" dt="2021-03-20T08:50:56.926" v="40" actId="47"/>
        <pc:sldMkLst>
          <pc:docMk/>
          <pc:sldMk cId="2455951270" sldId="626"/>
        </pc:sldMkLst>
      </pc:sldChg>
      <pc:sldChg chg="modSp mod">
        <pc:chgData name="Lei Wu" userId="f083b2a8aea23a2f" providerId="LiveId" clId="{3A5E1E79-48B8-4C72-B3C7-5DF85258361B}" dt="2021-03-22T22:37:37.717" v="10287" actId="20577"/>
        <pc:sldMkLst>
          <pc:docMk/>
          <pc:sldMk cId="0" sldId="649"/>
        </pc:sldMkLst>
        <pc:spChg chg="mod">
          <ac:chgData name="Lei Wu" userId="f083b2a8aea23a2f" providerId="LiveId" clId="{3A5E1E79-48B8-4C72-B3C7-5DF85258361B}" dt="2021-03-22T22:37:37.717" v="10287" actId="20577"/>
          <ac:spMkLst>
            <pc:docMk/>
            <pc:sldMk cId="0" sldId="649"/>
            <ac:spMk id="3" creationId="{00000000-0000-0000-0000-000000000000}"/>
          </ac:spMkLst>
        </pc:spChg>
      </pc:sldChg>
      <pc:sldChg chg="del">
        <pc:chgData name="Lei Wu" userId="f083b2a8aea23a2f" providerId="LiveId" clId="{3A5E1E79-48B8-4C72-B3C7-5DF85258361B}" dt="2021-03-20T08:50:56.926" v="40" actId="47"/>
        <pc:sldMkLst>
          <pc:docMk/>
          <pc:sldMk cId="0" sldId="650"/>
        </pc:sldMkLst>
      </pc:sldChg>
      <pc:sldChg chg="del">
        <pc:chgData name="Lei Wu" userId="f083b2a8aea23a2f" providerId="LiveId" clId="{3A5E1E79-48B8-4C72-B3C7-5DF85258361B}" dt="2021-03-20T08:50:56.926" v="40" actId="47"/>
        <pc:sldMkLst>
          <pc:docMk/>
          <pc:sldMk cId="3207960852" sldId="652"/>
        </pc:sldMkLst>
      </pc:sldChg>
      <pc:sldChg chg="del">
        <pc:chgData name="Lei Wu" userId="f083b2a8aea23a2f" providerId="LiveId" clId="{3A5E1E79-48B8-4C72-B3C7-5DF85258361B}" dt="2021-03-20T08:50:56.926" v="40" actId="47"/>
        <pc:sldMkLst>
          <pc:docMk/>
          <pc:sldMk cId="3817168658" sldId="654"/>
        </pc:sldMkLst>
      </pc:sldChg>
      <pc:sldChg chg="del">
        <pc:chgData name="Lei Wu" userId="f083b2a8aea23a2f" providerId="LiveId" clId="{3A5E1E79-48B8-4C72-B3C7-5DF85258361B}" dt="2021-03-20T08:50:56.926" v="40" actId="47"/>
        <pc:sldMkLst>
          <pc:docMk/>
          <pc:sldMk cId="0" sldId="655"/>
        </pc:sldMkLst>
      </pc:sldChg>
      <pc:sldChg chg="del">
        <pc:chgData name="Lei Wu" userId="f083b2a8aea23a2f" providerId="LiveId" clId="{3A5E1E79-48B8-4C72-B3C7-5DF85258361B}" dt="2021-03-20T08:50:56.926" v="40" actId="47"/>
        <pc:sldMkLst>
          <pc:docMk/>
          <pc:sldMk cId="0" sldId="656"/>
        </pc:sldMkLst>
      </pc:sldChg>
      <pc:sldChg chg="del">
        <pc:chgData name="Lei Wu" userId="f083b2a8aea23a2f" providerId="LiveId" clId="{3A5E1E79-48B8-4C72-B3C7-5DF85258361B}" dt="2021-03-20T08:50:56.926" v="40" actId="47"/>
        <pc:sldMkLst>
          <pc:docMk/>
          <pc:sldMk cId="0" sldId="658"/>
        </pc:sldMkLst>
      </pc:sldChg>
      <pc:sldChg chg="del">
        <pc:chgData name="Lei Wu" userId="f083b2a8aea23a2f" providerId="LiveId" clId="{3A5E1E79-48B8-4C72-B3C7-5DF85258361B}" dt="2021-03-20T08:50:56.926" v="40" actId="47"/>
        <pc:sldMkLst>
          <pc:docMk/>
          <pc:sldMk cId="0" sldId="659"/>
        </pc:sldMkLst>
      </pc:sldChg>
      <pc:sldChg chg="del">
        <pc:chgData name="Lei Wu" userId="f083b2a8aea23a2f" providerId="LiveId" clId="{3A5E1E79-48B8-4C72-B3C7-5DF85258361B}" dt="2021-03-20T08:50:56.926" v="40" actId="47"/>
        <pc:sldMkLst>
          <pc:docMk/>
          <pc:sldMk cId="523309455" sldId="660"/>
        </pc:sldMkLst>
      </pc:sldChg>
      <pc:sldChg chg="del">
        <pc:chgData name="Lei Wu" userId="f083b2a8aea23a2f" providerId="LiveId" clId="{3A5E1E79-48B8-4C72-B3C7-5DF85258361B}" dt="2021-03-20T08:50:56.926" v="40" actId="47"/>
        <pc:sldMkLst>
          <pc:docMk/>
          <pc:sldMk cId="2191646669" sldId="669"/>
        </pc:sldMkLst>
      </pc:sldChg>
      <pc:sldChg chg="del">
        <pc:chgData name="Lei Wu" userId="f083b2a8aea23a2f" providerId="LiveId" clId="{3A5E1E79-48B8-4C72-B3C7-5DF85258361B}" dt="2021-03-20T08:50:56.926" v="40" actId="47"/>
        <pc:sldMkLst>
          <pc:docMk/>
          <pc:sldMk cId="2075621343" sldId="671"/>
        </pc:sldMkLst>
      </pc:sldChg>
      <pc:sldChg chg="addSp modSp del">
        <pc:chgData name="Lei Wu" userId="f083b2a8aea23a2f" providerId="LiveId" clId="{3A5E1E79-48B8-4C72-B3C7-5DF85258361B}" dt="2021-03-22T22:35:59.248" v="10278" actId="47"/>
        <pc:sldMkLst>
          <pc:docMk/>
          <pc:sldMk cId="3177460657" sldId="672"/>
        </pc:sldMkLst>
        <pc:spChg chg="add mod">
          <ac:chgData name="Lei Wu" userId="f083b2a8aea23a2f" providerId="LiveId" clId="{3A5E1E79-48B8-4C72-B3C7-5DF85258361B}" dt="2021-03-20T08:51:40.227" v="66"/>
          <ac:spMkLst>
            <pc:docMk/>
            <pc:sldMk cId="3177460657" sldId="672"/>
            <ac:spMk id="5" creationId="{EA9BFAB8-102B-4CEA-B0A5-487D4D1A21E3}"/>
          </ac:spMkLst>
        </pc:spChg>
      </pc:sldChg>
      <pc:sldChg chg="del">
        <pc:chgData name="Lei Wu" userId="f083b2a8aea23a2f" providerId="LiveId" clId="{3A5E1E79-48B8-4C72-B3C7-5DF85258361B}" dt="2021-03-20T08:50:56.926" v="40" actId="47"/>
        <pc:sldMkLst>
          <pc:docMk/>
          <pc:sldMk cId="2725195729" sldId="673"/>
        </pc:sldMkLst>
      </pc:sldChg>
      <pc:sldChg chg="del">
        <pc:chgData name="Lei Wu" userId="f083b2a8aea23a2f" providerId="LiveId" clId="{3A5E1E79-48B8-4C72-B3C7-5DF85258361B}" dt="2021-03-20T08:50:56.926" v="40" actId="47"/>
        <pc:sldMkLst>
          <pc:docMk/>
          <pc:sldMk cId="1201786481" sldId="674"/>
        </pc:sldMkLst>
      </pc:sldChg>
      <pc:sldChg chg="del">
        <pc:chgData name="Lei Wu" userId="f083b2a8aea23a2f" providerId="LiveId" clId="{3A5E1E79-48B8-4C72-B3C7-5DF85258361B}" dt="2021-03-20T08:50:56.926" v="40" actId="47"/>
        <pc:sldMkLst>
          <pc:docMk/>
          <pc:sldMk cId="2585916516" sldId="675"/>
        </pc:sldMkLst>
      </pc:sldChg>
      <pc:sldChg chg="del">
        <pc:chgData name="Lei Wu" userId="f083b2a8aea23a2f" providerId="LiveId" clId="{3A5E1E79-48B8-4C72-B3C7-5DF85258361B}" dt="2021-03-20T08:50:56.926" v="40" actId="47"/>
        <pc:sldMkLst>
          <pc:docMk/>
          <pc:sldMk cId="3296749159" sldId="679"/>
        </pc:sldMkLst>
      </pc:sldChg>
      <pc:sldChg chg="del">
        <pc:chgData name="Lei Wu" userId="f083b2a8aea23a2f" providerId="LiveId" clId="{3A5E1E79-48B8-4C72-B3C7-5DF85258361B}" dt="2021-03-20T08:50:56.926" v="40" actId="47"/>
        <pc:sldMkLst>
          <pc:docMk/>
          <pc:sldMk cId="638522553" sldId="680"/>
        </pc:sldMkLst>
      </pc:sldChg>
      <pc:sldChg chg="del">
        <pc:chgData name="Lei Wu" userId="f083b2a8aea23a2f" providerId="LiveId" clId="{3A5E1E79-48B8-4C72-B3C7-5DF85258361B}" dt="2021-03-20T08:50:56.926" v="40" actId="47"/>
        <pc:sldMkLst>
          <pc:docMk/>
          <pc:sldMk cId="680477792" sldId="681"/>
        </pc:sldMkLst>
      </pc:sldChg>
      <pc:sldChg chg="del">
        <pc:chgData name="Lei Wu" userId="f083b2a8aea23a2f" providerId="LiveId" clId="{3A5E1E79-48B8-4C72-B3C7-5DF85258361B}" dt="2021-03-20T08:50:56.926" v="40" actId="47"/>
        <pc:sldMkLst>
          <pc:docMk/>
          <pc:sldMk cId="1673762023" sldId="682"/>
        </pc:sldMkLst>
      </pc:sldChg>
      <pc:sldChg chg="del">
        <pc:chgData name="Lei Wu" userId="f083b2a8aea23a2f" providerId="LiveId" clId="{3A5E1E79-48B8-4C72-B3C7-5DF85258361B}" dt="2021-03-20T08:50:56.926" v="40" actId="47"/>
        <pc:sldMkLst>
          <pc:docMk/>
          <pc:sldMk cId="3275008741" sldId="683"/>
        </pc:sldMkLst>
      </pc:sldChg>
      <pc:sldChg chg="del">
        <pc:chgData name="Lei Wu" userId="f083b2a8aea23a2f" providerId="LiveId" clId="{3A5E1E79-48B8-4C72-B3C7-5DF85258361B}" dt="2021-03-20T08:50:56.926" v="40" actId="47"/>
        <pc:sldMkLst>
          <pc:docMk/>
          <pc:sldMk cId="1926884572" sldId="684"/>
        </pc:sldMkLst>
      </pc:sldChg>
      <pc:sldChg chg="del">
        <pc:chgData name="Lei Wu" userId="f083b2a8aea23a2f" providerId="LiveId" clId="{3A5E1E79-48B8-4C72-B3C7-5DF85258361B}" dt="2021-03-20T08:50:56.926" v="40" actId="47"/>
        <pc:sldMkLst>
          <pc:docMk/>
          <pc:sldMk cId="129600293" sldId="685"/>
        </pc:sldMkLst>
      </pc:sldChg>
      <pc:sldChg chg="del">
        <pc:chgData name="Lei Wu" userId="f083b2a8aea23a2f" providerId="LiveId" clId="{3A5E1E79-48B8-4C72-B3C7-5DF85258361B}" dt="2021-03-20T08:50:56.926" v="40" actId="47"/>
        <pc:sldMkLst>
          <pc:docMk/>
          <pc:sldMk cId="1941087441" sldId="686"/>
        </pc:sldMkLst>
      </pc:sldChg>
      <pc:sldChg chg="del">
        <pc:chgData name="Lei Wu" userId="f083b2a8aea23a2f" providerId="LiveId" clId="{3A5E1E79-48B8-4C72-B3C7-5DF85258361B}" dt="2021-03-20T08:50:56.926" v="40" actId="47"/>
        <pc:sldMkLst>
          <pc:docMk/>
          <pc:sldMk cId="45873254" sldId="687"/>
        </pc:sldMkLst>
      </pc:sldChg>
      <pc:sldChg chg="del">
        <pc:chgData name="Lei Wu" userId="f083b2a8aea23a2f" providerId="LiveId" clId="{3A5E1E79-48B8-4C72-B3C7-5DF85258361B}" dt="2021-03-20T08:50:56.926" v="40" actId="47"/>
        <pc:sldMkLst>
          <pc:docMk/>
          <pc:sldMk cId="62525218" sldId="688"/>
        </pc:sldMkLst>
      </pc:sldChg>
      <pc:sldChg chg="del">
        <pc:chgData name="Lei Wu" userId="f083b2a8aea23a2f" providerId="LiveId" clId="{3A5E1E79-48B8-4C72-B3C7-5DF85258361B}" dt="2021-03-20T08:50:56.926" v="40" actId="47"/>
        <pc:sldMkLst>
          <pc:docMk/>
          <pc:sldMk cId="2120288034" sldId="689"/>
        </pc:sldMkLst>
      </pc:sldChg>
      <pc:sldChg chg="del">
        <pc:chgData name="Lei Wu" userId="f083b2a8aea23a2f" providerId="LiveId" clId="{3A5E1E79-48B8-4C72-B3C7-5DF85258361B}" dt="2021-03-20T08:50:56.926" v="40" actId="47"/>
        <pc:sldMkLst>
          <pc:docMk/>
          <pc:sldMk cId="237044033" sldId="692"/>
        </pc:sldMkLst>
      </pc:sldChg>
      <pc:sldChg chg="del">
        <pc:chgData name="Lei Wu" userId="f083b2a8aea23a2f" providerId="LiveId" clId="{3A5E1E79-48B8-4C72-B3C7-5DF85258361B}" dt="2021-03-20T08:50:56.926" v="40" actId="47"/>
        <pc:sldMkLst>
          <pc:docMk/>
          <pc:sldMk cId="893938459" sldId="693"/>
        </pc:sldMkLst>
      </pc:sldChg>
      <pc:sldChg chg="del">
        <pc:chgData name="Lei Wu" userId="f083b2a8aea23a2f" providerId="LiveId" clId="{3A5E1E79-48B8-4C72-B3C7-5DF85258361B}" dt="2021-03-20T08:50:56.926" v="40" actId="47"/>
        <pc:sldMkLst>
          <pc:docMk/>
          <pc:sldMk cId="3637910439" sldId="694"/>
        </pc:sldMkLst>
      </pc:sldChg>
      <pc:sldChg chg="del">
        <pc:chgData name="Lei Wu" userId="f083b2a8aea23a2f" providerId="LiveId" clId="{3A5E1E79-48B8-4C72-B3C7-5DF85258361B}" dt="2021-03-20T08:50:56.926" v="40" actId="47"/>
        <pc:sldMkLst>
          <pc:docMk/>
          <pc:sldMk cId="1883150182" sldId="695"/>
        </pc:sldMkLst>
      </pc:sldChg>
      <pc:sldChg chg="del">
        <pc:chgData name="Lei Wu" userId="f083b2a8aea23a2f" providerId="LiveId" clId="{3A5E1E79-48B8-4C72-B3C7-5DF85258361B}" dt="2021-03-20T08:50:56.926" v="40" actId="47"/>
        <pc:sldMkLst>
          <pc:docMk/>
          <pc:sldMk cId="1836793920" sldId="696"/>
        </pc:sldMkLst>
      </pc:sldChg>
      <pc:sldChg chg="del">
        <pc:chgData name="Lei Wu" userId="f083b2a8aea23a2f" providerId="LiveId" clId="{3A5E1E79-48B8-4C72-B3C7-5DF85258361B}" dt="2021-03-20T08:50:56.926" v="40" actId="47"/>
        <pc:sldMkLst>
          <pc:docMk/>
          <pc:sldMk cId="1559762065" sldId="697"/>
        </pc:sldMkLst>
      </pc:sldChg>
      <pc:sldChg chg="del">
        <pc:chgData name="Lei Wu" userId="f083b2a8aea23a2f" providerId="LiveId" clId="{3A5E1E79-48B8-4C72-B3C7-5DF85258361B}" dt="2021-03-20T08:50:56.926" v="40" actId="47"/>
        <pc:sldMkLst>
          <pc:docMk/>
          <pc:sldMk cId="2509872314" sldId="698"/>
        </pc:sldMkLst>
      </pc:sldChg>
      <pc:sldChg chg="del">
        <pc:chgData name="Lei Wu" userId="f083b2a8aea23a2f" providerId="LiveId" clId="{3A5E1E79-48B8-4C72-B3C7-5DF85258361B}" dt="2021-03-20T08:50:56.926" v="40" actId="47"/>
        <pc:sldMkLst>
          <pc:docMk/>
          <pc:sldMk cId="1070135592" sldId="699"/>
        </pc:sldMkLst>
      </pc:sldChg>
      <pc:sldChg chg="del">
        <pc:chgData name="Lei Wu" userId="f083b2a8aea23a2f" providerId="LiveId" clId="{3A5E1E79-48B8-4C72-B3C7-5DF85258361B}" dt="2021-03-20T08:50:56.926" v="40" actId="47"/>
        <pc:sldMkLst>
          <pc:docMk/>
          <pc:sldMk cId="2342654875" sldId="700"/>
        </pc:sldMkLst>
      </pc:sldChg>
      <pc:sldChg chg="del">
        <pc:chgData name="Lei Wu" userId="f083b2a8aea23a2f" providerId="LiveId" clId="{3A5E1E79-48B8-4C72-B3C7-5DF85258361B}" dt="2021-03-20T08:50:56.926" v="40" actId="47"/>
        <pc:sldMkLst>
          <pc:docMk/>
          <pc:sldMk cId="2090207982" sldId="701"/>
        </pc:sldMkLst>
      </pc:sldChg>
      <pc:sldChg chg="del">
        <pc:chgData name="Lei Wu" userId="f083b2a8aea23a2f" providerId="LiveId" clId="{3A5E1E79-48B8-4C72-B3C7-5DF85258361B}" dt="2021-03-20T08:50:56.926" v="40" actId="47"/>
        <pc:sldMkLst>
          <pc:docMk/>
          <pc:sldMk cId="1062462934" sldId="702"/>
        </pc:sldMkLst>
      </pc:sldChg>
      <pc:sldChg chg="del">
        <pc:chgData name="Lei Wu" userId="f083b2a8aea23a2f" providerId="LiveId" clId="{3A5E1E79-48B8-4C72-B3C7-5DF85258361B}" dt="2021-03-20T08:50:56.926" v="40" actId="47"/>
        <pc:sldMkLst>
          <pc:docMk/>
          <pc:sldMk cId="3087688894" sldId="703"/>
        </pc:sldMkLst>
      </pc:sldChg>
      <pc:sldChg chg="del">
        <pc:chgData name="Lei Wu" userId="f083b2a8aea23a2f" providerId="LiveId" clId="{3A5E1E79-48B8-4C72-B3C7-5DF85258361B}" dt="2021-03-20T08:50:56.926" v="40" actId="47"/>
        <pc:sldMkLst>
          <pc:docMk/>
          <pc:sldMk cId="3301382738" sldId="704"/>
        </pc:sldMkLst>
      </pc:sldChg>
      <pc:sldChg chg="del">
        <pc:chgData name="Lei Wu" userId="f083b2a8aea23a2f" providerId="LiveId" clId="{3A5E1E79-48B8-4C72-B3C7-5DF85258361B}" dt="2021-03-20T08:50:56.926" v="40" actId="47"/>
        <pc:sldMkLst>
          <pc:docMk/>
          <pc:sldMk cId="1506113065" sldId="705"/>
        </pc:sldMkLst>
      </pc:sldChg>
      <pc:sldChg chg="del">
        <pc:chgData name="Lei Wu" userId="f083b2a8aea23a2f" providerId="LiveId" clId="{3A5E1E79-48B8-4C72-B3C7-5DF85258361B}" dt="2021-03-20T08:50:56.926" v="40" actId="47"/>
        <pc:sldMkLst>
          <pc:docMk/>
          <pc:sldMk cId="102991477" sldId="706"/>
        </pc:sldMkLst>
      </pc:sldChg>
      <pc:sldChg chg="del">
        <pc:chgData name="Lei Wu" userId="f083b2a8aea23a2f" providerId="LiveId" clId="{3A5E1E79-48B8-4C72-B3C7-5DF85258361B}" dt="2021-03-20T08:50:56.926" v="40" actId="47"/>
        <pc:sldMkLst>
          <pc:docMk/>
          <pc:sldMk cId="2587365639" sldId="707"/>
        </pc:sldMkLst>
      </pc:sldChg>
      <pc:sldChg chg="del">
        <pc:chgData name="Lei Wu" userId="f083b2a8aea23a2f" providerId="LiveId" clId="{3A5E1E79-48B8-4C72-B3C7-5DF85258361B}" dt="2021-03-20T08:50:56.926" v="40" actId="47"/>
        <pc:sldMkLst>
          <pc:docMk/>
          <pc:sldMk cId="1071180486" sldId="708"/>
        </pc:sldMkLst>
      </pc:sldChg>
      <pc:sldChg chg="del">
        <pc:chgData name="Lei Wu" userId="f083b2a8aea23a2f" providerId="LiveId" clId="{3A5E1E79-48B8-4C72-B3C7-5DF85258361B}" dt="2021-03-20T08:50:56.926" v="40" actId="47"/>
        <pc:sldMkLst>
          <pc:docMk/>
          <pc:sldMk cId="3447657388" sldId="709"/>
        </pc:sldMkLst>
      </pc:sldChg>
      <pc:sldChg chg="del">
        <pc:chgData name="Lei Wu" userId="f083b2a8aea23a2f" providerId="LiveId" clId="{3A5E1E79-48B8-4C72-B3C7-5DF85258361B}" dt="2021-03-20T08:50:56.926" v="40" actId="47"/>
        <pc:sldMkLst>
          <pc:docMk/>
          <pc:sldMk cId="1254844533" sldId="711"/>
        </pc:sldMkLst>
      </pc:sldChg>
      <pc:sldChg chg="del">
        <pc:chgData name="Lei Wu" userId="f083b2a8aea23a2f" providerId="LiveId" clId="{3A5E1E79-48B8-4C72-B3C7-5DF85258361B}" dt="2021-03-20T08:50:56.926" v="40" actId="47"/>
        <pc:sldMkLst>
          <pc:docMk/>
          <pc:sldMk cId="152354988" sldId="712"/>
        </pc:sldMkLst>
      </pc:sldChg>
      <pc:sldChg chg="del">
        <pc:chgData name="Lei Wu" userId="f083b2a8aea23a2f" providerId="LiveId" clId="{3A5E1E79-48B8-4C72-B3C7-5DF85258361B}" dt="2021-03-20T08:50:56.926" v="40" actId="47"/>
        <pc:sldMkLst>
          <pc:docMk/>
          <pc:sldMk cId="3967254014" sldId="713"/>
        </pc:sldMkLst>
      </pc:sldChg>
      <pc:sldChg chg="del">
        <pc:chgData name="Lei Wu" userId="f083b2a8aea23a2f" providerId="LiveId" clId="{3A5E1E79-48B8-4C72-B3C7-5DF85258361B}" dt="2021-03-20T08:50:56.926" v="40" actId="47"/>
        <pc:sldMkLst>
          <pc:docMk/>
          <pc:sldMk cId="1362142681" sldId="714"/>
        </pc:sldMkLst>
      </pc:sldChg>
      <pc:sldChg chg="addSp delSp modSp add del mod modTransition">
        <pc:chgData name="Lei Wu" userId="f083b2a8aea23a2f" providerId="LiveId" clId="{3A5E1E79-48B8-4C72-B3C7-5DF85258361B}" dt="2021-03-22T21:56:24.954" v="6638" actId="47"/>
        <pc:sldMkLst>
          <pc:docMk/>
          <pc:sldMk cId="0" sldId="715"/>
        </pc:sldMkLst>
        <pc:spChg chg="del">
          <ac:chgData name="Lei Wu" userId="f083b2a8aea23a2f" providerId="LiveId" clId="{3A5E1E79-48B8-4C72-B3C7-5DF85258361B}" dt="2021-03-20T08:48:24.877" v="2" actId="478"/>
          <ac:spMkLst>
            <pc:docMk/>
            <pc:sldMk cId="0" sldId="715"/>
            <ac:spMk id="7" creationId="{00000000-0000-0000-0000-000000000000}"/>
          </ac:spMkLst>
        </pc:spChg>
        <pc:spChg chg="del mod">
          <ac:chgData name="Lei Wu" userId="f083b2a8aea23a2f" providerId="LiveId" clId="{3A5E1E79-48B8-4C72-B3C7-5DF85258361B}" dt="2021-03-20T08:48:23.214" v="1" actId="478"/>
          <ac:spMkLst>
            <pc:docMk/>
            <pc:sldMk cId="0" sldId="715"/>
            <ac:spMk id="8" creationId="{00000000-0000-0000-0000-000000000000}"/>
          </ac:spMkLst>
        </pc:spChg>
        <pc:spChg chg="del mod">
          <ac:chgData name="Lei Wu" userId="f083b2a8aea23a2f" providerId="LiveId" clId="{3A5E1E79-48B8-4C72-B3C7-5DF85258361B}" dt="2021-03-20T08:48:27.426" v="3" actId="478"/>
          <ac:spMkLst>
            <pc:docMk/>
            <pc:sldMk cId="0" sldId="715"/>
            <ac:spMk id="9" creationId="{00000000-0000-0000-0000-000000000000}"/>
          </ac:spMkLst>
        </pc:spChg>
        <pc:spChg chg="add mod">
          <ac:chgData name="Lei Wu" userId="f083b2a8aea23a2f" providerId="LiveId" clId="{3A5E1E79-48B8-4C72-B3C7-5DF85258361B}" dt="2021-03-20T08:51:06.141" v="41"/>
          <ac:spMkLst>
            <pc:docMk/>
            <pc:sldMk cId="0" sldId="715"/>
            <ac:spMk id="10" creationId="{2AA91FD9-E889-471D-AEEB-09AFC007BD39}"/>
          </ac:spMkLst>
        </pc:spChg>
      </pc:sldChg>
      <pc:sldChg chg="addSp delSp modSp add del mod modTransition">
        <pc:chgData name="Lei Wu" userId="f083b2a8aea23a2f" providerId="LiveId" clId="{3A5E1E79-48B8-4C72-B3C7-5DF85258361B}" dt="2021-03-22T22:35:59.248" v="10278" actId="47"/>
        <pc:sldMkLst>
          <pc:docMk/>
          <pc:sldMk cId="0" sldId="716"/>
        </pc:sldMkLst>
        <pc:spChg chg="mod">
          <ac:chgData name="Lei Wu" userId="f083b2a8aea23a2f" providerId="LiveId" clId="{3A5E1E79-48B8-4C72-B3C7-5DF85258361B}" dt="2021-03-22T22:25:08.939" v="10276" actId="1076"/>
          <ac:spMkLst>
            <pc:docMk/>
            <pc:sldMk cId="0" sldId="716"/>
            <ac:spMk id="2" creationId="{00000000-0000-0000-0000-000000000000}"/>
          </ac:spMkLst>
        </pc:spChg>
        <pc:spChg chg="mod">
          <ac:chgData name="Lei Wu" userId="f083b2a8aea23a2f" providerId="LiveId" clId="{3A5E1E79-48B8-4C72-B3C7-5DF85258361B}" dt="2021-03-22T22:25:11.423" v="10277" actId="1076"/>
          <ac:spMkLst>
            <pc:docMk/>
            <pc:sldMk cId="0" sldId="716"/>
            <ac:spMk id="3" creationId="{00000000-0000-0000-0000-000000000000}"/>
          </ac:spMkLst>
        </pc:spChg>
        <pc:spChg chg="del">
          <ac:chgData name="Lei Wu" userId="f083b2a8aea23a2f" providerId="LiveId" clId="{3A5E1E79-48B8-4C72-B3C7-5DF85258361B}" dt="2021-03-20T08:48:48.465" v="9" actId="478"/>
          <ac:spMkLst>
            <pc:docMk/>
            <pc:sldMk cId="0" sldId="716"/>
            <ac:spMk id="7" creationId="{00000000-0000-0000-0000-000000000000}"/>
          </ac:spMkLst>
        </pc:spChg>
        <pc:spChg chg="del mod">
          <ac:chgData name="Lei Wu" userId="f083b2a8aea23a2f" providerId="LiveId" clId="{3A5E1E79-48B8-4C72-B3C7-5DF85258361B}" dt="2021-03-20T08:48:44.633" v="7" actId="478"/>
          <ac:spMkLst>
            <pc:docMk/>
            <pc:sldMk cId="0" sldId="716"/>
            <ac:spMk id="8" creationId="{00000000-0000-0000-0000-000000000000}"/>
          </ac:spMkLst>
        </pc:spChg>
        <pc:spChg chg="del mod">
          <ac:chgData name="Lei Wu" userId="f083b2a8aea23a2f" providerId="LiveId" clId="{3A5E1E79-48B8-4C72-B3C7-5DF85258361B}" dt="2021-03-20T08:48:46.560" v="8" actId="478"/>
          <ac:spMkLst>
            <pc:docMk/>
            <pc:sldMk cId="0" sldId="716"/>
            <ac:spMk id="9" creationId="{00000000-0000-0000-0000-000000000000}"/>
          </ac:spMkLst>
        </pc:spChg>
        <pc:spChg chg="add mod">
          <ac:chgData name="Lei Wu" userId="f083b2a8aea23a2f" providerId="LiveId" clId="{3A5E1E79-48B8-4C72-B3C7-5DF85258361B}" dt="2021-03-20T08:51:08.958" v="43"/>
          <ac:spMkLst>
            <pc:docMk/>
            <pc:sldMk cId="0" sldId="716"/>
            <ac:spMk id="10" creationId="{512D339F-1C8B-4897-A3B7-6CF11A563086}"/>
          </ac:spMkLst>
        </pc:spChg>
      </pc:sldChg>
      <pc:sldChg chg="modSp add del mod">
        <pc:chgData name="Lei Wu" userId="f083b2a8aea23a2f" providerId="LiveId" clId="{3A5E1E79-48B8-4C72-B3C7-5DF85258361B}" dt="2021-03-22T22:37:58.764" v="10289" actId="47"/>
        <pc:sldMkLst>
          <pc:docMk/>
          <pc:sldMk cId="1708283373" sldId="717"/>
        </pc:sldMkLst>
        <pc:spChg chg="mod">
          <ac:chgData name="Lei Wu" userId="f083b2a8aea23a2f" providerId="LiveId" clId="{3A5E1E79-48B8-4C72-B3C7-5DF85258361B}" dt="2021-03-22T12:19:00.821" v="231" actId="207"/>
          <ac:spMkLst>
            <pc:docMk/>
            <pc:sldMk cId="1708283373" sldId="717"/>
            <ac:spMk id="3" creationId="{00000000-0000-0000-0000-000000000000}"/>
          </ac:spMkLst>
        </pc:spChg>
      </pc:sldChg>
      <pc:sldChg chg="addSp delSp modSp add del mod modTransition modClrScheme chgLayout modNotesTx">
        <pc:chgData name="Lei Wu" userId="f083b2a8aea23a2f" providerId="LiveId" clId="{3A5E1E79-48B8-4C72-B3C7-5DF85258361B}" dt="2021-03-22T21:57:58.452" v="6652"/>
        <pc:sldMkLst>
          <pc:docMk/>
          <pc:sldMk cId="0" sldId="718"/>
        </pc:sldMkLst>
        <pc:spChg chg="mod">
          <ac:chgData name="Lei Wu" userId="f083b2a8aea23a2f" providerId="LiveId" clId="{3A5E1E79-48B8-4C72-B3C7-5DF85258361B}" dt="2021-03-22T21:37:21.145" v="6564" actId="26606"/>
          <ac:spMkLst>
            <pc:docMk/>
            <pc:sldMk cId="0" sldId="718"/>
            <ac:spMk id="2" creationId="{00000000-0000-0000-0000-000000000000}"/>
          </ac:spMkLst>
        </pc:spChg>
        <pc:spChg chg="mod">
          <ac:chgData name="Lei Wu" userId="f083b2a8aea23a2f" providerId="LiveId" clId="{3A5E1E79-48B8-4C72-B3C7-5DF85258361B}" dt="2021-03-22T21:38:47.598" v="6583" actId="20577"/>
          <ac:spMkLst>
            <pc:docMk/>
            <pc:sldMk cId="0" sldId="718"/>
            <ac:spMk id="3" creationId="{00000000-0000-0000-0000-000000000000}"/>
          </ac:spMkLst>
        </pc:spChg>
        <pc:spChg chg="add del mod">
          <ac:chgData name="Lei Wu" userId="f083b2a8aea23a2f" providerId="LiveId" clId="{3A5E1E79-48B8-4C72-B3C7-5DF85258361B}" dt="2021-03-22T21:57:39.735" v="6649"/>
          <ac:spMkLst>
            <pc:docMk/>
            <pc:sldMk cId="0" sldId="718"/>
            <ac:spMk id="6" creationId="{00AA1002-7AB0-4A16-9CB3-CFE460E2A7EF}"/>
          </ac:spMkLst>
        </pc:spChg>
        <pc:spChg chg="del">
          <ac:chgData name="Lei Wu" userId="f083b2a8aea23a2f" providerId="LiveId" clId="{3A5E1E79-48B8-4C72-B3C7-5DF85258361B}" dt="2021-03-22T12:22:36.108" v="250" actId="478"/>
          <ac:spMkLst>
            <pc:docMk/>
            <pc:sldMk cId="0" sldId="718"/>
            <ac:spMk id="7" creationId="{00000000-0000-0000-0000-000000000000}"/>
          </ac:spMkLst>
        </pc:spChg>
        <pc:spChg chg="add mod">
          <ac:chgData name="Lei Wu" userId="f083b2a8aea23a2f" providerId="LiveId" clId="{3A5E1E79-48B8-4C72-B3C7-5DF85258361B}" dt="2021-03-22T21:57:58.452" v="6652"/>
          <ac:spMkLst>
            <pc:docMk/>
            <pc:sldMk cId="0" sldId="718"/>
            <ac:spMk id="7" creationId="{B2BB8FF8-D28E-4CFD-942B-9A4577CB9668}"/>
          </ac:spMkLst>
        </pc:spChg>
        <pc:spChg chg="del mod">
          <ac:chgData name="Lei Wu" userId="f083b2a8aea23a2f" providerId="LiveId" clId="{3A5E1E79-48B8-4C72-B3C7-5DF85258361B}" dt="2021-03-22T12:22:36.108" v="250" actId="478"/>
          <ac:spMkLst>
            <pc:docMk/>
            <pc:sldMk cId="0" sldId="718"/>
            <ac:spMk id="9" creationId="{00000000-0000-0000-0000-000000000000}"/>
          </ac:spMkLst>
        </pc:spChg>
        <pc:spChg chg="del">
          <ac:chgData name="Lei Wu" userId="f083b2a8aea23a2f" providerId="LiveId" clId="{3A5E1E79-48B8-4C72-B3C7-5DF85258361B}" dt="2021-03-22T12:22:36.108" v="250" actId="478"/>
          <ac:spMkLst>
            <pc:docMk/>
            <pc:sldMk cId="0" sldId="718"/>
            <ac:spMk id="10" creationId="{00000000-0000-0000-0000-000000000000}"/>
          </ac:spMkLst>
        </pc:spChg>
        <pc:spChg chg="add del mod">
          <ac:chgData name="Lei Wu" userId="f083b2a8aea23a2f" providerId="LiveId" clId="{3A5E1E79-48B8-4C72-B3C7-5DF85258361B}" dt="2021-03-22T21:57:57.954" v="6651" actId="478"/>
          <ac:spMkLst>
            <pc:docMk/>
            <pc:sldMk cId="0" sldId="718"/>
            <ac:spMk id="71" creationId="{10820881-D70A-49B1-8674-6BB2EC0E701E}"/>
          </ac:spMkLst>
        </pc:spChg>
        <pc:picChg chg="add mod">
          <ac:chgData name="Lei Wu" userId="f083b2a8aea23a2f" providerId="LiveId" clId="{3A5E1E79-48B8-4C72-B3C7-5DF85258361B}" dt="2021-03-22T21:38:29.308" v="6582" actId="1076"/>
          <ac:picMkLst>
            <pc:docMk/>
            <pc:sldMk cId="0" sldId="718"/>
            <ac:picMk id="13314" creationId="{E92C8C62-DE8A-465C-BD02-D929196F801B}"/>
          </ac:picMkLst>
        </pc:picChg>
      </pc:sldChg>
      <pc:sldChg chg="addSp delSp modSp add del mod modTransition">
        <pc:chgData name="Lei Wu" userId="f083b2a8aea23a2f" providerId="LiveId" clId="{3A5E1E79-48B8-4C72-B3C7-5DF85258361B}" dt="2021-03-23T05:58:45.507" v="10307" actId="20577"/>
        <pc:sldMkLst>
          <pc:docMk/>
          <pc:sldMk cId="0" sldId="719"/>
        </pc:sldMkLst>
        <pc:spChg chg="mod">
          <ac:chgData name="Lei Wu" userId="f083b2a8aea23a2f" providerId="LiveId" clId="{3A5E1E79-48B8-4C72-B3C7-5DF85258361B}" dt="2021-03-22T12:26:13.408" v="371" actId="20577"/>
          <ac:spMkLst>
            <pc:docMk/>
            <pc:sldMk cId="0" sldId="719"/>
            <ac:spMk id="2" creationId="{00000000-0000-0000-0000-000000000000}"/>
          </ac:spMkLst>
        </pc:spChg>
        <pc:spChg chg="mod">
          <ac:chgData name="Lei Wu" userId="f083b2a8aea23a2f" providerId="LiveId" clId="{3A5E1E79-48B8-4C72-B3C7-5DF85258361B}" dt="2021-03-23T05:58:45.507" v="10307" actId="20577"/>
          <ac:spMkLst>
            <pc:docMk/>
            <pc:sldMk cId="0" sldId="719"/>
            <ac:spMk id="3" creationId="{00000000-0000-0000-0000-000000000000}"/>
          </ac:spMkLst>
        </pc:spChg>
        <pc:spChg chg="add mod">
          <ac:chgData name="Lei Wu" userId="f083b2a8aea23a2f" providerId="LiveId" clId="{3A5E1E79-48B8-4C72-B3C7-5DF85258361B}" dt="2021-03-22T21:57:42.096" v="6650"/>
          <ac:spMkLst>
            <pc:docMk/>
            <pc:sldMk cId="0" sldId="719"/>
            <ac:spMk id="4" creationId="{285DEAF0-C21A-438E-86D7-3DCB46F5BB31}"/>
          </ac:spMkLst>
        </pc:spChg>
        <pc:spChg chg="del">
          <ac:chgData name="Lei Wu" userId="f083b2a8aea23a2f" providerId="LiveId" clId="{3A5E1E79-48B8-4C72-B3C7-5DF85258361B}" dt="2021-03-22T12:22:41.513" v="251" actId="478"/>
          <ac:spMkLst>
            <pc:docMk/>
            <pc:sldMk cId="0" sldId="719"/>
            <ac:spMk id="7" creationId="{00000000-0000-0000-0000-000000000000}"/>
          </ac:spMkLst>
        </pc:spChg>
        <pc:spChg chg="del mod">
          <ac:chgData name="Lei Wu" userId="f083b2a8aea23a2f" providerId="LiveId" clId="{3A5E1E79-48B8-4C72-B3C7-5DF85258361B}" dt="2021-03-22T12:22:41.513" v="251" actId="478"/>
          <ac:spMkLst>
            <pc:docMk/>
            <pc:sldMk cId="0" sldId="719"/>
            <ac:spMk id="9" creationId="{00000000-0000-0000-0000-000000000000}"/>
          </ac:spMkLst>
        </pc:spChg>
        <pc:spChg chg="del">
          <ac:chgData name="Lei Wu" userId="f083b2a8aea23a2f" providerId="LiveId" clId="{3A5E1E79-48B8-4C72-B3C7-5DF85258361B}" dt="2021-03-22T12:22:41.513" v="251" actId="478"/>
          <ac:spMkLst>
            <pc:docMk/>
            <pc:sldMk cId="0" sldId="719"/>
            <ac:spMk id="11" creationId="{00000000-0000-0000-0000-000000000000}"/>
          </ac:spMkLst>
        </pc:spChg>
      </pc:sldChg>
      <pc:sldChg chg="addSp delSp modSp add del mod modTransition">
        <pc:chgData name="Lei Wu" userId="f083b2a8aea23a2f" providerId="LiveId" clId="{3A5E1E79-48B8-4C72-B3C7-5DF85258361B}" dt="2021-03-22T21:58:01.582" v="6653"/>
        <pc:sldMkLst>
          <pc:docMk/>
          <pc:sldMk cId="0" sldId="720"/>
        </pc:sldMkLst>
        <pc:spChg chg="mod">
          <ac:chgData name="Lei Wu" userId="f083b2a8aea23a2f" providerId="LiveId" clId="{3A5E1E79-48B8-4C72-B3C7-5DF85258361B}" dt="2021-03-22T17:42:15.496" v="521"/>
          <ac:spMkLst>
            <pc:docMk/>
            <pc:sldMk cId="0" sldId="720"/>
            <ac:spMk id="2" creationId="{00000000-0000-0000-0000-000000000000}"/>
          </ac:spMkLst>
        </pc:spChg>
        <pc:spChg chg="mod">
          <ac:chgData name="Lei Wu" userId="f083b2a8aea23a2f" providerId="LiveId" clId="{3A5E1E79-48B8-4C72-B3C7-5DF85258361B}" dt="2021-03-22T12:29:04.891" v="410" actId="1076"/>
          <ac:spMkLst>
            <pc:docMk/>
            <pc:sldMk cId="0" sldId="720"/>
            <ac:spMk id="3" creationId="{00000000-0000-0000-0000-000000000000}"/>
          </ac:spMkLst>
        </pc:spChg>
        <pc:spChg chg="add mod">
          <ac:chgData name="Lei Wu" userId="f083b2a8aea23a2f" providerId="LiveId" clId="{3A5E1E79-48B8-4C72-B3C7-5DF85258361B}" dt="2021-03-22T21:58:01.582" v="6653"/>
          <ac:spMkLst>
            <pc:docMk/>
            <pc:sldMk cId="0" sldId="720"/>
            <ac:spMk id="4" creationId="{A5483437-3AFC-496E-B6CC-716B8652EC4E}"/>
          </ac:spMkLst>
        </pc:spChg>
        <pc:spChg chg="del">
          <ac:chgData name="Lei Wu" userId="f083b2a8aea23a2f" providerId="LiveId" clId="{3A5E1E79-48B8-4C72-B3C7-5DF85258361B}" dt="2021-03-22T12:22:45.146" v="252" actId="478"/>
          <ac:spMkLst>
            <pc:docMk/>
            <pc:sldMk cId="0" sldId="720"/>
            <ac:spMk id="7" creationId="{00000000-0000-0000-0000-000000000000}"/>
          </ac:spMkLst>
        </pc:spChg>
        <pc:spChg chg="del mod">
          <ac:chgData name="Lei Wu" userId="f083b2a8aea23a2f" providerId="LiveId" clId="{3A5E1E79-48B8-4C72-B3C7-5DF85258361B}" dt="2021-03-22T12:22:45.146" v="252" actId="478"/>
          <ac:spMkLst>
            <pc:docMk/>
            <pc:sldMk cId="0" sldId="720"/>
            <ac:spMk id="9" creationId="{00000000-0000-0000-0000-000000000000}"/>
          </ac:spMkLst>
        </pc:spChg>
        <pc:spChg chg="del">
          <ac:chgData name="Lei Wu" userId="f083b2a8aea23a2f" providerId="LiveId" clId="{3A5E1E79-48B8-4C72-B3C7-5DF85258361B}" dt="2021-03-22T12:22:45.146" v="252" actId="478"/>
          <ac:spMkLst>
            <pc:docMk/>
            <pc:sldMk cId="0" sldId="720"/>
            <ac:spMk id="10" creationId="{00000000-0000-0000-0000-000000000000}"/>
          </ac:spMkLst>
        </pc:spChg>
      </pc:sldChg>
      <pc:sldChg chg="addSp delSp modSp add del mod modTransition">
        <pc:chgData name="Lei Wu" userId="f083b2a8aea23a2f" providerId="LiveId" clId="{3A5E1E79-48B8-4C72-B3C7-5DF85258361B}" dt="2021-03-22T21:58:03.016" v="6654"/>
        <pc:sldMkLst>
          <pc:docMk/>
          <pc:sldMk cId="0" sldId="721"/>
        </pc:sldMkLst>
        <pc:spChg chg="mod">
          <ac:chgData name="Lei Wu" userId="f083b2a8aea23a2f" providerId="LiveId" clId="{3A5E1E79-48B8-4C72-B3C7-5DF85258361B}" dt="2021-03-22T12:31:04.811" v="436" actId="1076"/>
          <ac:spMkLst>
            <pc:docMk/>
            <pc:sldMk cId="0" sldId="721"/>
            <ac:spMk id="2" creationId="{00000000-0000-0000-0000-000000000000}"/>
          </ac:spMkLst>
        </pc:spChg>
        <pc:spChg chg="mod">
          <ac:chgData name="Lei Wu" userId="f083b2a8aea23a2f" providerId="LiveId" clId="{3A5E1E79-48B8-4C72-B3C7-5DF85258361B}" dt="2021-03-22T17:42:52.040" v="527" actId="1076"/>
          <ac:spMkLst>
            <pc:docMk/>
            <pc:sldMk cId="0" sldId="721"/>
            <ac:spMk id="3" creationId="{00000000-0000-0000-0000-000000000000}"/>
          </ac:spMkLst>
        </pc:spChg>
        <pc:spChg chg="add mod">
          <ac:chgData name="Lei Wu" userId="f083b2a8aea23a2f" providerId="LiveId" clId="{3A5E1E79-48B8-4C72-B3C7-5DF85258361B}" dt="2021-03-22T21:58:03.016" v="6654"/>
          <ac:spMkLst>
            <pc:docMk/>
            <pc:sldMk cId="0" sldId="721"/>
            <ac:spMk id="5" creationId="{30CFF001-4E7F-4D7C-8D98-F9EBBEC3BD17}"/>
          </ac:spMkLst>
        </pc:spChg>
        <pc:spChg chg="del">
          <ac:chgData name="Lei Wu" userId="f083b2a8aea23a2f" providerId="LiveId" clId="{3A5E1E79-48B8-4C72-B3C7-5DF85258361B}" dt="2021-03-22T12:22:50.153" v="253" actId="478"/>
          <ac:spMkLst>
            <pc:docMk/>
            <pc:sldMk cId="0" sldId="721"/>
            <ac:spMk id="7" creationId="{00000000-0000-0000-0000-000000000000}"/>
          </ac:spMkLst>
        </pc:spChg>
        <pc:spChg chg="add mod">
          <ac:chgData name="Lei Wu" userId="f083b2a8aea23a2f" providerId="LiveId" clId="{3A5E1E79-48B8-4C72-B3C7-5DF85258361B}" dt="2021-03-22T12:30:40.344" v="435" actId="255"/>
          <ac:spMkLst>
            <pc:docMk/>
            <pc:sldMk cId="0" sldId="721"/>
            <ac:spMk id="8" creationId="{A5D88E98-F2EC-4063-8252-1AE2D4ABD877}"/>
          </ac:spMkLst>
        </pc:spChg>
        <pc:spChg chg="del mod">
          <ac:chgData name="Lei Wu" userId="f083b2a8aea23a2f" providerId="LiveId" clId="{3A5E1E79-48B8-4C72-B3C7-5DF85258361B}" dt="2021-03-22T12:22:50.153" v="253" actId="478"/>
          <ac:spMkLst>
            <pc:docMk/>
            <pc:sldMk cId="0" sldId="721"/>
            <ac:spMk id="9" creationId="{00000000-0000-0000-0000-000000000000}"/>
          </ac:spMkLst>
        </pc:spChg>
        <pc:spChg chg="del">
          <ac:chgData name="Lei Wu" userId="f083b2a8aea23a2f" providerId="LiveId" clId="{3A5E1E79-48B8-4C72-B3C7-5DF85258361B}" dt="2021-03-22T12:22:50.153" v="253" actId="478"/>
          <ac:spMkLst>
            <pc:docMk/>
            <pc:sldMk cId="0" sldId="721"/>
            <ac:spMk id="10" creationId="{00000000-0000-0000-0000-000000000000}"/>
          </ac:spMkLst>
        </pc:spChg>
        <pc:spChg chg="del mod">
          <ac:chgData name="Lei Wu" userId="f083b2a8aea23a2f" providerId="LiveId" clId="{3A5E1E79-48B8-4C72-B3C7-5DF85258361B}" dt="2021-03-22T12:29:23.024" v="413" actId="478"/>
          <ac:spMkLst>
            <pc:docMk/>
            <pc:sldMk cId="0" sldId="721"/>
            <ac:spMk id="11" creationId="{00000000-0000-0000-0000-000000000000}"/>
          </ac:spMkLst>
        </pc:spChg>
      </pc:sldChg>
      <pc:sldChg chg="addSp delSp modSp add del mod modTransition modNotesTx">
        <pc:chgData name="Lei Wu" userId="f083b2a8aea23a2f" providerId="LiveId" clId="{3A5E1E79-48B8-4C72-B3C7-5DF85258361B}" dt="2021-03-23T06:03:22.259" v="10886" actId="20577"/>
        <pc:sldMkLst>
          <pc:docMk/>
          <pc:sldMk cId="0" sldId="722"/>
        </pc:sldMkLst>
        <pc:spChg chg="mod">
          <ac:chgData name="Lei Wu" userId="f083b2a8aea23a2f" providerId="LiveId" clId="{3A5E1E79-48B8-4C72-B3C7-5DF85258361B}" dt="2021-03-22T17:44:03.682" v="534" actId="20577"/>
          <ac:spMkLst>
            <pc:docMk/>
            <pc:sldMk cId="0" sldId="722"/>
            <ac:spMk id="2" creationId="{00000000-0000-0000-0000-000000000000}"/>
          </ac:spMkLst>
        </pc:spChg>
        <pc:spChg chg="mod">
          <ac:chgData name="Lei Wu" userId="f083b2a8aea23a2f" providerId="LiveId" clId="{3A5E1E79-48B8-4C72-B3C7-5DF85258361B}" dt="2021-03-22T17:45:36.117" v="590" actId="20577"/>
          <ac:spMkLst>
            <pc:docMk/>
            <pc:sldMk cId="0" sldId="722"/>
            <ac:spMk id="3" creationId="{00000000-0000-0000-0000-000000000000}"/>
          </ac:spMkLst>
        </pc:spChg>
        <pc:spChg chg="add mod">
          <ac:chgData name="Lei Wu" userId="f083b2a8aea23a2f" providerId="LiveId" clId="{3A5E1E79-48B8-4C72-B3C7-5DF85258361B}" dt="2021-03-22T21:58:04.164" v="6655"/>
          <ac:spMkLst>
            <pc:docMk/>
            <pc:sldMk cId="0" sldId="722"/>
            <ac:spMk id="4" creationId="{FBD45D8B-EC07-4A7B-9CCC-F81AF1E89E27}"/>
          </ac:spMkLst>
        </pc:spChg>
        <pc:spChg chg="del">
          <ac:chgData name="Lei Wu" userId="f083b2a8aea23a2f" providerId="LiveId" clId="{3A5E1E79-48B8-4C72-B3C7-5DF85258361B}" dt="2021-03-22T12:22:55.059" v="254" actId="478"/>
          <ac:spMkLst>
            <pc:docMk/>
            <pc:sldMk cId="0" sldId="722"/>
            <ac:spMk id="7" creationId="{00000000-0000-0000-0000-000000000000}"/>
          </ac:spMkLst>
        </pc:spChg>
        <pc:spChg chg="del mod">
          <ac:chgData name="Lei Wu" userId="f083b2a8aea23a2f" providerId="LiveId" clId="{3A5E1E79-48B8-4C72-B3C7-5DF85258361B}" dt="2021-03-22T12:22:55.059" v="254" actId="478"/>
          <ac:spMkLst>
            <pc:docMk/>
            <pc:sldMk cId="0" sldId="722"/>
            <ac:spMk id="9" creationId="{00000000-0000-0000-0000-000000000000}"/>
          </ac:spMkLst>
        </pc:spChg>
        <pc:spChg chg="del">
          <ac:chgData name="Lei Wu" userId="f083b2a8aea23a2f" providerId="LiveId" clId="{3A5E1E79-48B8-4C72-B3C7-5DF85258361B}" dt="2021-03-22T12:22:55.059" v="254" actId="478"/>
          <ac:spMkLst>
            <pc:docMk/>
            <pc:sldMk cId="0" sldId="722"/>
            <ac:spMk id="10" creationId="{00000000-0000-0000-0000-000000000000}"/>
          </ac:spMkLst>
        </pc:spChg>
      </pc:sldChg>
      <pc:sldChg chg="addSp delSp modSp add del mod modTransition modNotesTx">
        <pc:chgData name="Lei Wu" userId="f083b2a8aea23a2f" providerId="LiveId" clId="{3A5E1E79-48B8-4C72-B3C7-5DF85258361B}" dt="2021-03-22T21:58:05.514" v="6656"/>
        <pc:sldMkLst>
          <pc:docMk/>
          <pc:sldMk cId="0" sldId="723"/>
        </pc:sldMkLst>
        <pc:spChg chg="mod">
          <ac:chgData name="Lei Wu" userId="f083b2a8aea23a2f" providerId="LiveId" clId="{3A5E1E79-48B8-4C72-B3C7-5DF85258361B}" dt="2021-03-22T12:31:31.893" v="441" actId="1076"/>
          <ac:spMkLst>
            <pc:docMk/>
            <pc:sldMk cId="0" sldId="723"/>
            <ac:spMk id="2" creationId="{00000000-0000-0000-0000-000000000000}"/>
          </ac:spMkLst>
        </pc:spChg>
        <pc:spChg chg="mod">
          <ac:chgData name="Lei Wu" userId="f083b2a8aea23a2f" providerId="LiveId" clId="{3A5E1E79-48B8-4C72-B3C7-5DF85258361B}" dt="2021-03-22T17:57:46.973" v="1848" actId="20577"/>
          <ac:spMkLst>
            <pc:docMk/>
            <pc:sldMk cId="0" sldId="723"/>
            <ac:spMk id="3" creationId="{00000000-0000-0000-0000-000000000000}"/>
          </ac:spMkLst>
        </pc:spChg>
        <pc:spChg chg="add mod">
          <ac:chgData name="Lei Wu" userId="f083b2a8aea23a2f" providerId="LiveId" clId="{3A5E1E79-48B8-4C72-B3C7-5DF85258361B}" dt="2021-03-22T21:58:05.514" v="6656"/>
          <ac:spMkLst>
            <pc:docMk/>
            <pc:sldMk cId="0" sldId="723"/>
            <ac:spMk id="4" creationId="{8F08F58E-2489-4E5D-A189-08370BE04B57}"/>
          </ac:spMkLst>
        </pc:spChg>
        <pc:spChg chg="del">
          <ac:chgData name="Lei Wu" userId="f083b2a8aea23a2f" providerId="LiveId" clId="{3A5E1E79-48B8-4C72-B3C7-5DF85258361B}" dt="2021-03-22T12:23:00.034" v="255" actId="478"/>
          <ac:spMkLst>
            <pc:docMk/>
            <pc:sldMk cId="0" sldId="723"/>
            <ac:spMk id="7" creationId="{00000000-0000-0000-0000-000000000000}"/>
          </ac:spMkLst>
        </pc:spChg>
        <pc:spChg chg="del mod">
          <ac:chgData name="Lei Wu" userId="f083b2a8aea23a2f" providerId="LiveId" clId="{3A5E1E79-48B8-4C72-B3C7-5DF85258361B}" dt="2021-03-22T12:23:00.034" v="255" actId="478"/>
          <ac:spMkLst>
            <pc:docMk/>
            <pc:sldMk cId="0" sldId="723"/>
            <ac:spMk id="9" creationId="{00000000-0000-0000-0000-000000000000}"/>
          </ac:spMkLst>
        </pc:spChg>
        <pc:spChg chg="del">
          <ac:chgData name="Lei Wu" userId="f083b2a8aea23a2f" providerId="LiveId" clId="{3A5E1E79-48B8-4C72-B3C7-5DF85258361B}" dt="2021-03-22T12:23:00.034" v="255" actId="478"/>
          <ac:spMkLst>
            <pc:docMk/>
            <pc:sldMk cId="0" sldId="723"/>
            <ac:spMk id="10" creationId="{00000000-0000-0000-0000-000000000000}"/>
          </ac:spMkLst>
        </pc:spChg>
      </pc:sldChg>
      <pc:sldChg chg="addSp delSp modSp add del mod modTransition modNotesTx">
        <pc:chgData name="Lei Wu" userId="f083b2a8aea23a2f" providerId="LiveId" clId="{3A5E1E79-48B8-4C72-B3C7-5DF85258361B}" dt="2021-03-22T21:58:07.006" v="6657"/>
        <pc:sldMkLst>
          <pc:docMk/>
          <pc:sldMk cId="0" sldId="724"/>
        </pc:sldMkLst>
        <pc:spChg chg="mod">
          <ac:chgData name="Lei Wu" userId="f083b2a8aea23a2f" providerId="LiveId" clId="{3A5E1E79-48B8-4C72-B3C7-5DF85258361B}" dt="2021-03-22T17:55:22.723" v="1755" actId="20577"/>
          <ac:spMkLst>
            <pc:docMk/>
            <pc:sldMk cId="0" sldId="724"/>
            <ac:spMk id="2" creationId="{00000000-0000-0000-0000-000000000000}"/>
          </ac:spMkLst>
        </pc:spChg>
        <pc:spChg chg="mod">
          <ac:chgData name="Lei Wu" userId="f083b2a8aea23a2f" providerId="LiveId" clId="{3A5E1E79-48B8-4C72-B3C7-5DF85258361B}" dt="2021-03-22T17:57:42.678" v="1846" actId="20577"/>
          <ac:spMkLst>
            <pc:docMk/>
            <pc:sldMk cId="0" sldId="724"/>
            <ac:spMk id="3" creationId="{00000000-0000-0000-0000-000000000000}"/>
          </ac:spMkLst>
        </pc:spChg>
        <pc:spChg chg="add mod">
          <ac:chgData name="Lei Wu" userId="f083b2a8aea23a2f" providerId="LiveId" clId="{3A5E1E79-48B8-4C72-B3C7-5DF85258361B}" dt="2021-03-22T21:58:07.006" v="6657"/>
          <ac:spMkLst>
            <pc:docMk/>
            <pc:sldMk cId="0" sldId="724"/>
            <ac:spMk id="4" creationId="{6167EFDA-3213-499A-A697-5B1874C87E7C}"/>
          </ac:spMkLst>
        </pc:spChg>
        <pc:spChg chg="del">
          <ac:chgData name="Lei Wu" userId="f083b2a8aea23a2f" providerId="LiveId" clId="{3A5E1E79-48B8-4C72-B3C7-5DF85258361B}" dt="2021-03-22T12:23:04.847" v="256" actId="478"/>
          <ac:spMkLst>
            <pc:docMk/>
            <pc:sldMk cId="0" sldId="724"/>
            <ac:spMk id="7" creationId="{00000000-0000-0000-0000-000000000000}"/>
          </ac:spMkLst>
        </pc:spChg>
        <pc:spChg chg="del mod">
          <ac:chgData name="Lei Wu" userId="f083b2a8aea23a2f" providerId="LiveId" clId="{3A5E1E79-48B8-4C72-B3C7-5DF85258361B}" dt="2021-03-22T12:23:04.847" v="256" actId="478"/>
          <ac:spMkLst>
            <pc:docMk/>
            <pc:sldMk cId="0" sldId="724"/>
            <ac:spMk id="9" creationId="{00000000-0000-0000-0000-000000000000}"/>
          </ac:spMkLst>
        </pc:spChg>
        <pc:spChg chg="del">
          <ac:chgData name="Lei Wu" userId="f083b2a8aea23a2f" providerId="LiveId" clId="{3A5E1E79-48B8-4C72-B3C7-5DF85258361B}" dt="2021-03-22T12:23:04.847" v="256" actId="478"/>
          <ac:spMkLst>
            <pc:docMk/>
            <pc:sldMk cId="0" sldId="724"/>
            <ac:spMk id="10" creationId="{00000000-0000-0000-0000-000000000000}"/>
          </ac:spMkLst>
        </pc:spChg>
      </pc:sldChg>
      <pc:sldChg chg="addSp delSp modSp add del mod modTransition modAnim modNotesTx">
        <pc:chgData name="Lei Wu" userId="f083b2a8aea23a2f" providerId="LiveId" clId="{3A5E1E79-48B8-4C72-B3C7-5DF85258361B}" dt="2021-03-24T06:42:05.481" v="11009" actId="20577"/>
        <pc:sldMkLst>
          <pc:docMk/>
          <pc:sldMk cId="0" sldId="725"/>
        </pc:sldMkLst>
        <pc:spChg chg="mod">
          <ac:chgData name="Lei Wu" userId="f083b2a8aea23a2f" providerId="LiveId" clId="{3A5E1E79-48B8-4C72-B3C7-5DF85258361B}" dt="2021-03-22T18:54:41.059" v="2969" actId="14100"/>
          <ac:spMkLst>
            <pc:docMk/>
            <pc:sldMk cId="0" sldId="725"/>
            <ac:spMk id="2" creationId="{00000000-0000-0000-0000-000000000000}"/>
          </ac:spMkLst>
        </pc:spChg>
        <pc:spChg chg="mod">
          <ac:chgData name="Lei Wu" userId="f083b2a8aea23a2f" providerId="LiveId" clId="{3A5E1E79-48B8-4C72-B3C7-5DF85258361B}" dt="2021-03-24T06:42:05.481" v="11009" actId="20577"/>
          <ac:spMkLst>
            <pc:docMk/>
            <pc:sldMk cId="0" sldId="725"/>
            <ac:spMk id="3" creationId="{00000000-0000-0000-0000-000000000000}"/>
          </ac:spMkLst>
        </pc:spChg>
        <pc:spChg chg="add mod">
          <ac:chgData name="Lei Wu" userId="f083b2a8aea23a2f" providerId="LiveId" clId="{3A5E1E79-48B8-4C72-B3C7-5DF85258361B}" dt="2021-03-22T21:58:21.801" v="6667"/>
          <ac:spMkLst>
            <pc:docMk/>
            <pc:sldMk cId="0" sldId="725"/>
            <ac:spMk id="6" creationId="{3DC6BBF1-8749-4BEA-A94F-5ADD9B1332BF}"/>
          </ac:spMkLst>
        </pc:spChg>
        <pc:spChg chg="del">
          <ac:chgData name="Lei Wu" userId="f083b2a8aea23a2f" providerId="LiveId" clId="{3A5E1E79-48B8-4C72-B3C7-5DF85258361B}" dt="2021-03-22T12:23:15.296" v="258" actId="478"/>
          <ac:spMkLst>
            <pc:docMk/>
            <pc:sldMk cId="0" sldId="725"/>
            <ac:spMk id="7" creationId="{00000000-0000-0000-0000-000000000000}"/>
          </ac:spMkLst>
        </pc:spChg>
        <pc:spChg chg="del">
          <ac:chgData name="Lei Wu" userId="f083b2a8aea23a2f" providerId="LiveId" clId="{3A5E1E79-48B8-4C72-B3C7-5DF85258361B}" dt="2021-03-22T12:23:15.296" v="258" actId="478"/>
          <ac:spMkLst>
            <pc:docMk/>
            <pc:sldMk cId="0" sldId="725"/>
            <ac:spMk id="8" creationId="{00000000-0000-0000-0000-000000000000}"/>
          </ac:spMkLst>
        </pc:spChg>
        <pc:spChg chg="del mod">
          <ac:chgData name="Lei Wu" userId="f083b2a8aea23a2f" providerId="LiveId" clId="{3A5E1E79-48B8-4C72-B3C7-5DF85258361B}" dt="2021-03-22T12:23:15.296" v="258" actId="478"/>
          <ac:spMkLst>
            <pc:docMk/>
            <pc:sldMk cId="0" sldId="725"/>
            <ac:spMk id="9" creationId="{00000000-0000-0000-0000-000000000000}"/>
          </ac:spMkLst>
        </pc:spChg>
        <pc:spChg chg="add mod">
          <ac:chgData name="Lei Wu" userId="f083b2a8aea23a2f" providerId="LiveId" clId="{3A5E1E79-48B8-4C72-B3C7-5DF85258361B}" dt="2021-03-24T06:28:11.798" v="10896" actId="20577"/>
          <ac:spMkLst>
            <pc:docMk/>
            <pc:sldMk cId="0" sldId="725"/>
            <ac:spMk id="10" creationId="{B34C9E85-8345-408F-B6D9-B91FDDEF122E}"/>
          </ac:spMkLst>
        </pc:spChg>
        <pc:spChg chg="add mod">
          <ac:chgData name="Lei Wu" userId="f083b2a8aea23a2f" providerId="LiveId" clId="{3A5E1E79-48B8-4C72-B3C7-5DF85258361B}" dt="2021-03-24T06:28:19.321" v="10898" actId="20577"/>
          <ac:spMkLst>
            <pc:docMk/>
            <pc:sldMk cId="0" sldId="725"/>
            <ac:spMk id="11" creationId="{B177A213-90F0-4011-814B-CA259C7C45DD}"/>
          </ac:spMkLst>
        </pc:spChg>
      </pc:sldChg>
      <pc:sldChg chg="addSp delSp modSp add del mod modTransition modNotesTx">
        <pc:chgData name="Lei Wu" userId="f083b2a8aea23a2f" providerId="LiveId" clId="{3A5E1E79-48B8-4C72-B3C7-5DF85258361B}" dt="2021-03-22T20:37:57.428" v="4481" actId="47"/>
        <pc:sldMkLst>
          <pc:docMk/>
          <pc:sldMk cId="0" sldId="726"/>
        </pc:sldMkLst>
        <pc:spChg chg="del">
          <ac:chgData name="Lei Wu" userId="f083b2a8aea23a2f" providerId="LiveId" clId="{3A5E1E79-48B8-4C72-B3C7-5DF85258361B}" dt="2021-03-22T19:01:48.836" v="3053" actId="478"/>
          <ac:spMkLst>
            <pc:docMk/>
            <pc:sldMk cId="0" sldId="726"/>
            <ac:spMk id="2" creationId="{00000000-0000-0000-0000-000000000000}"/>
          </ac:spMkLst>
        </pc:spChg>
        <pc:spChg chg="mod">
          <ac:chgData name="Lei Wu" userId="f083b2a8aea23a2f" providerId="LiveId" clId="{3A5E1E79-48B8-4C72-B3C7-5DF85258361B}" dt="2021-03-22T19:03:43.146" v="3125" actId="404"/>
          <ac:spMkLst>
            <pc:docMk/>
            <pc:sldMk cId="0" sldId="726"/>
            <ac:spMk id="3" creationId="{00000000-0000-0000-0000-000000000000}"/>
          </ac:spMkLst>
        </pc:spChg>
        <pc:spChg chg="add del mod">
          <ac:chgData name="Lei Wu" userId="f083b2a8aea23a2f" providerId="LiveId" clId="{3A5E1E79-48B8-4C72-B3C7-5DF85258361B}" dt="2021-03-22T19:01:50.781" v="3054" actId="478"/>
          <ac:spMkLst>
            <pc:docMk/>
            <pc:sldMk cId="0" sldId="726"/>
            <ac:spMk id="4" creationId="{E67D5BE9-5C9B-404D-9A76-DFA8E9147B8F}"/>
          </ac:spMkLst>
        </pc:spChg>
        <pc:spChg chg="del">
          <ac:chgData name="Lei Wu" userId="f083b2a8aea23a2f" providerId="LiveId" clId="{3A5E1E79-48B8-4C72-B3C7-5DF85258361B}" dt="2021-03-22T12:23:19.957" v="259" actId="478"/>
          <ac:spMkLst>
            <pc:docMk/>
            <pc:sldMk cId="0" sldId="726"/>
            <ac:spMk id="7" creationId="{00000000-0000-0000-0000-000000000000}"/>
          </ac:spMkLst>
        </pc:spChg>
        <pc:spChg chg="del">
          <ac:chgData name="Lei Wu" userId="f083b2a8aea23a2f" providerId="LiveId" clId="{3A5E1E79-48B8-4C72-B3C7-5DF85258361B}" dt="2021-03-22T12:23:19.957" v="259" actId="478"/>
          <ac:spMkLst>
            <pc:docMk/>
            <pc:sldMk cId="0" sldId="726"/>
            <ac:spMk id="8" creationId="{00000000-0000-0000-0000-000000000000}"/>
          </ac:spMkLst>
        </pc:spChg>
        <pc:spChg chg="del mod">
          <ac:chgData name="Lei Wu" userId="f083b2a8aea23a2f" providerId="LiveId" clId="{3A5E1E79-48B8-4C72-B3C7-5DF85258361B}" dt="2021-03-22T12:23:19.957" v="259" actId="478"/>
          <ac:spMkLst>
            <pc:docMk/>
            <pc:sldMk cId="0" sldId="726"/>
            <ac:spMk id="9" creationId="{00000000-0000-0000-0000-000000000000}"/>
          </ac:spMkLst>
        </pc:spChg>
        <pc:spChg chg="add mod">
          <ac:chgData name="Lei Wu" userId="f083b2a8aea23a2f" providerId="LiveId" clId="{3A5E1E79-48B8-4C72-B3C7-5DF85258361B}" dt="2021-03-22T19:02:08.257" v="3089"/>
          <ac:spMkLst>
            <pc:docMk/>
            <pc:sldMk cId="0" sldId="726"/>
            <ac:spMk id="10" creationId="{5539CFC3-324B-44CF-AEB3-1933E578695F}"/>
          </ac:spMkLst>
        </pc:spChg>
      </pc:sldChg>
      <pc:sldChg chg="addSp delSp modSp add del mod modTransition modNotesTx">
        <pc:chgData name="Lei Wu" userId="f083b2a8aea23a2f" providerId="LiveId" clId="{3A5E1E79-48B8-4C72-B3C7-5DF85258361B}" dt="2021-03-24T22:21:05.460" v="11113" actId="20577"/>
        <pc:sldMkLst>
          <pc:docMk/>
          <pc:sldMk cId="0" sldId="727"/>
        </pc:sldMkLst>
        <pc:spChg chg="del">
          <ac:chgData name="Lei Wu" userId="f083b2a8aea23a2f" providerId="LiveId" clId="{3A5E1E79-48B8-4C72-B3C7-5DF85258361B}" dt="2021-03-22T19:03:55.473" v="3126" actId="478"/>
          <ac:spMkLst>
            <pc:docMk/>
            <pc:sldMk cId="0" sldId="727"/>
            <ac:spMk id="2" creationId="{00000000-0000-0000-0000-000000000000}"/>
          </ac:spMkLst>
        </pc:spChg>
        <pc:spChg chg="mod">
          <ac:chgData name="Lei Wu" userId="f083b2a8aea23a2f" providerId="LiveId" clId="{3A5E1E79-48B8-4C72-B3C7-5DF85258361B}" dt="2021-03-22T20:17:21.898" v="4168" actId="403"/>
          <ac:spMkLst>
            <pc:docMk/>
            <pc:sldMk cId="0" sldId="727"/>
            <ac:spMk id="3" creationId="{00000000-0000-0000-0000-000000000000}"/>
          </ac:spMkLst>
        </pc:spChg>
        <pc:spChg chg="add mod">
          <ac:chgData name="Lei Wu" userId="f083b2a8aea23a2f" providerId="LiveId" clId="{3A5E1E79-48B8-4C72-B3C7-5DF85258361B}" dt="2021-03-22T21:58:23.978" v="6668"/>
          <ac:spMkLst>
            <pc:docMk/>
            <pc:sldMk cId="0" sldId="727"/>
            <ac:spMk id="4" creationId="{5BBCEF3C-061B-4993-AA2A-50025FA53476}"/>
          </ac:spMkLst>
        </pc:spChg>
        <pc:spChg chg="add del mod">
          <ac:chgData name="Lei Wu" userId="f083b2a8aea23a2f" providerId="LiveId" clId="{3A5E1E79-48B8-4C72-B3C7-5DF85258361B}" dt="2021-03-22T19:03:57.245" v="3127" actId="478"/>
          <ac:spMkLst>
            <pc:docMk/>
            <pc:sldMk cId="0" sldId="727"/>
            <ac:spMk id="4" creationId="{901C4DBC-7137-4973-8714-BF7CCB358944}"/>
          </ac:spMkLst>
        </pc:spChg>
        <pc:spChg chg="del">
          <ac:chgData name="Lei Wu" userId="f083b2a8aea23a2f" providerId="LiveId" clId="{3A5E1E79-48B8-4C72-B3C7-5DF85258361B}" dt="2021-03-22T12:23:24.497" v="260" actId="478"/>
          <ac:spMkLst>
            <pc:docMk/>
            <pc:sldMk cId="0" sldId="727"/>
            <ac:spMk id="7" creationId="{00000000-0000-0000-0000-000000000000}"/>
          </ac:spMkLst>
        </pc:spChg>
        <pc:spChg chg="add mod">
          <ac:chgData name="Lei Wu" userId="f083b2a8aea23a2f" providerId="LiveId" clId="{3A5E1E79-48B8-4C72-B3C7-5DF85258361B}" dt="2021-03-22T19:04:05.691" v="3139" actId="20577"/>
          <ac:spMkLst>
            <pc:docMk/>
            <pc:sldMk cId="0" sldId="727"/>
            <ac:spMk id="8" creationId="{63965FB8-DA74-46FC-A3CA-F12B448CCDD9}"/>
          </ac:spMkLst>
        </pc:spChg>
        <pc:spChg chg="del mod">
          <ac:chgData name="Lei Wu" userId="f083b2a8aea23a2f" providerId="LiveId" clId="{3A5E1E79-48B8-4C72-B3C7-5DF85258361B}" dt="2021-03-22T12:23:24.497" v="260" actId="478"/>
          <ac:spMkLst>
            <pc:docMk/>
            <pc:sldMk cId="0" sldId="727"/>
            <ac:spMk id="9" creationId="{00000000-0000-0000-0000-000000000000}"/>
          </ac:spMkLst>
        </pc:spChg>
        <pc:spChg chg="del">
          <ac:chgData name="Lei Wu" userId="f083b2a8aea23a2f" providerId="LiveId" clId="{3A5E1E79-48B8-4C72-B3C7-5DF85258361B}" dt="2021-03-22T12:23:24.497" v="260" actId="478"/>
          <ac:spMkLst>
            <pc:docMk/>
            <pc:sldMk cId="0" sldId="727"/>
            <ac:spMk id="10" creationId="{00000000-0000-0000-0000-000000000000}"/>
          </ac:spMkLst>
        </pc:spChg>
      </pc:sldChg>
      <pc:sldChg chg="addSp modSp add mod modNotesTx">
        <pc:chgData name="Lei Wu" userId="f083b2a8aea23a2f" providerId="LiveId" clId="{3A5E1E79-48B8-4C72-B3C7-5DF85258361B}" dt="2021-03-23T05:58:20.774" v="10303" actId="20577"/>
        <pc:sldMkLst>
          <pc:docMk/>
          <pc:sldMk cId="3568685169" sldId="728"/>
        </pc:sldMkLst>
        <pc:spChg chg="mod">
          <ac:chgData name="Lei Wu" userId="f083b2a8aea23a2f" providerId="LiveId" clId="{3A5E1E79-48B8-4C72-B3C7-5DF85258361B}" dt="2021-03-22T12:23:53.833" v="262"/>
          <ac:spMkLst>
            <pc:docMk/>
            <pc:sldMk cId="3568685169" sldId="728"/>
            <ac:spMk id="2" creationId="{00000000-0000-0000-0000-000000000000}"/>
          </ac:spMkLst>
        </pc:spChg>
        <pc:spChg chg="mod">
          <ac:chgData name="Lei Wu" userId="f083b2a8aea23a2f" providerId="LiveId" clId="{3A5E1E79-48B8-4C72-B3C7-5DF85258361B}" dt="2021-03-22T18:37:36.713" v="2482" actId="20577"/>
          <ac:spMkLst>
            <pc:docMk/>
            <pc:sldMk cId="3568685169" sldId="728"/>
            <ac:spMk id="3" creationId="{00000000-0000-0000-0000-000000000000}"/>
          </ac:spMkLst>
        </pc:spChg>
        <pc:spChg chg="add mod">
          <ac:chgData name="Lei Wu" userId="f083b2a8aea23a2f" providerId="LiveId" clId="{3A5E1E79-48B8-4C72-B3C7-5DF85258361B}" dt="2021-03-22T21:57:35.378" v="6646"/>
          <ac:spMkLst>
            <pc:docMk/>
            <pc:sldMk cId="3568685169" sldId="728"/>
            <ac:spMk id="4" creationId="{6E48ACAD-9FAE-42CF-B1F9-C9C2A925A7B3}"/>
          </ac:spMkLst>
        </pc:spChg>
      </pc:sldChg>
      <pc:sldChg chg="addSp modSp add mod modNotesTx">
        <pc:chgData name="Lei Wu" userId="f083b2a8aea23a2f" providerId="LiveId" clId="{3A5E1E79-48B8-4C72-B3C7-5DF85258361B}" dt="2021-03-22T21:57:36.577" v="6647"/>
        <pc:sldMkLst>
          <pc:docMk/>
          <pc:sldMk cId="2468491244" sldId="729"/>
        </pc:sldMkLst>
        <pc:spChg chg="mod">
          <ac:chgData name="Lei Wu" userId="f083b2a8aea23a2f" providerId="LiveId" clId="{3A5E1E79-48B8-4C72-B3C7-5DF85258361B}" dt="2021-03-22T18:37:44.285" v="2496" actId="20577"/>
          <ac:spMkLst>
            <pc:docMk/>
            <pc:sldMk cId="2468491244" sldId="729"/>
            <ac:spMk id="2" creationId="{00000000-0000-0000-0000-000000000000}"/>
          </ac:spMkLst>
        </pc:spChg>
        <pc:spChg chg="mod">
          <ac:chgData name="Lei Wu" userId="f083b2a8aea23a2f" providerId="LiveId" clId="{3A5E1E79-48B8-4C72-B3C7-5DF85258361B}" dt="2021-03-22T18:44:51.262" v="2868" actId="404"/>
          <ac:spMkLst>
            <pc:docMk/>
            <pc:sldMk cId="2468491244" sldId="729"/>
            <ac:spMk id="3" creationId="{00000000-0000-0000-0000-000000000000}"/>
          </ac:spMkLst>
        </pc:spChg>
        <pc:spChg chg="add mod">
          <ac:chgData name="Lei Wu" userId="f083b2a8aea23a2f" providerId="LiveId" clId="{3A5E1E79-48B8-4C72-B3C7-5DF85258361B}" dt="2021-03-22T21:57:36.577" v="6647"/>
          <ac:spMkLst>
            <pc:docMk/>
            <pc:sldMk cId="2468491244" sldId="729"/>
            <ac:spMk id="5" creationId="{290D7227-7B6A-4176-81D3-933EBF3EEC34}"/>
          </ac:spMkLst>
        </pc:spChg>
        <pc:picChg chg="add mod">
          <ac:chgData name="Lei Wu" userId="f083b2a8aea23a2f" providerId="LiveId" clId="{3A5E1E79-48B8-4C72-B3C7-5DF85258361B}" dt="2021-03-22T18:44:53.685" v="2869" actId="1076"/>
          <ac:picMkLst>
            <pc:docMk/>
            <pc:sldMk cId="2468491244" sldId="729"/>
            <ac:picMk id="1026" creationId="{66DA5A17-8453-49F7-8F53-252F9FA7CB8D}"/>
          </ac:picMkLst>
        </pc:picChg>
      </pc:sldChg>
      <pc:sldChg chg="addSp modSp add mod">
        <pc:chgData name="Lei Wu" userId="f083b2a8aea23a2f" providerId="LiveId" clId="{3A5E1E79-48B8-4C72-B3C7-5DF85258361B}" dt="2021-03-22T21:58:11.363" v="6659"/>
        <pc:sldMkLst>
          <pc:docMk/>
          <pc:sldMk cId="2125214281" sldId="730"/>
        </pc:sldMkLst>
        <pc:spChg chg="mod">
          <ac:chgData name="Lei Wu" userId="f083b2a8aea23a2f" providerId="LiveId" clId="{3A5E1E79-48B8-4C72-B3C7-5DF85258361B}" dt="2021-03-22T20:25:54.238" v="4398" actId="1076"/>
          <ac:spMkLst>
            <pc:docMk/>
            <pc:sldMk cId="2125214281" sldId="730"/>
            <ac:spMk id="3" creationId="{00000000-0000-0000-0000-000000000000}"/>
          </ac:spMkLst>
        </pc:spChg>
        <pc:spChg chg="add mod">
          <ac:chgData name="Lei Wu" userId="f083b2a8aea23a2f" providerId="LiveId" clId="{3A5E1E79-48B8-4C72-B3C7-5DF85258361B}" dt="2021-03-22T21:58:11.363" v="6659"/>
          <ac:spMkLst>
            <pc:docMk/>
            <pc:sldMk cId="2125214281" sldId="730"/>
            <ac:spMk id="4" creationId="{72BEF0D6-0836-4FA9-B1A0-CE8D11A8EB5D}"/>
          </ac:spMkLst>
        </pc:spChg>
        <pc:spChg chg="mod">
          <ac:chgData name="Lei Wu" userId="f083b2a8aea23a2f" providerId="LiveId" clId="{3A5E1E79-48B8-4C72-B3C7-5DF85258361B}" dt="2021-03-22T20:15:15.662" v="4147" actId="20577"/>
          <ac:spMkLst>
            <pc:docMk/>
            <pc:sldMk cId="2125214281" sldId="730"/>
            <ac:spMk id="10" creationId="{5539CFC3-324B-44CF-AEB3-1933E578695F}"/>
          </ac:spMkLst>
        </pc:spChg>
      </pc:sldChg>
      <pc:sldChg chg="addSp modSp add mod">
        <pc:chgData name="Lei Wu" userId="f083b2a8aea23a2f" providerId="LiveId" clId="{3A5E1E79-48B8-4C72-B3C7-5DF85258361B}" dt="2021-03-22T21:58:12.531" v="6660"/>
        <pc:sldMkLst>
          <pc:docMk/>
          <pc:sldMk cId="721511873" sldId="731"/>
        </pc:sldMkLst>
        <pc:spChg chg="mod">
          <ac:chgData name="Lei Wu" userId="f083b2a8aea23a2f" providerId="LiveId" clId="{3A5E1E79-48B8-4C72-B3C7-5DF85258361B}" dt="2021-03-22T20:25:58.504" v="4399" actId="1076"/>
          <ac:spMkLst>
            <pc:docMk/>
            <pc:sldMk cId="721511873" sldId="731"/>
            <ac:spMk id="3" creationId="{00000000-0000-0000-0000-000000000000}"/>
          </ac:spMkLst>
        </pc:spChg>
        <pc:spChg chg="add mod">
          <ac:chgData name="Lei Wu" userId="f083b2a8aea23a2f" providerId="LiveId" clId="{3A5E1E79-48B8-4C72-B3C7-5DF85258361B}" dt="2021-03-22T20:26:08.757" v="4400" actId="1076"/>
          <ac:spMkLst>
            <pc:docMk/>
            <pc:sldMk cId="721511873" sldId="731"/>
            <ac:spMk id="4" creationId="{86D38AC5-F7D1-4CB7-AF18-27F35E0C2817}"/>
          </ac:spMkLst>
        </pc:spChg>
        <pc:spChg chg="add mod">
          <ac:chgData name="Lei Wu" userId="f083b2a8aea23a2f" providerId="LiveId" clId="{3A5E1E79-48B8-4C72-B3C7-5DF85258361B}" dt="2021-03-22T21:58:12.531" v="6660"/>
          <ac:spMkLst>
            <pc:docMk/>
            <pc:sldMk cId="721511873" sldId="731"/>
            <ac:spMk id="5" creationId="{0F7744E0-FDCE-4DD8-8515-03C375C36F9E}"/>
          </ac:spMkLst>
        </pc:spChg>
        <pc:spChg chg="mod">
          <ac:chgData name="Lei Wu" userId="f083b2a8aea23a2f" providerId="LiveId" clId="{3A5E1E79-48B8-4C72-B3C7-5DF85258361B}" dt="2021-03-22T20:15:13.473" v="4146" actId="20577"/>
          <ac:spMkLst>
            <pc:docMk/>
            <pc:sldMk cId="721511873" sldId="731"/>
            <ac:spMk id="10" creationId="{5539CFC3-324B-44CF-AEB3-1933E578695F}"/>
          </ac:spMkLst>
        </pc:spChg>
      </pc:sldChg>
      <pc:sldChg chg="addSp delSp modSp add mod">
        <pc:chgData name="Lei Wu" userId="f083b2a8aea23a2f" providerId="LiveId" clId="{3A5E1E79-48B8-4C72-B3C7-5DF85258361B}" dt="2021-03-22T21:58:13.855" v="6661"/>
        <pc:sldMkLst>
          <pc:docMk/>
          <pc:sldMk cId="2925088013" sldId="732"/>
        </pc:sldMkLst>
        <pc:spChg chg="mod">
          <ac:chgData name="Lei Wu" userId="f083b2a8aea23a2f" providerId="LiveId" clId="{3A5E1E79-48B8-4C72-B3C7-5DF85258361B}" dt="2021-03-22T20:26:13.001" v="4401" actId="1076"/>
          <ac:spMkLst>
            <pc:docMk/>
            <pc:sldMk cId="2925088013" sldId="732"/>
            <ac:spMk id="3" creationId="{00000000-0000-0000-0000-000000000000}"/>
          </ac:spMkLst>
        </pc:spChg>
        <pc:spChg chg="del">
          <ac:chgData name="Lei Wu" userId="f083b2a8aea23a2f" providerId="LiveId" clId="{3A5E1E79-48B8-4C72-B3C7-5DF85258361B}" dt="2021-03-22T20:18:01.278" v="4170" actId="478"/>
          <ac:spMkLst>
            <pc:docMk/>
            <pc:sldMk cId="2925088013" sldId="732"/>
            <ac:spMk id="4" creationId="{86D38AC5-F7D1-4CB7-AF18-27F35E0C2817}"/>
          </ac:spMkLst>
        </pc:spChg>
        <pc:spChg chg="add mod">
          <ac:chgData name="Lei Wu" userId="f083b2a8aea23a2f" providerId="LiveId" clId="{3A5E1E79-48B8-4C72-B3C7-5DF85258361B}" dt="2021-03-22T21:58:13.855" v="6661"/>
          <ac:spMkLst>
            <pc:docMk/>
            <pc:sldMk cId="2925088013" sldId="732"/>
            <ac:spMk id="4" creationId="{8DF3FB65-4A89-48E5-B249-9362437A46FC}"/>
          </ac:spMkLst>
        </pc:spChg>
      </pc:sldChg>
      <pc:sldChg chg="addSp modSp add mod modNotesTx">
        <pc:chgData name="Lei Wu" userId="f083b2a8aea23a2f" providerId="LiveId" clId="{3A5E1E79-48B8-4C72-B3C7-5DF85258361B}" dt="2021-03-22T21:58:20.244" v="6666"/>
        <pc:sldMkLst>
          <pc:docMk/>
          <pc:sldMk cId="1671510205" sldId="733"/>
        </pc:sldMkLst>
        <pc:spChg chg="mod">
          <ac:chgData name="Lei Wu" userId="f083b2a8aea23a2f" providerId="LiveId" clId="{3A5E1E79-48B8-4C72-B3C7-5DF85258361B}" dt="2021-03-22T20:21:51.597" v="4351" actId="403"/>
          <ac:spMkLst>
            <pc:docMk/>
            <pc:sldMk cId="1671510205" sldId="733"/>
            <ac:spMk id="3" creationId="{00000000-0000-0000-0000-000000000000}"/>
          </ac:spMkLst>
        </pc:spChg>
        <pc:spChg chg="add mod">
          <ac:chgData name="Lei Wu" userId="f083b2a8aea23a2f" providerId="LiveId" clId="{3A5E1E79-48B8-4C72-B3C7-5DF85258361B}" dt="2021-03-22T21:58:20.244" v="6666"/>
          <ac:spMkLst>
            <pc:docMk/>
            <pc:sldMk cId="1671510205" sldId="733"/>
            <ac:spMk id="4" creationId="{82EBBE17-F2A7-47DE-A07C-525B95B62E19}"/>
          </ac:spMkLst>
        </pc:spChg>
      </pc:sldChg>
      <pc:sldChg chg="addSp modSp add modNotesTx">
        <pc:chgData name="Lei Wu" userId="f083b2a8aea23a2f" providerId="LiveId" clId="{3A5E1E79-48B8-4C72-B3C7-5DF85258361B}" dt="2021-03-22T21:58:18.984" v="6665"/>
        <pc:sldMkLst>
          <pc:docMk/>
          <pc:sldMk cId="4060893034" sldId="734"/>
        </pc:sldMkLst>
        <pc:spChg chg="add mod">
          <ac:chgData name="Lei Wu" userId="f083b2a8aea23a2f" providerId="LiveId" clId="{3A5E1E79-48B8-4C72-B3C7-5DF85258361B}" dt="2021-03-22T21:58:18.984" v="6665"/>
          <ac:spMkLst>
            <pc:docMk/>
            <pc:sldMk cId="4060893034" sldId="734"/>
            <ac:spMk id="4" creationId="{C16BF38D-3B87-4D3B-8BE6-5C2B31CFE233}"/>
          </ac:spMkLst>
        </pc:spChg>
      </pc:sldChg>
      <pc:sldChg chg="addSp modSp add mod">
        <pc:chgData name="Lei Wu" userId="f083b2a8aea23a2f" providerId="LiveId" clId="{3A5E1E79-48B8-4C72-B3C7-5DF85258361B}" dt="2021-03-22T21:58:15.166" v="6662"/>
        <pc:sldMkLst>
          <pc:docMk/>
          <pc:sldMk cId="3729012336" sldId="735"/>
        </pc:sldMkLst>
        <pc:spChg chg="mod">
          <ac:chgData name="Lei Wu" userId="f083b2a8aea23a2f" providerId="LiveId" clId="{3A5E1E79-48B8-4C72-B3C7-5DF85258361B}" dt="2021-03-22T20:23:37.070" v="4364" actId="1076"/>
          <ac:spMkLst>
            <pc:docMk/>
            <pc:sldMk cId="3729012336" sldId="735"/>
            <ac:spMk id="3" creationId="{00000000-0000-0000-0000-000000000000}"/>
          </ac:spMkLst>
        </pc:spChg>
        <pc:spChg chg="mod">
          <ac:chgData name="Lei Wu" userId="f083b2a8aea23a2f" providerId="LiveId" clId="{3A5E1E79-48B8-4C72-B3C7-5DF85258361B}" dt="2021-03-22T20:23:57.568" v="4368" actId="1076"/>
          <ac:spMkLst>
            <pc:docMk/>
            <pc:sldMk cId="3729012336" sldId="735"/>
            <ac:spMk id="4" creationId="{86D38AC5-F7D1-4CB7-AF18-27F35E0C2817}"/>
          </ac:spMkLst>
        </pc:spChg>
        <pc:spChg chg="add mod">
          <ac:chgData name="Lei Wu" userId="f083b2a8aea23a2f" providerId="LiveId" clId="{3A5E1E79-48B8-4C72-B3C7-5DF85258361B}" dt="2021-03-22T21:58:15.166" v="6662"/>
          <ac:spMkLst>
            <pc:docMk/>
            <pc:sldMk cId="3729012336" sldId="735"/>
            <ac:spMk id="5" creationId="{2CAAA960-CE26-41EE-A5BF-56D5184BDE3B}"/>
          </ac:spMkLst>
        </pc:spChg>
      </pc:sldChg>
      <pc:sldChg chg="addSp modSp add mod modNotesTx">
        <pc:chgData name="Lei Wu" userId="f083b2a8aea23a2f" providerId="LiveId" clId="{3A5E1E79-48B8-4C72-B3C7-5DF85258361B}" dt="2021-03-22T21:58:16.387" v="6663"/>
        <pc:sldMkLst>
          <pc:docMk/>
          <pc:sldMk cId="3166833476" sldId="736"/>
        </pc:sldMkLst>
        <pc:spChg chg="mod">
          <ac:chgData name="Lei Wu" userId="f083b2a8aea23a2f" providerId="LiveId" clId="{3A5E1E79-48B8-4C72-B3C7-5DF85258361B}" dt="2021-03-22T20:25:43.655" v="4397" actId="1076"/>
          <ac:spMkLst>
            <pc:docMk/>
            <pc:sldMk cId="3166833476" sldId="736"/>
            <ac:spMk id="3" creationId="{00000000-0000-0000-0000-000000000000}"/>
          </ac:spMkLst>
        </pc:spChg>
        <pc:spChg chg="add mod">
          <ac:chgData name="Lei Wu" userId="f083b2a8aea23a2f" providerId="LiveId" clId="{3A5E1E79-48B8-4C72-B3C7-5DF85258361B}" dt="2021-03-22T21:58:16.387" v="6663"/>
          <ac:spMkLst>
            <pc:docMk/>
            <pc:sldMk cId="3166833476" sldId="736"/>
            <ac:spMk id="4" creationId="{D1979356-9756-4006-9D2F-7C17F6F7815E}"/>
          </ac:spMkLst>
        </pc:spChg>
      </pc:sldChg>
      <pc:sldChg chg="addSp modSp add mod">
        <pc:chgData name="Lei Wu" userId="f083b2a8aea23a2f" providerId="LiveId" clId="{3A5E1E79-48B8-4C72-B3C7-5DF85258361B}" dt="2021-03-22T21:58:17.677" v="6664"/>
        <pc:sldMkLst>
          <pc:docMk/>
          <pc:sldMk cId="3877806631" sldId="737"/>
        </pc:sldMkLst>
        <pc:spChg chg="mod">
          <ac:chgData name="Lei Wu" userId="f083b2a8aea23a2f" providerId="LiveId" clId="{3A5E1E79-48B8-4C72-B3C7-5DF85258361B}" dt="2021-03-22T20:27:02.805" v="4414" actId="15"/>
          <ac:spMkLst>
            <pc:docMk/>
            <pc:sldMk cId="3877806631" sldId="737"/>
            <ac:spMk id="3" creationId="{00000000-0000-0000-0000-000000000000}"/>
          </ac:spMkLst>
        </pc:spChg>
        <pc:spChg chg="add mod">
          <ac:chgData name="Lei Wu" userId="f083b2a8aea23a2f" providerId="LiveId" clId="{3A5E1E79-48B8-4C72-B3C7-5DF85258361B}" dt="2021-03-22T21:58:17.677" v="6664"/>
          <ac:spMkLst>
            <pc:docMk/>
            <pc:sldMk cId="3877806631" sldId="737"/>
            <ac:spMk id="4" creationId="{01704DCF-1A40-4EE5-9E95-B0832A73884B}"/>
          </ac:spMkLst>
        </pc:spChg>
      </pc:sldChg>
      <pc:sldChg chg="addSp modSp add mod modAnim modNotesTx">
        <pc:chgData name="Lei Wu" userId="f083b2a8aea23a2f" providerId="LiveId" clId="{3A5E1E79-48B8-4C72-B3C7-5DF85258361B}" dt="2021-03-22T21:58:25.513" v="6669"/>
        <pc:sldMkLst>
          <pc:docMk/>
          <pc:sldMk cId="328625904" sldId="738"/>
        </pc:sldMkLst>
        <pc:spChg chg="mod">
          <ac:chgData name="Lei Wu" userId="f083b2a8aea23a2f" providerId="LiveId" clId="{3A5E1E79-48B8-4C72-B3C7-5DF85258361B}" dt="2021-03-22T21:03:22.889" v="5598" actId="255"/>
          <ac:spMkLst>
            <pc:docMk/>
            <pc:sldMk cId="328625904" sldId="738"/>
            <ac:spMk id="3" creationId="{00000000-0000-0000-0000-000000000000}"/>
          </ac:spMkLst>
        </pc:spChg>
        <pc:spChg chg="add mod">
          <ac:chgData name="Lei Wu" userId="f083b2a8aea23a2f" providerId="LiveId" clId="{3A5E1E79-48B8-4C72-B3C7-5DF85258361B}" dt="2021-03-22T21:09:26.821" v="6289" actId="1076"/>
          <ac:spMkLst>
            <pc:docMk/>
            <pc:sldMk cId="328625904" sldId="738"/>
            <ac:spMk id="4" creationId="{34D253A3-990B-43A4-BDCA-E8EAD8D9ACB7}"/>
          </ac:spMkLst>
        </pc:spChg>
        <pc:spChg chg="add mod">
          <ac:chgData name="Lei Wu" userId="f083b2a8aea23a2f" providerId="LiveId" clId="{3A5E1E79-48B8-4C72-B3C7-5DF85258361B}" dt="2021-03-22T21:10:08.030" v="6323" actId="1076"/>
          <ac:spMkLst>
            <pc:docMk/>
            <pc:sldMk cId="328625904" sldId="738"/>
            <ac:spMk id="5" creationId="{30678B04-5500-4669-B771-DFCD1D2C40AB}"/>
          </ac:spMkLst>
        </pc:spChg>
        <pc:spChg chg="add mod">
          <ac:chgData name="Lei Wu" userId="f083b2a8aea23a2f" providerId="LiveId" clId="{3A5E1E79-48B8-4C72-B3C7-5DF85258361B}" dt="2021-03-22T21:58:25.513" v="6669"/>
          <ac:spMkLst>
            <pc:docMk/>
            <pc:sldMk cId="328625904" sldId="738"/>
            <ac:spMk id="6" creationId="{60864B05-88EA-4133-879C-A3A0D31583A4}"/>
          </ac:spMkLst>
        </pc:spChg>
        <pc:spChg chg="mod">
          <ac:chgData name="Lei Wu" userId="f083b2a8aea23a2f" providerId="LiveId" clId="{3A5E1E79-48B8-4C72-B3C7-5DF85258361B}" dt="2021-03-22T20:48:29.537" v="4577"/>
          <ac:spMkLst>
            <pc:docMk/>
            <pc:sldMk cId="328625904" sldId="738"/>
            <ac:spMk id="8" creationId="{63965FB8-DA74-46FC-A3CA-F12B448CCDD9}"/>
          </ac:spMkLst>
        </pc:spChg>
      </pc:sldChg>
      <pc:sldChg chg="addSp modSp add mod">
        <pc:chgData name="Lei Wu" userId="f083b2a8aea23a2f" providerId="LiveId" clId="{3A5E1E79-48B8-4C72-B3C7-5DF85258361B}" dt="2021-03-22T21:58:35.091" v="6672"/>
        <pc:sldMkLst>
          <pc:docMk/>
          <pc:sldMk cId="3382294970" sldId="739"/>
        </pc:sldMkLst>
        <pc:spChg chg="mod">
          <ac:chgData name="Lei Wu" userId="f083b2a8aea23a2f" providerId="LiveId" clId="{3A5E1E79-48B8-4C72-B3C7-5DF85258361B}" dt="2021-03-22T21:16:18.229" v="6358" actId="20577"/>
          <ac:spMkLst>
            <pc:docMk/>
            <pc:sldMk cId="3382294970" sldId="739"/>
            <ac:spMk id="2" creationId="{00000000-0000-0000-0000-000000000000}"/>
          </ac:spMkLst>
        </pc:spChg>
        <pc:spChg chg="mod">
          <ac:chgData name="Lei Wu" userId="f083b2a8aea23a2f" providerId="LiveId" clId="{3A5E1E79-48B8-4C72-B3C7-5DF85258361B}" dt="2021-03-22T21:16:58.768" v="6365" actId="27636"/>
          <ac:spMkLst>
            <pc:docMk/>
            <pc:sldMk cId="3382294970" sldId="739"/>
            <ac:spMk id="3" creationId="{00000000-0000-0000-0000-000000000000}"/>
          </ac:spMkLst>
        </pc:spChg>
        <pc:spChg chg="add mod">
          <ac:chgData name="Lei Wu" userId="f083b2a8aea23a2f" providerId="LiveId" clId="{3A5E1E79-48B8-4C72-B3C7-5DF85258361B}" dt="2021-03-22T21:58:35.091" v="6672"/>
          <ac:spMkLst>
            <pc:docMk/>
            <pc:sldMk cId="3382294970" sldId="739"/>
            <ac:spMk id="5" creationId="{6294CC32-2FC2-47F9-BCBD-FF38AF222FFC}"/>
          </ac:spMkLst>
        </pc:spChg>
        <pc:picChg chg="add mod">
          <ac:chgData name="Lei Wu" userId="f083b2a8aea23a2f" providerId="LiveId" clId="{3A5E1E79-48B8-4C72-B3C7-5DF85258361B}" dt="2021-03-22T21:17:04.863" v="6366" actId="1076"/>
          <ac:picMkLst>
            <pc:docMk/>
            <pc:sldMk cId="3382294970" sldId="739"/>
            <ac:picMk id="4" creationId="{0C673875-63B9-4AD7-9122-98AC79551DDB}"/>
          </ac:picMkLst>
        </pc:picChg>
      </pc:sldChg>
      <pc:sldChg chg="modSp add del mod">
        <pc:chgData name="Lei Wu" userId="f083b2a8aea23a2f" providerId="LiveId" clId="{3A5E1E79-48B8-4C72-B3C7-5DF85258361B}" dt="2021-03-22T22:35:59.248" v="10278" actId="47"/>
        <pc:sldMkLst>
          <pc:docMk/>
          <pc:sldMk cId="2565372735" sldId="740"/>
        </pc:sldMkLst>
        <pc:spChg chg="mod">
          <ac:chgData name="Lei Wu" userId="f083b2a8aea23a2f" providerId="LiveId" clId="{3A5E1E79-48B8-4C72-B3C7-5DF85258361B}" dt="2021-03-22T21:56:06.177" v="6637" actId="108"/>
          <ac:spMkLst>
            <pc:docMk/>
            <pc:sldMk cId="2565372735" sldId="740"/>
            <ac:spMk id="3" creationId="{00000000-0000-0000-0000-000000000000}"/>
          </ac:spMkLst>
        </pc:spChg>
      </pc:sldChg>
      <pc:sldChg chg="addSp delSp modSp add mod">
        <pc:chgData name="Lei Wu" userId="f083b2a8aea23a2f" providerId="LiveId" clId="{3A5E1E79-48B8-4C72-B3C7-5DF85258361B}" dt="2021-03-22T21:58:36.460" v="6673"/>
        <pc:sldMkLst>
          <pc:docMk/>
          <pc:sldMk cId="2460363530" sldId="741"/>
        </pc:sldMkLst>
        <pc:spChg chg="mod">
          <ac:chgData name="Lei Wu" userId="f083b2a8aea23a2f" providerId="LiveId" clId="{3A5E1E79-48B8-4C72-B3C7-5DF85258361B}" dt="2021-03-22T21:42:24.982" v="6601" actId="14100"/>
          <ac:spMkLst>
            <pc:docMk/>
            <pc:sldMk cId="2460363530" sldId="741"/>
            <ac:spMk id="2" creationId="{00000000-0000-0000-0000-000000000000}"/>
          </ac:spMkLst>
        </pc:spChg>
        <pc:spChg chg="add del mod">
          <ac:chgData name="Lei Wu" userId="f083b2a8aea23a2f" providerId="LiveId" clId="{3A5E1E79-48B8-4C72-B3C7-5DF85258361B}" dt="2021-03-22T21:43:30.658" v="6615" actId="255"/>
          <ac:spMkLst>
            <pc:docMk/>
            <pc:sldMk cId="2460363530" sldId="741"/>
            <ac:spMk id="3" creationId="{00000000-0000-0000-0000-000000000000}"/>
          </ac:spMkLst>
        </pc:spChg>
        <pc:spChg chg="add del mod">
          <ac:chgData name="Lei Wu" userId="f083b2a8aea23a2f" providerId="LiveId" clId="{3A5E1E79-48B8-4C72-B3C7-5DF85258361B}" dt="2021-03-22T21:42:00.512" v="6596" actId="478"/>
          <ac:spMkLst>
            <pc:docMk/>
            <pc:sldMk cId="2460363530" sldId="741"/>
            <ac:spMk id="6" creationId="{5B8C9043-F06A-4B1C-9343-34A6E4E8D202}"/>
          </ac:spMkLst>
        </pc:spChg>
        <pc:spChg chg="add mod">
          <ac:chgData name="Lei Wu" userId="f083b2a8aea23a2f" providerId="LiveId" clId="{3A5E1E79-48B8-4C72-B3C7-5DF85258361B}" dt="2021-03-22T21:58:36.460" v="6673"/>
          <ac:spMkLst>
            <pc:docMk/>
            <pc:sldMk cId="2460363530" sldId="741"/>
            <ac:spMk id="6" creationId="{92D49AA5-B10C-479A-82C1-989145A55667}"/>
          </ac:spMkLst>
        </pc:spChg>
        <pc:picChg chg="del">
          <ac:chgData name="Lei Wu" userId="f083b2a8aea23a2f" providerId="LiveId" clId="{3A5E1E79-48B8-4C72-B3C7-5DF85258361B}" dt="2021-03-22T21:41:18.365" v="6588" actId="478"/>
          <ac:picMkLst>
            <pc:docMk/>
            <pc:sldMk cId="2460363530" sldId="741"/>
            <ac:picMk id="4" creationId="{0C673875-63B9-4AD7-9122-98AC79551DDB}"/>
          </ac:picMkLst>
        </pc:picChg>
        <pc:picChg chg="add mod">
          <ac:chgData name="Lei Wu" userId="f083b2a8aea23a2f" providerId="LiveId" clId="{3A5E1E79-48B8-4C72-B3C7-5DF85258361B}" dt="2021-03-22T21:41:58.237" v="6594" actId="1076"/>
          <ac:picMkLst>
            <pc:docMk/>
            <pc:sldMk cId="2460363530" sldId="741"/>
            <ac:picMk id="5" creationId="{00B1FCF5-ED10-4ADC-9BE9-30DD28FB78D7}"/>
          </ac:picMkLst>
        </pc:picChg>
      </pc:sldChg>
      <pc:sldChg chg="addSp delSp modSp add mod">
        <pc:chgData name="Lei Wu" userId="f083b2a8aea23a2f" providerId="LiveId" clId="{3A5E1E79-48B8-4C72-B3C7-5DF85258361B}" dt="2021-03-22T21:58:37.715" v="6674"/>
        <pc:sldMkLst>
          <pc:docMk/>
          <pc:sldMk cId="420223268" sldId="742"/>
        </pc:sldMkLst>
        <pc:spChg chg="mod">
          <ac:chgData name="Lei Wu" userId="f083b2a8aea23a2f" providerId="LiveId" clId="{3A5E1E79-48B8-4C72-B3C7-5DF85258361B}" dt="2021-03-22T21:43:36.181" v="6616" actId="255"/>
          <ac:spMkLst>
            <pc:docMk/>
            <pc:sldMk cId="420223268" sldId="742"/>
            <ac:spMk id="3" creationId="{00000000-0000-0000-0000-000000000000}"/>
          </ac:spMkLst>
        </pc:spChg>
        <pc:spChg chg="add mod">
          <ac:chgData name="Lei Wu" userId="f083b2a8aea23a2f" providerId="LiveId" clId="{3A5E1E79-48B8-4C72-B3C7-5DF85258361B}" dt="2021-03-22T21:58:37.715" v="6674"/>
          <ac:spMkLst>
            <pc:docMk/>
            <pc:sldMk cId="420223268" sldId="742"/>
            <ac:spMk id="5" creationId="{5C145A55-B9BB-4554-AB0C-691864E4FDF5}"/>
          </ac:spMkLst>
        </pc:spChg>
        <pc:picChg chg="del">
          <ac:chgData name="Lei Wu" userId="f083b2a8aea23a2f" providerId="LiveId" clId="{3A5E1E79-48B8-4C72-B3C7-5DF85258361B}" dt="2021-03-22T21:42:50.067" v="6604" actId="478"/>
          <ac:picMkLst>
            <pc:docMk/>
            <pc:sldMk cId="420223268" sldId="742"/>
            <ac:picMk id="5" creationId="{00B1FCF5-ED10-4ADC-9BE9-30DD28FB78D7}"/>
          </ac:picMkLst>
        </pc:picChg>
        <pc:picChg chg="add mod">
          <ac:chgData name="Lei Wu" userId="f083b2a8aea23a2f" providerId="LiveId" clId="{3A5E1E79-48B8-4C72-B3C7-5DF85258361B}" dt="2021-03-22T21:42:55.101" v="6607" actId="1076"/>
          <ac:picMkLst>
            <pc:docMk/>
            <pc:sldMk cId="420223268" sldId="742"/>
            <ac:picMk id="6" creationId="{8CC3A916-F1CB-41E8-8ABD-22CE5329F98A}"/>
          </ac:picMkLst>
        </pc:picChg>
      </pc:sldChg>
      <pc:sldChg chg="addSp delSp modSp add mod">
        <pc:chgData name="Lei Wu" userId="f083b2a8aea23a2f" providerId="LiveId" clId="{3A5E1E79-48B8-4C72-B3C7-5DF85258361B}" dt="2021-03-22T21:58:38.979" v="6675"/>
        <pc:sldMkLst>
          <pc:docMk/>
          <pc:sldMk cId="2490304552" sldId="743"/>
        </pc:sldMkLst>
        <pc:spChg chg="mod">
          <ac:chgData name="Lei Wu" userId="f083b2a8aea23a2f" providerId="LiveId" clId="{3A5E1E79-48B8-4C72-B3C7-5DF85258361B}" dt="2021-03-22T21:43:42.189" v="6617" actId="255"/>
          <ac:spMkLst>
            <pc:docMk/>
            <pc:sldMk cId="2490304552" sldId="743"/>
            <ac:spMk id="3" creationId="{00000000-0000-0000-0000-000000000000}"/>
          </ac:spMkLst>
        </pc:spChg>
        <pc:spChg chg="add mod">
          <ac:chgData name="Lei Wu" userId="f083b2a8aea23a2f" providerId="LiveId" clId="{3A5E1E79-48B8-4C72-B3C7-5DF85258361B}" dt="2021-03-22T21:58:38.979" v="6675"/>
          <ac:spMkLst>
            <pc:docMk/>
            <pc:sldMk cId="2490304552" sldId="743"/>
            <ac:spMk id="6" creationId="{96A9D49C-0FA8-4AEB-9976-D28E86295692}"/>
          </ac:spMkLst>
        </pc:spChg>
        <pc:picChg chg="add mod">
          <ac:chgData name="Lei Wu" userId="f083b2a8aea23a2f" providerId="LiveId" clId="{3A5E1E79-48B8-4C72-B3C7-5DF85258361B}" dt="2021-03-22T21:43:18.603" v="6612"/>
          <ac:picMkLst>
            <pc:docMk/>
            <pc:sldMk cId="2490304552" sldId="743"/>
            <ac:picMk id="5" creationId="{D754F0E9-8311-4716-AD61-AAAD5F6CF575}"/>
          </ac:picMkLst>
        </pc:picChg>
        <pc:picChg chg="del">
          <ac:chgData name="Lei Wu" userId="f083b2a8aea23a2f" providerId="LiveId" clId="{3A5E1E79-48B8-4C72-B3C7-5DF85258361B}" dt="2021-03-22T21:43:17.867" v="6611" actId="478"/>
          <ac:picMkLst>
            <pc:docMk/>
            <pc:sldMk cId="2490304552" sldId="743"/>
            <ac:picMk id="6" creationId="{8CC3A916-F1CB-41E8-8ABD-22CE5329F98A}"/>
          </ac:picMkLst>
        </pc:picChg>
      </pc:sldChg>
      <pc:sldChg chg="addSp delSp modSp add mod">
        <pc:chgData name="Lei Wu" userId="f083b2a8aea23a2f" providerId="LiveId" clId="{3A5E1E79-48B8-4C72-B3C7-5DF85258361B}" dt="2021-03-22T21:58:40.387" v="6676"/>
        <pc:sldMkLst>
          <pc:docMk/>
          <pc:sldMk cId="3241542753" sldId="744"/>
        </pc:sldMkLst>
        <pc:spChg chg="mod">
          <ac:chgData name="Lei Wu" userId="f083b2a8aea23a2f" providerId="LiveId" clId="{3A5E1E79-48B8-4C72-B3C7-5DF85258361B}" dt="2021-03-22T21:44:20.521" v="6620" actId="14100"/>
          <ac:spMkLst>
            <pc:docMk/>
            <pc:sldMk cId="3241542753" sldId="744"/>
            <ac:spMk id="3" creationId="{00000000-0000-0000-0000-000000000000}"/>
          </ac:spMkLst>
        </pc:spChg>
        <pc:spChg chg="add mod">
          <ac:chgData name="Lei Wu" userId="f083b2a8aea23a2f" providerId="LiveId" clId="{3A5E1E79-48B8-4C72-B3C7-5DF85258361B}" dt="2021-03-22T21:58:40.387" v="6676"/>
          <ac:spMkLst>
            <pc:docMk/>
            <pc:sldMk cId="3241542753" sldId="744"/>
            <ac:spMk id="5" creationId="{810F8A9A-29D0-400A-868F-F2F8D3AB1589}"/>
          </ac:spMkLst>
        </pc:spChg>
        <pc:picChg chg="del">
          <ac:chgData name="Lei Wu" userId="f083b2a8aea23a2f" providerId="LiveId" clId="{3A5E1E79-48B8-4C72-B3C7-5DF85258361B}" dt="2021-03-22T21:44:28.422" v="6621" actId="478"/>
          <ac:picMkLst>
            <pc:docMk/>
            <pc:sldMk cId="3241542753" sldId="744"/>
            <ac:picMk id="5" creationId="{D754F0E9-8311-4716-AD61-AAAD5F6CF575}"/>
          </ac:picMkLst>
        </pc:picChg>
        <pc:picChg chg="add mod">
          <ac:chgData name="Lei Wu" userId="f083b2a8aea23a2f" providerId="LiveId" clId="{3A5E1E79-48B8-4C72-B3C7-5DF85258361B}" dt="2021-03-22T21:44:34.056" v="6623" actId="1076"/>
          <ac:picMkLst>
            <pc:docMk/>
            <pc:sldMk cId="3241542753" sldId="744"/>
            <ac:picMk id="6" creationId="{42CA8FFD-D61A-43CF-B081-4B21742E9BE6}"/>
          </ac:picMkLst>
        </pc:picChg>
        <pc:picChg chg="add del mod">
          <ac:chgData name="Lei Wu" userId="f083b2a8aea23a2f" providerId="LiveId" clId="{3A5E1E79-48B8-4C72-B3C7-5DF85258361B}" dt="2021-03-22T21:44:59.504" v="6625"/>
          <ac:picMkLst>
            <pc:docMk/>
            <pc:sldMk cId="3241542753" sldId="744"/>
            <ac:picMk id="7" creationId="{2CCB6439-C3A9-4B61-86C6-DF75099C5DEF}"/>
          </ac:picMkLst>
        </pc:picChg>
      </pc:sldChg>
      <pc:sldChg chg="addSp delSp modSp add mod">
        <pc:chgData name="Lei Wu" userId="f083b2a8aea23a2f" providerId="LiveId" clId="{3A5E1E79-48B8-4C72-B3C7-5DF85258361B}" dt="2021-03-22T21:58:41.533" v="6677"/>
        <pc:sldMkLst>
          <pc:docMk/>
          <pc:sldMk cId="4230763132" sldId="745"/>
        </pc:sldMkLst>
        <pc:spChg chg="mod">
          <ac:chgData name="Lei Wu" userId="f083b2a8aea23a2f" providerId="LiveId" clId="{3A5E1E79-48B8-4C72-B3C7-5DF85258361B}" dt="2021-03-22T21:45:08.313" v="6627"/>
          <ac:spMkLst>
            <pc:docMk/>
            <pc:sldMk cId="4230763132" sldId="745"/>
            <ac:spMk id="3" creationId="{00000000-0000-0000-0000-000000000000}"/>
          </ac:spMkLst>
        </pc:spChg>
        <pc:spChg chg="add mod">
          <ac:chgData name="Lei Wu" userId="f083b2a8aea23a2f" providerId="LiveId" clId="{3A5E1E79-48B8-4C72-B3C7-5DF85258361B}" dt="2021-03-22T21:58:41.533" v="6677"/>
          <ac:spMkLst>
            <pc:docMk/>
            <pc:sldMk cId="4230763132" sldId="745"/>
            <ac:spMk id="6" creationId="{FB879F1D-EEB8-4DBF-931D-2D06D2A17112}"/>
          </ac:spMkLst>
        </pc:spChg>
        <pc:picChg chg="add mod">
          <ac:chgData name="Lei Wu" userId="f083b2a8aea23a2f" providerId="LiveId" clId="{3A5E1E79-48B8-4C72-B3C7-5DF85258361B}" dt="2021-03-22T21:45:16.580" v="6630" actId="1076"/>
          <ac:picMkLst>
            <pc:docMk/>
            <pc:sldMk cId="4230763132" sldId="745"/>
            <ac:picMk id="5" creationId="{B52D0FE7-3AAE-4B28-831B-FC45728C9E79}"/>
          </ac:picMkLst>
        </pc:picChg>
        <pc:picChg chg="del">
          <ac:chgData name="Lei Wu" userId="f083b2a8aea23a2f" providerId="LiveId" clId="{3A5E1E79-48B8-4C72-B3C7-5DF85258361B}" dt="2021-03-22T21:45:12.774" v="6628" actId="478"/>
          <ac:picMkLst>
            <pc:docMk/>
            <pc:sldMk cId="4230763132" sldId="745"/>
            <ac:picMk id="6" creationId="{42CA8FFD-D61A-43CF-B081-4B21742E9BE6}"/>
          </ac:picMkLst>
        </pc:picChg>
      </pc:sldChg>
      <pc:sldChg chg="addSp delSp modSp add mod">
        <pc:chgData name="Lei Wu" userId="f083b2a8aea23a2f" providerId="LiveId" clId="{3A5E1E79-48B8-4C72-B3C7-5DF85258361B}" dt="2021-03-22T21:58:43.957" v="6678"/>
        <pc:sldMkLst>
          <pc:docMk/>
          <pc:sldMk cId="2088349570" sldId="746"/>
        </pc:sldMkLst>
        <pc:spChg chg="mod">
          <ac:chgData name="Lei Wu" userId="f083b2a8aea23a2f" providerId="LiveId" clId="{3A5E1E79-48B8-4C72-B3C7-5DF85258361B}" dt="2021-03-22T21:51:42.131" v="6632"/>
          <ac:spMkLst>
            <pc:docMk/>
            <pc:sldMk cId="2088349570" sldId="746"/>
            <ac:spMk id="3" creationId="{00000000-0000-0000-0000-000000000000}"/>
          </ac:spMkLst>
        </pc:spChg>
        <pc:spChg chg="add mod">
          <ac:chgData name="Lei Wu" userId="f083b2a8aea23a2f" providerId="LiveId" clId="{3A5E1E79-48B8-4C72-B3C7-5DF85258361B}" dt="2021-03-22T21:58:43.957" v="6678"/>
          <ac:spMkLst>
            <pc:docMk/>
            <pc:sldMk cId="2088349570" sldId="746"/>
            <ac:spMk id="7" creationId="{9B00CC6C-0DEF-46BA-A9D5-B9CF45C946C4}"/>
          </ac:spMkLst>
        </pc:spChg>
        <pc:picChg chg="del">
          <ac:chgData name="Lei Wu" userId="f083b2a8aea23a2f" providerId="LiveId" clId="{3A5E1E79-48B8-4C72-B3C7-5DF85258361B}" dt="2021-03-22T21:52:39.739" v="6633" actId="478"/>
          <ac:picMkLst>
            <pc:docMk/>
            <pc:sldMk cId="2088349570" sldId="746"/>
            <ac:picMk id="5" creationId="{B52D0FE7-3AAE-4B28-831B-FC45728C9E79}"/>
          </ac:picMkLst>
        </pc:picChg>
        <pc:picChg chg="add mod">
          <ac:chgData name="Lei Wu" userId="f083b2a8aea23a2f" providerId="LiveId" clId="{3A5E1E79-48B8-4C72-B3C7-5DF85258361B}" dt="2021-03-22T21:53:30.841" v="6635" actId="1076"/>
          <ac:picMkLst>
            <pc:docMk/>
            <pc:sldMk cId="2088349570" sldId="746"/>
            <ac:picMk id="6" creationId="{6E17D7A0-3486-4D56-BFD0-FA4E0F337F5D}"/>
          </ac:picMkLst>
        </pc:picChg>
      </pc:sldChg>
      <pc:sldChg chg="modSp add mod">
        <pc:chgData name="Lei Wu" userId="f083b2a8aea23a2f" providerId="LiveId" clId="{3A5E1E79-48B8-4C72-B3C7-5DF85258361B}" dt="2021-03-22T22:38:09.675" v="10290" actId="207"/>
        <pc:sldMkLst>
          <pc:docMk/>
          <pc:sldMk cId="3919490226" sldId="747"/>
        </pc:sldMkLst>
        <pc:spChg chg="mod">
          <ac:chgData name="Lei Wu" userId="f083b2a8aea23a2f" providerId="LiveId" clId="{3A5E1E79-48B8-4C72-B3C7-5DF85258361B}" dt="2021-03-22T22:38:09.675" v="10290" actId="207"/>
          <ac:spMkLst>
            <pc:docMk/>
            <pc:sldMk cId="3919490226" sldId="747"/>
            <ac:spMk id="3" creationId="{00000000-0000-0000-0000-000000000000}"/>
          </ac:spMkLst>
        </pc:spChg>
      </pc:sldChg>
      <pc:sldMasterChg chg="modSldLayout">
        <pc:chgData name="Lei Wu" userId="f083b2a8aea23a2f" providerId="LiveId" clId="{3A5E1E79-48B8-4C72-B3C7-5DF85258361B}" dt="2021-03-22T12:22:30.743" v="243"/>
        <pc:sldMasterMkLst>
          <pc:docMk/>
          <pc:sldMasterMk cId="985635761" sldId="2147483864"/>
        </pc:sldMasterMkLst>
        <pc:sldLayoutChg chg="modSp mod">
          <pc:chgData name="Lei Wu" userId="f083b2a8aea23a2f" providerId="LiveId" clId="{3A5E1E79-48B8-4C72-B3C7-5DF85258361B}" dt="2021-03-22T12:22:30.743" v="243"/>
          <pc:sldLayoutMkLst>
            <pc:docMk/>
            <pc:sldMasterMk cId="985635761" sldId="2147483864"/>
            <pc:sldLayoutMk cId="354178216" sldId="2147483865"/>
          </pc:sldLayoutMkLst>
          <pc:spChg chg="mod">
            <ac:chgData name="Lei Wu" userId="f083b2a8aea23a2f" providerId="LiveId" clId="{3A5E1E79-48B8-4C72-B3C7-5DF85258361B}" dt="2021-03-22T12:22:30.743" v="243"/>
            <ac:spMkLst>
              <pc:docMk/>
              <pc:sldMasterMk cId="985635761" sldId="2147483864"/>
              <pc:sldLayoutMk cId="354178216" sldId="2147483865"/>
              <ac:spMk id="7" creationId="{00000000-0000-0000-0000-000000000000}"/>
            </ac:spMkLst>
          </pc:spChg>
        </pc:sldLayoutChg>
      </pc:sldMasterChg>
    </pc:docChg>
  </pc:docChgLst>
  <pc:docChgLst>
    <pc:chgData name="Lei Wu" userId="f083b2a8aea23a2f" providerId="LiveId" clId="{43666A14-A6A0-492E-B26A-8F07613AAF5D}"/>
    <pc:docChg chg="undo custSel addSld delSld modSld sldOrd">
      <pc:chgData name="Lei Wu" userId="f083b2a8aea23a2f" providerId="LiveId" clId="{43666A14-A6A0-492E-B26A-8F07613AAF5D}" dt="2021-05-20T05:43:06.337" v="17255" actId="20577"/>
      <pc:docMkLst>
        <pc:docMk/>
      </pc:docMkLst>
      <pc:sldChg chg="modSp mod">
        <pc:chgData name="Lei Wu" userId="f083b2a8aea23a2f" providerId="LiveId" clId="{43666A14-A6A0-492E-B26A-8F07613AAF5D}" dt="2021-05-19T19:46:05.669" v="16718" actId="404"/>
        <pc:sldMkLst>
          <pc:docMk/>
          <pc:sldMk cId="2426070471" sldId="597"/>
        </pc:sldMkLst>
        <pc:spChg chg="mod">
          <ac:chgData name="Lei Wu" userId="f083b2a8aea23a2f" providerId="LiveId" clId="{43666A14-A6A0-492E-B26A-8F07613AAF5D}" dt="2021-05-19T19:46:05.669" v="16718" actId="404"/>
          <ac:spMkLst>
            <pc:docMk/>
            <pc:sldMk cId="2426070471" sldId="597"/>
            <ac:spMk id="6" creationId="{9DA74013-E518-4560-A30E-31EF11EDC80A}"/>
          </ac:spMkLst>
        </pc:spChg>
      </pc:sldChg>
      <pc:sldChg chg="del">
        <pc:chgData name="Lei Wu" userId="f083b2a8aea23a2f" providerId="LiveId" clId="{43666A14-A6A0-492E-B26A-8F07613AAF5D}" dt="2021-05-10T09:04:37.905" v="1825" actId="47"/>
        <pc:sldMkLst>
          <pc:docMk/>
          <pc:sldMk cId="4214035166" sldId="751"/>
        </pc:sldMkLst>
      </pc:sldChg>
      <pc:sldChg chg="del">
        <pc:chgData name="Lei Wu" userId="f083b2a8aea23a2f" providerId="LiveId" clId="{43666A14-A6A0-492E-B26A-8F07613AAF5D}" dt="2021-05-10T09:04:37.905" v="1825" actId="47"/>
        <pc:sldMkLst>
          <pc:docMk/>
          <pc:sldMk cId="1810656009" sldId="808"/>
        </pc:sldMkLst>
      </pc:sldChg>
      <pc:sldChg chg="del">
        <pc:chgData name="Lei Wu" userId="f083b2a8aea23a2f" providerId="LiveId" clId="{43666A14-A6A0-492E-B26A-8F07613AAF5D}" dt="2021-05-10T09:04:37.905" v="1825" actId="47"/>
        <pc:sldMkLst>
          <pc:docMk/>
          <pc:sldMk cId="1975627410" sldId="809"/>
        </pc:sldMkLst>
      </pc:sldChg>
      <pc:sldChg chg="del">
        <pc:chgData name="Lei Wu" userId="f083b2a8aea23a2f" providerId="LiveId" clId="{43666A14-A6A0-492E-B26A-8F07613AAF5D}" dt="2021-05-10T09:04:37.905" v="1825" actId="47"/>
        <pc:sldMkLst>
          <pc:docMk/>
          <pc:sldMk cId="1621560230" sldId="833"/>
        </pc:sldMkLst>
      </pc:sldChg>
      <pc:sldChg chg="addSp delSp modSp mod">
        <pc:chgData name="Lei Wu" userId="f083b2a8aea23a2f" providerId="LiveId" clId="{43666A14-A6A0-492E-B26A-8F07613AAF5D}" dt="2021-05-11T04:57:52.901" v="8488" actId="22"/>
        <pc:sldMkLst>
          <pc:docMk/>
          <pc:sldMk cId="3884755222" sldId="835"/>
        </pc:sldMkLst>
        <pc:spChg chg="mod">
          <ac:chgData name="Lei Wu" userId="f083b2a8aea23a2f" providerId="LiveId" clId="{43666A14-A6A0-492E-B26A-8F07613AAF5D}" dt="2021-05-11T04:57:47.786" v="8486" actId="20577"/>
          <ac:spMkLst>
            <pc:docMk/>
            <pc:sldMk cId="3884755222" sldId="835"/>
            <ac:spMk id="3" creationId="{00000000-0000-0000-0000-000000000000}"/>
          </ac:spMkLst>
        </pc:spChg>
        <pc:spChg chg="add del">
          <ac:chgData name="Lei Wu" userId="f083b2a8aea23a2f" providerId="LiveId" clId="{43666A14-A6A0-492E-B26A-8F07613AAF5D}" dt="2021-05-11T04:57:52.901" v="8488" actId="22"/>
          <ac:spMkLst>
            <pc:docMk/>
            <pc:sldMk cId="3884755222" sldId="835"/>
            <ac:spMk id="7" creationId="{9D264B7D-5ADD-45E0-B84C-B030A398A06D}"/>
          </ac:spMkLst>
        </pc:spChg>
      </pc:sldChg>
      <pc:sldChg chg="del">
        <pc:chgData name="Lei Wu" userId="f083b2a8aea23a2f" providerId="LiveId" clId="{43666A14-A6A0-492E-B26A-8F07613AAF5D}" dt="2021-05-10T09:04:37.905" v="1825" actId="47"/>
        <pc:sldMkLst>
          <pc:docMk/>
          <pc:sldMk cId="4115171609" sldId="836"/>
        </pc:sldMkLst>
      </pc:sldChg>
      <pc:sldChg chg="del">
        <pc:chgData name="Lei Wu" userId="f083b2a8aea23a2f" providerId="LiveId" clId="{43666A14-A6A0-492E-B26A-8F07613AAF5D}" dt="2021-05-10T09:04:37.905" v="1825" actId="47"/>
        <pc:sldMkLst>
          <pc:docMk/>
          <pc:sldMk cId="3799052119" sldId="837"/>
        </pc:sldMkLst>
      </pc:sldChg>
      <pc:sldChg chg="del">
        <pc:chgData name="Lei Wu" userId="f083b2a8aea23a2f" providerId="LiveId" clId="{43666A14-A6A0-492E-B26A-8F07613AAF5D}" dt="2021-05-10T09:04:37.905" v="1825" actId="47"/>
        <pc:sldMkLst>
          <pc:docMk/>
          <pc:sldMk cId="3990300772" sldId="839"/>
        </pc:sldMkLst>
      </pc:sldChg>
      <pc:sldChg chg="del">
        <pc:chgData name="Lei Wu" userId="f083b2a8aea23a2f" providerId="LiveId" clId="{43666A14-A6A0-492E-B26A-8F07613AAF5D}" dt="2021-05-10T09:04:37.905" v="1825" actId="47"/>
        <pc:sldMkLst>
          <pc:docMk/>
          <pc:sldMk cId="4264025927" sldId="841"/>
        </pc:sldMkLst>
      </pc:sldChg>
      <pc:sldChg chg="del">
        <pc:chgData name="Lei Wu" userId="f083b2a8aea23a2f" providerId="LiveId" clId="{43666A14-A6A0-492E-B26A-8F07613AAF5D}" dt="2021-05-10T09:04:37.905" v="1825" actId="47"/>
        <pc:sldMkLst>
          <pc:docMk/>
          <pc:sldMk cId="698920200" sldId="842"/>
        </pc:sldMkLst>
      </pc:sldChg>
      <pc:sldChg chg="del">
        <pc:chgData name="Lei Wu" userId="f083b2a8aea23a2f" providerId="LiveId" clId="{43666A14-A6A0-492E-B26A-8F07613AAF5D}" dt="2021-05-10T09:04:37.905" v="1825" actId="47"/>
        <pc:sldMkLst>
          <pc:docMk/>
          <pc:sldMk cId="1203573103" sldId="843"/>
        </pc:sldMkLst>
      </pc:sldChg>
      <pc:sldChg chg="del">
        <pc:chgData name="Lei Wu" userId="f083b2a8aea23a2f" providerId="LiveId" clId="{43666A14-A6A0-492E-B26A-8F07613AAF5D}" dt="2021-05-10T09:04:37.905" v="1825" actId="47"/>
        <pc:sldMkLst>
          <pc:docMk/>
          <pc:sldMk cId="1485644936" sldId="844"/>
        </pc:sldMkLst>
      </pc:sldChg>
      <pc:sldChg chg="del">
        <pc:chgData name="Lei Wu" userId="f083b2a8aea23a2f" providerId="LiveId" clId="{43666A14-A6A0-492E-B26A-8F07613AAF5D}" dt="2021-05-10T09:04:37.905" v="1825" actId="47"/>
        <pc:sldMkLst>
          <pc:docMk/>
          <pc:sldMk cId="1743924586" sldId="845"/>
        </pc:sldMkLst>
      </pc:sldChg>
      <pc:sldChg chg="del">
        <pc:chgData name="Lei Wu" userId="f083b2a8aea23a2f" providerId="LiveId" clId="{43666A14-A6A0-492E-B26A-8F07613AAF5D}" dt="2021-05-10T09:04:37.905" v="1825" actId="47"/>
        <pc:sldMkLst>
          <pc:docMk/>
          <pc:sldMk cId="2380671296" sldId="846"/>
        </pc:sldMkLst>
      </pc:sldChg>
      <pc:sldChg chg="del">
        <pc:chgData name="Lei Wu" userId="f083b2a8aea23a2f" providerId="LiveId" clId="{43666A14-A6A0-492E-B26A-8F07613AAF5D}" dt="2021-05-10T09:04:37.905" v="1825" actId="47"/>
        <pc:sldMkLst>
          <pc:docMk/>
          <pc:sldMk cId="1115916971" sldId="847"/>
        </pc:sldMkLst>
      </pc:sldChg>
      <pc:sldChg chg="del">
        <pc:chgData name="Lei Wu" userId="f083b2a8aea23a2f" providerId="LiveId" clId="{43666A14-A6A0-492E-B26A-8F07613AAF5D}" dt="2021-05-10T09:04:37.905" v="1825" actId="47"/>
        <pc:sldMkLst>
          <pc:docMk/>
          <pc:sldMk cId="2073995178" sldId="848"/>
        </pc:sldMkLst>
      </pc:sldChg>
      <pc:sldChg chg="del">
        <pc:chgData name="Lei Wu" userId="f083b2a8aea23a2f" providerId="LiveId" clId="{43666A14-A6A0-492E-B26A-8F07613AAF5D}" dt="2021-05-10T09:04:37.905" v="1825" actId="47"/>
        <pc:sldMkLst>
          <pc:docMk/>
          <pc:sldMk cId="16844001" sldId="849"/>
        </pc:sldMkLst>
      </pc:sldChg>
      <pc:sldChg chg="del">
        <pc:chgData name="Lei Wu" userId="f083b2a8aea23a2f" providerId="LiveId" clId="{43666A14-A6A0-492E-B26A-8F07613AAF5D}" dt="2021-05-10T09:04:37.905" v="1825" actId="47"/>
        <pc:sldMkLst>
          <pc:docMk/>
          <pc:sldMk cId="2493242347" sldId="850"/>
        </pc:sldMkLst>
      </pc:sldChg>
      <pc:sldChg chg="del">
        <pc:chgData name="Lei Wu" userId="f083b2a8aea23a2f" providerId="LiveId" clId="{43666A14-A6A0-492E-B26A-8F07613AAF5D}" dt="2021-05-11T04:57:55.842" v="8490" actId="47"/>
        <pc:sldMkLst>
          <pc:docMk/>
          <pc:sldMk cId="2825871438" sldId="851"/>
        </pc:sldMkLst>
      </pc:sldChg>
      <pc:sldChg chg="del">
        <pc:chgData name="Lei Wu" userId="f083b2a8aea23a2f" providerId="LiveId" clId="{43666A14-A6A0-492E-B26A-8F07613AAF5D}" dt="2021-05-10T09:04:37.905" v="1825" actId="47"/>
        <pc:sldMkLst>
          <pc:docMk/>
          <pc:sldMk cId="1852286446" sldId="852"/>
        </pc:sldMkLst>
      </pc:sldChg>
      <pc:sldChg chg="del">
        <pc:chgData name="Lei Wu" userId="f083b2a8aea23a2f" providerId="LiveId" clId="{43666A14-A6A0-492E-B26A-8F07613AAF5D}" dt="2021-05-10T09:04:37.905" v="1825" actId="47"/>
        <pc:sldMkLst>
          <pc:docMk/>
          <pc:sldMk cId="3904503039" sldId="854"/>
        </pc:sldMkLst>
      </pc:sldChg>
      <pc:sldChg chg="del">
        <pc:chgData name="Lei Wu" userId="f083b2a8aea23a2f" providerId="LiveId" clId="{43666A14-A6A0-492E-B26A-8F07613AAF5D}" dt="2021-05-10T07:29:05.430" v="25" actId="47"/>
        <pc:sldMkLst>
          <pc:docMk/>
          <pc:sldMk cId="3539005829" sldId="855"/>
        </pc:sldMkLst>
      </pc:sldChg>
      <pc:sldChg chg="del">
        <pc:chgData name="Lei Wu" userId="f083b2a8aea23a2f" providerId="LiveId" clId="{43666A14-A6A0-492E-B26A-8F07613AAF5D}" dt="2021-05-10T09:04:37.905" v="1825" actId="47"/>
        <pc:sldMkLst>
          <pc:docMk/>
          <pc:sldMk cId="2512678375" sldId="856"/>
        </pc:sldMkLst>
      </pc:sldChg>
      <pc:sldChg chg="addSp modSp mod">
        <pc:chgData name="Lei Wu" userId="f083b2a8aea23a2f" providerId="LiveId" clId="{43666A14-A6A0-492E-B26A-8F07613AAF5D}" dt="2021-05-12T06:28:04.782" v="8813" actId="14100"/>
        <pc:sldMkLst>
          <pc:docMk/>
          <pc:sldMk cId="3452987206" sldId="857"/>
        </pc:sldMkLst>
        <pc:spChg chg="mod">
          <ac:chgData name="Lei Wu" userId="f083b2a8aea23a2f" providerId="LiveId" clId="{43666A14-A6A0-492E-B26A-8F07613AAF5D}" dt="2021-05-10T09:01:49.907" v="1322" actId="20577"/>
          <ac:spMkLst>
            <pc:docMk/>
            <pc:sldMk cId="3452987206" sldId="857"/>
            <ac:spMk id="2" creationId="{00000000-0000-0000-0000-000000000000}"/>
          </ac:spMkLst>
        </pc:spChg>
        <pc:spChg chg="mod">
          <ac:chgData name="Lei Wu" userId="f083b2a8aea23a2f" providerId="LiveId" clId="{43666A14-A6A0-492E-B26A-8F07613AAF5D}" dt="2021-05-12T06:27:31.145" v="8805" actId="113"/>
          <ac:spMkLst>
            <pc:docMk/>
            <pc:sldMk cId="3452987206" sldId="857"/>
            <ac:spMk id="3" creationId="{00000000-0000-0000-0000-000000000000}"/>
          </ac:spMkLst>
        </pc:spChg>
        <pc:spChg chg="add mod">
          <ac:chgData name="Lei Wu" userId="f083b2a8aea23a2f" providerId="LiveId" clId="{43666A14-A6A0-492E-B26A-8F07613AAF5D}" dt="2021-05-12T06:27:55.870" v="8810" actId="14100"/>
          <ac:spMkLst>
            <pc:docMk/>
            <pc:sldMk cId="3452987206" sldId="857"/>
            <ac:spMk id="5" creationId="{BB6561F6-990C-4AA8-B48E-47D2F021A3D7}"/>
          </ac:spMkLst>
        </pc:spChg>
        <pc:spChg chg="add mod">
          <ac:chgData name="Lei Wu" userId="f083b2a8aea23a2f" providerId="LiveId" clId="{43666A14-A6A0-492E-B26A-8F07613AAF5D}" dt="2021-05-12T06:28:04.782" v="8813" actId="14100"/>
          <ac:spMkLst>
            <pc:docMk/>
            <pc:sldMk cId="3452987206" sldId="857"/>
            <ac:spMk id="6" creationId="{8C8BCF7B-A181-4FA2-884E-3D94405B9674}"/>
          </ac:spMkLst>
        </pc:spChg>
      </pc:sldChg>
      <pc:sldChg chg="addSp delSp modSp mod">
        <pc:chgData name="Lei Wu" userId="f083b2a8aea23a2f" providerId="LiveId" clId="{43666A14-A6A0-492E-B26A-8F07613AAF5D}" dt="2021-05-10T07:53:55.643" v="295" actId="33524"/>
        <pc:sldMkLst>
          <pc:docMk/>
          <pc:sldMk cId="1599549759" sldId="858"/>
        </pc:sldMkLst>
        <pc:spChg chg="mod">
          <ac:chgData name="Lei Wu" userId="f083b2a8aea23a2f" providerId="LiveId" clId="{43666A14-A6A0-492E-B26A-8F07613AAF5D}" dt="2021-05-10T07:29:11.019" v="31" actId="20577"/>
          <ac:spMkLst>
            <pc:docMk/>
            <pc:sldMk cId="1599549759" sldId="858"/>
            <ac:spMk id="2" creationId="{00000000-0000-0000-0000-000000000000}"/>
          </ac:spMkLst>
        </pc:spChg>
        <pc:spChg chg="mod">
          <ac:chgData name="Lei Wu" userId="f083b2a8aea23a2f" providerId="LiveId" clId="{43666A14-A6A0-492E-B26A-8F07613AAF5D}" dt="2021-05-10T07:53:55.643" v="295" actId="33524"/>
          <ac:spMkLst>
            <pc:docMk/>
            <pc:sldMk cId="1599549759" sldId="858"/>
            <ac:spMk id="3" creationId="{00000000-0000-0000-0000-000000000000}"/>
          </ac:spMkLst>
        </pc:spChg>
        <pc:spChg chg="add del">
          <ac:chgData name="Lei Wu" userId="f083b2a8aea23a2f" providerId="LiveId" clId="{43666A14-A6A0-492E-B26A-8F07613AAF5D}" dt="2021-05-10T07:50:25.834" v="276"/>
          <ac:spMkLst>
            <pc:docMk/>
            <pc:sldMk cId="1599549759" sldId="858"/>
            <ac:spMk id="5" creationId="{0F7F9322-2C35-47BD-B0FB-7B18737718A1}"/>
          </ac:spMkLst>
        </pc:spChg>
        <pc:spChg chg="add del mod">
          <ac:chgData name="Lei Wu" userId="f083b2a8aea23a2f" providerId="LiveId" clId="{43666A14-A6A0-492E-B26A-8F07613AAF5D}" dt="2021-05-10T07:53:26.098" v="292" actId="478"/>
          <ac:spMkLst>
            <pc:docMk/>
            <pc:sldMk cId="1599549759" sldId="858"/>
            <ac:spMk id="6" creationId="{DF618582-B9F7-493A-A02A-112AAAC17000}"/>
          </ac:spMkLst>
        </pc:spChg>
        <pc:spChg chg="add mod">
          <ac:chgData name="Lei Wu" userId="f083b2a8aea23a2f" providerId="LiveId" clId="{43666A14-A6A0-492E-B26A-8F07613AAF5D}" dt="2021-05-10T07:53:35.444" v="294" actId="2085"/>
          <ac:spMkLst>
            <pc:docMk/>
            <pc:sldMk cId="1599549759" sldId="858"/>
            <ac:spMk id="8" creationId="{D4F7505C-2396-4191-97F9-E3D6260B9EDD}"/>
          </ac:spMkLst>
        </pc:spChg>
        <pc:picChg chg="add del mod">
          <ac:chgData name="Lei Wu" userId="f083b2a8aea23a2f" providerId="LiveId" clId="{43666A14-A6A0-492E-B26A-8F07613AAF5D}" dt="2021-05-10T07:53:22.194" v="291" actId="478"/>
          <ac:picMkLst>
            <pc:docMk/>
            <pc:sldMk cId="1599549759" sldId="858"/>
            <ac:picMk id="1028" creationId="{5D630BA3-BF8B-4AFF-AD11-EBB7ACCC4DBE}"/>
          </ac:picMkLst>
        </pc:picChg>
      </pc:sldChg>
      <pc:sldChg chg="del">
        <pc:chgData name="Lei Wu" userId="f083b2a8aea23a2f" providerId="LiveId" clId="{43666A14-A6A0-492E-B26A-8F07613AAF5D}" dt="2021-05-10T09:04:37.905" v="1825" actId="47"/>
        <pc:sldMkLst>
          <pc:docMk/>
          <pc:sldMk cId="4239980236" sldId="859"/>
        </pc:sldMkLst>
      </pc:sldChg>
      <pc:sldChg chg="del">
        <pc:chgData name="Lei Wu" userId="f083b2a8aea23a2f" providerId="LiveId" clId="{43666A14-A6A0-492E-B26A-8F07613AAF5D}" dt="2021-05-10T09:04:37.905" v="1825" actId="47"/>
        <pc:sldMkLst>
          <pc:docMk/>
          <pc:sldMk cId="2711301118" sldId="860"/>
        </pc:sldMkLst>
      </pc:sldChg>
      <pc:sldChg chg="addSp delSp modSp mod modNotesTx">
        <pc:chgData name="Lei Wu" userId="f083b2a8aea23a2f" providerId="LiveId" clId="{43666A14-A6A0-492E-B26A-8F07613AAF5D}" dt="2021-05-12T15:03:28.922" v="10171" actId="20577"/>
        <pc:sldMkLst>
          <pc:docMk/>
          <pc:sldMk cId="1049423457" sldId="861"/>
        </pc:sldMkLst>
        <pc:spChg chg="mod">
          <ac:chgData name="Lei Wu" userId="f083b2a8aea23a2f" providerId="LiveId" clId="{43666A14-A6A0-492E-B26A-8F07613AAF5D}" dt="2021-05-10T07:54:20.137" v="319" actId="20577"/>
          <ac:spMkLst>
            <pc:docMk/>
            <pc:sldMk cId="1049423457" sldId="861"/>
            <ac:spMk id="2" creationId="{00000000-0000-0000-0000-000000000000}"/>
          </ac:spMkLst>
        </pc:spChg>
        <pc:spChg chg="mod">
          <ac:chgData name="Lei Wu" userId="f083b2a8aea23a2f" providerId="LiveId" clId="{43666A14-A6A0-492E-B26A-8F07613AAF5D}" dt="2021-05-10T07:58:37.594" v="1302" actId="403"/>
          <ac:spMkLst>
            <pc:docMk/>
            <pc:sldMk cId="1049423457" sldId="861"/>
            <ac:spMk id="3" creationId="{00000000-0000-0000-0000-000000000000}"/>
          </ac:spMkLst>
        </pc:spChg>
        <pc:spChg chg="add del mod">
          <ac:chgData name="Lei Wu" userId="f083b2a8aea23a2f" providerId="LiveId" clId="{43666A14-A6A0-492E-B26A-8F07613AAF5D}" dt="2021-05-12T06:27:46.253" v="8807"/>
          <ac:spMkLst>
            <pc:docMk/>
            <pc:sldMk cId="1049423457" sldId="861"/>
            <ac:spMk id="5" creationId="{457D4FA4-2AEE-4492-B962-3D6E89485EB2}"/>
          </ac:spMkLst>
        </pc:spChg>
      </pc:sldChg>
      <pc:sldChg chg="del">
        <pc:chgData name="Lei Wu" userId="f083b2a8aea23a2f" providerId="LiveId" clId="{43666A14-A6A0-492E-B26A-8F07613AAF5D}" dt="2021-05-10T09:04:37.905" v="1825" actId="47"/>
        <pc:sldMkLst>
          <pc:docMk/>
          <pc:sldMk cId="3214346334" sldId="862"/>
        </pc:sldMkLst>
      </pc:sldChg>
      <pc:sldChg chg="modSp add mod">
        <pc:chgData name="Lei Wu" userId="f083b2a8aea23a2f" providerId="LiveId" clId="{43666A14-A6A0-492E-B26A-8F07613AAF5D}" dt="2021-05-10T14:15:37.973" v="2718" actId="113"/>
        <pc:sldMkLst>
          <pc:docMk/>
          <pc:sldMk cId="3726726986" sldId="862"/>
        </pc:sldMkLst>
        <pc:spChg chg="mod">
          <ac:chgData name="Lei Wu" userId="f083b2a8aea23a2f" providerId="LiveId" clId="{43666A14-A6A0-492E-B26A-8F07613AAF5D}" dt="2021-05-10T09:04:50.237" v="1853" actId="20577"/>
          <ac:spMkLst>
            <pc:docMk/>
            <pc:sldMk cId="3726726986" sldId="862"/>
            <ac:spMk id="2" creationId="{00000000-0000-0000-0000-000000000000}"/>
          </ac:spMkLst>
        </pc:spChg>
        <pc:spChg chg="mod">
          <ac:chgData name="Lei Wu" userId="f083b2a8aea23a2f" providerId="LiveId" clId="{43666A14-A6A0-492E-B26A-8F07613AAF5D}" dt="2021-05-10T14:15:37.973" v="2718" actId="113"/>
          <ac:spMkLst>
            <pc:docMk/>
            <pc:sldMk cId="3726726986" sldId="862"/>
            <ac:spMk id="3" creationId="{00000000-0000-0000-0000-000000000000}"/>
          </ac:spMkLst>
        </pc:spChg>
      </pc:sldChg>
      <pc:sldChg chg="del">
        <pc:chgData name="Lei Wu" userId="f083b2a8aea23a2f" providerId="LiveId" clId="{43666A14-A6A0-492E-B26A-8F07613AAF5D}" dt="2021-05-10T09:04:37.905" v="1825" actId="47"/>
        <pc:sldMkLst>
          <pc:docMk/>
          <pc:sldMk cId="624230909" sldId="863"/>
        </pc:sldMkLst>
      </pc:sldChg>
      <pc:sldChg chg="addSp modSp add mod">
        <pc:chgData name="Lei Wu" userId="f083b2a8aea23a2f" providerId="LiveId" clId="{43666A14-A6A0-492E-B26A-8F07613AAF5D}" dt="2021-05-12T06:29:10.131" v="8834" actId="20577"/>
        <pc:sldMkLst>
          <pc:docMk/>
          <pc:sldMk cId="2147312990" sldId="863"/>
        </pc:sldMkLst>
        <pc:spChg chg="mod">
          <ac:chgData name="Lei Wu" userId="f083b2a8aea23a2f" providerId="LiveId" clId="{43666A14-A6A0-492E-B26A-8F07613AAF5D}" dt="2021-05-12T06:29:10.131" v="8834" actId="20577"/>
          <ac:spMkLst>
            <pc:docMk/>
            <pc:sldMk cId="2147312990" sldId="863"/>
            <ac:spMk id="2" creationId="{00000000-0000-0000-0000-000000000000}"/>
          </ac:spMkLst>
        </pc:spChg>
        <pc:spChg chg="mod">
          <ac:chgData name="Lei Wu" userId="f083b2a8aea23a2f" providerId="LiveId" clId="{43666A14-A6A0-492E-B26A-8F07613AAF5D}" dt="2021-05-10T09:11:49.684" v="2546" actId="20577"/>
          <ac:spMkLst>
            <pc:docMk/>
            <pc:sldMk cId="2147312990" sldId="863"/>
            <ac:spMk id="3" creationId="{00000000-0000-0000-0000-000000000000}"/>
          </ac:spMkLst>
        </pc:spChg>
        <pc:picChg chg="add mod">
          <ac:chgData name="Lei Wu" userId="f083b2a8aea23a2f" providerId="LiveId" clId="{43666A14-A6A0-492E-B26A-8F07613AAF5D}" dt="2021-05-10T09:11:40.437" v="2541" actId="1076"/>
          <ac:picMkLst>
            <pc:docMk/>
            <pc:sldMk cId="2147312990" sldId="863"/>
            <ac:picMk id="6" creationId="{71966E9A-70F7-482D-B5B6-F343EC0201F3}"/>
          </ac:picMkLst>
        </pc:picChg>
      </pc:sldChg>
      <pc:sldChg chg="del">
        <pc:chgData name="Lei Wu" userId="f083b2a8aea23a2f" providerId="LiveId" clId="{43666A14-A6A0-492E-B26A-8F07613AAF5D}" dt="2021-05-10T09:04:37.905" v="1825" actId="47"/>
        <pc:sldMkLst>
          <pc:docMk/>
          <pc:sldMk cId="488527824" sldId="864"/>
        </pc:sldMkLst>
      </pc:sldChg>
      <pc:sldChg chg="addSp delSp modSp add mod">
        <pc:chgData name="Lei Wu" userId="f083b2a8aea23a2f" providerId="LiveId" clId="{43666A14-A6A0-492E-B26A-8F07613AAF5D}" dt="2021-05-10T09:37:43.513" v="2696" actId="20577"/>
        <pc:sldMkLst>
          <pc:docMk/>
          <pc:sldMk cId="1435877574" sldId="864"/>
        </pc:sldMkLst>
        <pc:spChg chg="mod">
          <ac:chgData name="Lei Wu" userId="f083b2a8aea23a2f" providerId="LiveId" clId="{43666A14-A6A0-492E-B26A-8F07613AAF5D}" dt="2021-05-10T09:37:43.513" v="2696" actId="20577"/>
          <ac:spMkLst>
            <pc:docMk/>
            <pc:sldMk cId="1435877574" sldId="864"/>
            <ac:spMk id="2" creationId="{00000000-0000-0000-0000-000000000000}"/>
          </ac:spMkLst>
        </pc:spChg>
        <pc:spChg chg="mod">
          <ac:chgData name="Lei Wu" userId="f083b2a8aea23a2f" providerId="LiveId" clId="{43666A14-A6A0-492E-B26A-8F07613AAF5D}" dt="2021-05-10T09:37:21.597" v="2681" actId="20577"/>
          <ac:spMkLst>
            <pc:docMk/>
            <pc:sldMk cId="1435877574" sldId="864"/>
            <ac:spMk id="3" creationId="{00000000-0000-0000-0000-000000000000}"/>
          </ac:spMkLst>
        </pc:spChg>
        <pc:picChg chg="del">
          <ac:chgData name="Lei Wu" userId="f083b2a8aea23a2f" providerId="LiveId" clId="{43666A14-A6A0-492E-B26A-8F07613AAF5D}" dt="2021-05-10T09:25:08.134" v="2602" actId="478"/>
          <ac:picMkLst>
            <pc:docMk/>
            <pc:sldMk cId="1435877574" sldId="864"/>
            <ac:picMk id="6" creationId="{71966E9A-70F7-482D-B5B6-F343EC0201F3}"/>
          </ac:picMkLst>
        </pc:picChg>
        <pc:picChg chg="add del mod">
          <ac:chgData name="Lei Wu" userId="f083b2a8aea23a2f" providerId="LiveId" clId="{43666A14-A6A0-492E-B26A-8F07613AAF5D}" dt="2021-05-10T09:25:30.511" v="2605" actId="478"/>
          <ac:picMkLst>
            <pc:docMk/>
            <pc:sldMk cId="1435877574" sldId="864"/>
            <ac:picMk id="7" creationId="{14D1C5E3-8177-4DD0-BDBB-AA17F7A81F01}"/>
          </ac:picMkLst>
        </pc:picChg>
        <pc:picChg chg="add mod">
          <ac:chgData name="Lei Wu" userId="f083b2a8aea23a2f" providerId="LiveId" clId="{43666A14-A6A0-492E-B26A-8F07613AAF5D}" dt="2021-05-10T09:35:57.820" v="2667" actId="1076"/>
          <ac:picMkLst>
            <pc:docMk/>
            <pc:sldMk cId="1435877574" sldId="864"/>
            <ac:picMk id="8" creationId="{4BD02BEB-B26E-4BEE-9200-ED8BB48B6358}"/>
          </ac:picMkLst>
        </pc:picChg>
      </pc:sldChg>
      <pc:sldChg chg="add">
        <pc:chgData name="Lei Wu" userId="f083b2a8aea23a2f" providerId="LiveId" clId="{43666A14-A6A0-492E-B26A-8F07613AAF5D}" dt="2021-05-11T04:59:10.191" v="8493"/>
        <pc:sldMkLst>
          <pc:docMk/>
          <pc:sldMk cId="1975925374" sldId="865"/>
        </pc:sldMkLst>
      </pc:sldChg>
      <pc:sldChg chg="del">
        <pc:chgData name="Lei Wu" userId="f083b2a8aea23a2f" providerId="LiveId" clId="{43666A14-A6A0-492E-B26A-8F07613AAF5D}" dt="2021-05-10T09:04:37.905" v="1825" actId="47"/>
        <pc:sldMkLst>
          <pc:docMk/>
          <pc:sldMk cId="3079818854" sldId="865"/>
        </pc:sldMkLst>
      </pc:sldChg>
      <pc:sldChg chg="addSp delSp modSp add del mod">
        <pc:chgData name="Lei Wu" userId="f083b2a8aea23a2f" providerId="LiveId" clId="{43666A14-A6A0-492E-B26A-8F07613AAF5D}" dt="2021-05-11T04:59:04.006" v="8492" actId="2696"/>
        <pc:sldMkLst>
          <pc:docMk/>
          <pc:sldMk cId="4180082990" sldId="865"/>
        </pc:sldMkLst>
        <pc:spChg chg="mod">
          <ac:chgData name="Lei Wu" userId="f083b2a8aea23a2f" providerId="LiveId" clId="{43666A14-A6A0-492E-B26A-8F07613AAF5D}" dt="2021-05-10T14:35:00.799" v="2776" actId="20577"/>
          <ac:spMkLst>
            <pc:docMk/>
            <pc:sldMk cId="4180082990" sldId="865"/>
            <ac:spMk id="2" creationId="{00000000-0000-0000-0000-000000000000}"/>
          </ac:spMkLst>
        </pc:spChg>
        <pc:spChg chg="del">
          <ac:chgData name="Lei Wu" userId="f083b2a8aea23a2f" providerId="LiveId" clId="{43666A14-A6A0-492E-B26A-8F07613AAF5D}" dt="2021-05-10T14:35:09.545" v="2777" actId="478"/>
          <ac:spMkLst>
            <pc:docMk/>
            <pc:sldMk cId="4180082990" sldId="865"/>
            <ac:spMk id="3" creationId="{00000000-0000-0000-0000-000000000000}"/>
          </ac:spMkLst>
        </pc:spChg>
        <pc:spChg chg="add del mod">
          <ac:chgData name="Lei Wu" userId="f083b2a8aea23a2f" providerId="LiveId" clId="{43666A14-A6A0-492E-B26A-8F07613AAF5D}" dt="2021-05-10T14:35:12.927" v="2778" actId="478"/>
          <ac:spMkLst>
            <pc:docMk/>
            <pc:sldMk cId="4180082990" sldId="865"/>
            <ac:spMk id="5" creationId="{0F3C30CB-44B2-4D9D-9E6F-EE1CDF96A560}"/>
          </ac:spMkLst>
        </pc:spChg>
        <pc:picChg chg="add mod">
          <ac:chgData name="Lei Wu" userId="f083b2a8aea23a2f" providerId="LiveId" clId="{43666A14-A6A0-492E-B26A-8F07613AAF5D}" dt="2021-05-10T14:37:50.797" v="2784" actId="962"/>
          <ac:picMkLst>
            <pc:docMk/>
            <pc:sldMk cId="4180082990" sldId="865"/>
            <ac:picMk id="7" creationId="{72D37B43-988D-4502-83EF-25E8F6309447}"/>
          </ac:picMkLst>
        </pc:picChg>
        <pc:picChg chg="del">
          <ac:chgData name="Lei Wu" userId="f083b2a8aea23a2f" providerId="LiveId" clId="{43666A14-A6A0-492E-B26A-8F07613AAF5D}" dt="2021-05-10T14:35:13.730" v="2779" actId="478"/>
          <ac:picMkLst>
            <pc:docMk/>
            <pc:sldMk cId="4180082990" sldId="865"/>
            <ac:picMk id="8" creationId="{4BD02BEB-B26E-4BEE-9200-ED8BB48B6358}"/>
          </ac:picMkLst>
        </pc:picChg>
      </pc:sldChg>
      <pc:sldChg chg="add">
        <pc:chgData name="Lei Wu" userId="f083b2a8aea23a2f" providerId="LiveId" clId="{43666A14-A6A0-492E-B26A-8F07613AAF5D}" dt="2021-05-10T16:43:13.461" v="3278"/>
        <pc:sldMkLst>
          <pc:docMk/>
          <pc:sldMk cId="56290317" sldId="866"/>
        </pc:sldMkLst>
      </pc:sldChg>
      <pc:sldChg chg="addSp delSp modSp add del mod modNotesTx">
        <pc:chgData name="Lei Wu" userId="f083b2a8aea23a2f" providerId="LiveId" clId="{43666A14-A6A0-492E-B26A-8F07613AAF5D}" dt="2021-05-10T16:43:10.448" v="3277" actId="2696"/>
        <pc:sldMkLst>
          <pc:docMk/>
          <pc:sldMk cId="1121262469" sldId="866"/>
        </pc:sldMkLst>
        <pc:spChg chg="mod">
          <ac:chgData name="Lei Wu" userId="f083b2a8aea23a2f" providerId="LiveId" clId="{43666A14-A6A0-492E-B26A-8F07613AAF5D}" dt="2021-05-10T15:11:10.395" v="2899" actId="20577"/>
          <ac:spMkLst>
            <pc:docMk/>
            <pc:sldMk cId="1121262469" sldId="866"/>
            <ac:spMk id="2" creationId="{00000000-0000-0000-0000-000000000000}"/>
          </ac:spMkLst>
        </pc:spChg>
        <pc:spChg chg="mod">
          <ac:chgData name="Lei Wu" userId="f083b2a8aea23a2f" providerId="LiveId" clId="{43666A14-A6A0-492E-B26A-8F07613AAF5D}" dt="2021-05-10T16:38:11.452" v="3230" actId="20577"/>
          <ac:spMkLst>
            <pc:docMk/>
            <pc:sldMk cId="1121262469" sldId="866"/>
            <ac:spMk id="3" creationId="{00000000-0000-0000-0000-000000000000}"/>
          </ac:spMkLst>
        </pc:spChg>
        <pc:spChg chg="add mod">
          <ac:chgData name="Lei Wu" userId="f083b2a8aea23a2f" providerId="LiveId" clId="{43666A14-A6A0-492E-B26A-8F07613AAF5D}" dt="2021-05-10T16:40:36.873" v="3237" actId="208"/>
          <ac:spMkLst>
            <pc:docMk/>
            <pc:sldMk cId="1121262469" sldId="866"/>
            <ac:spMk id="9" creationId="{7D19F75A-9DA2-470E-87C6-3B28BDDFF7E7}"/>
          </ac:spMkLst>
        </pc:spChg>
        <pc:spChg chg="add del mod">
          <ac:chgData name="Lei Wu" userId="f083b2a8aea23a2f" providerId="LiveId" clId="{43666A14-A6A0-492E-B26A-8F07613AAF5D}" dt="2021-05-10T16:41:09.291" v="3239"/>
          <ac:spMkLst>
            <pc:docMk/>
            <pc:sldMk cId="1121262469" sldId="866"/>
            <ac:spMk id="10" creationId="{DBA39D2C-0887-45A0-B2F9-8E5FA5DF2130}"/>
          </ac:spMkLst>
        </pc:spChg>
        <pc:picChg chg="add del mod">
          <ac:chgData name="Lei Wu" userId="f083b2a8aea23a2f" providerId="LiveId" clId="{43666A14-A6A0-492E-B26A-8F07613AAF5D}" dt="2021-05-10T15:19:21.596" v="3209" actId="478"/>
          <ac:picMkLst>
            <pc:docMk/>
            <pc:sldMk cId="1121262469" sldId="866"/>
            <ac:picMk id="6" creationId="{C0C6ACA4-384E-43E7-AF40-86F732670364}"/>
          </ac:picMkLst>
        </pc:picChg>
        <pc:picChg chg="add mod">
          <ac:chgData name="Lei Wu" userId="f083b2a8aea23a2f" providerId="LiveId" clId="{43666A14-A6A0-492E-B26A-8F07613AAF5D}" dt="2021-05-10T15:20:07.895" v="3215" actId="1076"/>
          <ac:picMkLst>
            <pc:docMk/>
            <pc:sldMk cId="1121262469" sldId="866"/>
            <ac:picMk id="7" creationId="{17B8AF89-CB52-4850-9F6C-A8AEB01257F6}"/>
          </ac:picMkLst>
        </pc:picChg>
        <pc:picChg chg="del">
          <ac:chgData name="Lei Wu" userId="f083b2a8aea23a2f" providerId="LiveId" clId="{43666A14-A6A0-492E-B26A-8F07613AAF5D}" dt="2021-05-10T15:11:14.975" v="2900" actId="478"/>
          <ac:picMkLst>
            <pc:docMk/>
            <pc:sldMk cId="1121262469" sldId="866"/>
            <ac:picMk id="8" creationId="{4BD02BEB-B26E-4BEE-9200-ED8BB48B6358}"/>
          </ac:picMkLst>
        </pc:picChg>
      </pc:sldChg>
      <pc:sldChg chg="del">
        <pc:chgData name="Lei Wu" userId="f083b2a8aea23a2f" providerId="LiveId" clId="{43666A14-A6A0-492E-B26A-8F07613AAF5D}" dt="2021-05-10T09:04:37.905" v="1825" actId="47"/>
        <pc:sldMkLst>
          <pc:docMk/>
          <pc:sldMk cId="1197261973" sldId="866"/>
        </pc:sldMkLst>
      </pc:sldChg>
      <pc:sldChg chg="modSp add del mod">
        <pc:chgData name="Lei Wu" userId="f083b2a8aea23a2f" providerId="LiveId" clId="{43666A14-A6A0-492E-B26A-8F07613AAF5D}" dt="2021-05-11T04:59:04.006" v="8492" actId="2696"/>
        <pc:sldMkLst>
          <pc:docMk/>
          <pc:sldMk cId="1068552617" sldId="867"/>
        </pc:sldMkLst>
        <pc:spChg chg="mod">
          <ac:chgData name="Lei Wu" userId="f083b2a8aea23a2f" providerId="LiveId" clId="{43666A14-A6A0-492E-B26A-8F07613AAF5D}" dt="2021-05-10T14:38:13.377" v="2797" actId="20577"/>
          <ac:spMkLst>
            <pc:docMk/>
            <pc:sldMk cId="1068552617" sldId="867"/>
            <ac:spMk id="2" creationId="{00000000-0000-0000-0000-000000000000}"/>
          </ac:spMkLst>
        </pc:spChg>
      </pc:sldChg>
      <pc:sldChg chg="del">
        <pc:chgData name="Lei Wu" userId="f083b2a8aea23a2f" providerId="LiveId" clId="{43666A14-A6A0-492E-B26A-8F07613AAF5D}" dt="2021-05-10T09:04:37.905" v="1825" actId="47"/>
        <pc:sldMkLst>
          <pc:docMk/>
          <pc:sldMk cId="2109489233" sldId="867"/>
        </pc:sldMkLst>
      </pc:sldChg>
      <pc:sldChg chg="addSp delSp modSp add mod ord">
        <pc:chgData name="Lei Wu" userId="f083b2a8aea23a2f" providerId="LiveId" clId="{43666A14-A6A0-492E-B26A-8F07613AAF5D}" dt="2021-05-12T17:06:16.511" v="10587" actId="20577"/>
        <pc:sldMkLst>
          <pc:docMk/>
          <pc:sldMk cId="2393732963" sldId="867"/>
        </pc:sldMkLst>
        <pc:spChg chg="mod">
          <ac:chgData name="Lei Wu" userId="f083b2a8aea23a2f" providerId="LiveId" clId="{43666A14-A6A0-492E-B26A-8F07613AAF5D}" dt="2021-05-12T17:06:16.511" v="10587" actId="20577"/>
          <ac:spMkLst>
            <pc:docMk/>
            <pc:sldMk cId="2393732963" sldId="867"/>
            <ac:spMk id="2" creationId="{00000000-0000-0000-0000-000000000000}"/>
          </ac:spMkLst>
        </pc:spChg>
        <pc:picChg chg="add mod">
          <ac:chgData name="Lei Wu" userId="f083b2a8aea23a2f" providerId="LiveId" clId="{43666A14-A6A0-492E-B26A-8F07613AAF5D}" dt="2021-05-11T05:00:20.014" v="8514"/>
          <ac:picMkLst>
            <pc:docMk/>
            <pc:sldMk cId="2393732963" sldId="867"/>
            <ac:picMk id="5" creationId="{6F83BDF8-2A5D-4969-B3CA-D65EA6C34CC3}"/>
          </ac:picMkLst>
        </pc:picChg>
        <pc:picChg chg="del">
          <ac:chgData name="Lei Wu" userId="f083b2a8aea23a2f" providerId="LiveId" clId="{43666A14-A6A0-492E-B26A-8F07613AAF5D}" dt="2021-05-11T05:00:03.003" v="8506" actId="478"/>
          <ac:picMkLst>
            <pc:docMk/>
            <pc:sldMk cId="2393732963" sldId="867"/>
            <ac:picMk id="7" creationId="{72D37B43-988D-4502-83EF-25E8F6309447}"/>
          </ac:picMkLst>
        </pc:picChg>
      </pc:sldChg>
      <pc:sldChg chg="addSp delSp modSp add del mod">
        <pc:chgData name="Lei Wu" userId="f083b2a8aea23a2f" providerId="LiveId" clId="{43666A14-A6A0-492E-B26A-8F07613AAF5D}" dt="2021-05-11T04:59:04.006" v="8492" actId="2696"/>
        <pc:sldMkLst>
          <pc:docMk/>
          <pc:sldMk cId="1779794114" sldId="868"/>
        </pc:sldMkLst>
        <pc:spChg chg="mod">
          <ac:chgData name="Lei Wu" userId="f083b2a8aea23a2f" providerId="LiveId" clId="{43666A14-A6A0-492E-B26A-8F07613AAF5D}" dt="2021-05-10T15:10:02.965" v="2813" actId="20577"/>
          <ac:spMkLst>
            <pc:docMk/>
            <pc:sldMk cId="1779794114" sldId="868"/>
            <ac:spMk id="2" creationId="{00000000-0000-0000-0000-000000000000}"/>
          </ac:spMkLst>
        </pc:spChg>
        <pc:picChg chg="add mod">
          <ac:chgData name="Lei Wu" userId="f083b2a8aea23a2f" providerId="LiveId" clId="{43666A14-A6A0-492E-B26A-8F07613AAF5D}" dt="2021-05-10T21:46:08.945" v="8450" actId="1076"/>
          <ac:picMkLst>
            <pc:docMk/>
            <pc:sldMk cId="1779794114" sldId="868"/>
            <ac:picMk id="5" creationId="{7423C69F-99AB-4D2A-9B30-30FF1F62A314}"/>
          </ac:picMkLst>
        </pc:picChg>
        <pc:picChg chg="del">
          <ac:chgData name="Lei Wu" userId="f083b2a8aea23a2f" providerId="LiveId" clId="{43666A14-A6A0-492E-B26A-8F07613AAF5D}" dt="2021-05-10T21:45:43.629" v="8445" actId="478"/>
          <ac:picMkLst>
            <pc:docMk/>
            <pc:sldMk cId="1779794114" sldId="868"/>
            <ac:picMk id="7" creationId="{72D37B43-988D-4502-83EF-25E8F6309447}"/>
          </ac:picMkLst>
        </pc:picChg>
      </pc:sldChg>
      <pc:sldChg chg="add ord">
        <pc:chgData name="Lei Wu" userId="f083b2a8aea23a2f" providerId="LiveId" clId="{43666A14-A6A0-492E-B26A-8F07613AAF5D}" dt="2021-05-11T05:00:32.617" v="8516"/>
        <pc:sldMkLst>
          <pc:docMk/>
          <pc:sldMk cId="2061690501" sldId="868"/>
        </pc:sldMkLst>
      </pc:sldChg>
      <pc:sldChg chg="del">
        <pc:chgData name="Lei Wu" userId="f083b2a8aea23a2f" providerId="LiveId" clId="{43666A14-A6A0-492E-B26A-8F07613AAF5D}" dt="2021-05-10T09:04:37.905" v="1825" actId="47"/>
        <pc:sldMkLst>
          <pc:docMk/>
          <pc:sldMk cId="4253929551" sldId="868"/>
        </pc:sldMkLst>
      </pc:sldChg>
      <pc:sldChg chg="modSp add del mod">
        <pc:chgData name="Lei Wu" userId="f083b2a8aea23a2f" providerId="LiveId" clId="{43666A14-A6A0-492E-B26A-8F07613AAF5D}" dt="2021-05-11T04:59:04.006" v="8492" actId="2696"/>
        <pc:sldMkLst>
          <pc:docMk/>
          <pc:sldMk cId="833770543" sldId="869"/>
        </pc:sldMkLst>
        <pc:spChg chg="mod">
          <ac:chgData name="Lei Wu" userId="f083b2a8aea23a2f" providerId="LiveId" clId="{43666A14-A6A0-492E-B26A-8F07613AAF5D}" dt="2021-05-10T15:10:37.241" v="2861" actId="20577"/>
          <ac:spMkLst>
            <pc:docMk/>
            <pc:sldMk cId="833770543" sldId="869"/>
            <ac:spMk id="2" creationId="{00000000-0000-0000-0000-000000000000}"/>
          </ac:spMkLst>
        </pc:spChg>
      </pc:sldChg>
      <pc:sldChg chg="addSp delSp modSp add mod">
        <pc:chgData name="Lei Wu" userId="f083b2a8aea23a2f" providerId="LiveId" clId="{43666A14-A6A0-492E-B26A-8F07613AAF5D}" dt="2021-05-11T05:03:50.406" v="8523"/>
        <pc:sldMkLst>
          <pc:docMk/>
          <pc:sldMk cId="3560317450" sldId="869"/>
        </pc:sldMkLst>
        <pc:picChg chg="add mod">
          <ac:chgData name="Lei Wu" userId="f083b2a8aea23a2f" providerId="LiveId" clId="{43666A14-A6A0-492E-B26A-8F07613AAF5D}" dt="2021-05-11T05:03:50.406" v="8523"/>
          <ac:picMkLst>
            <pc:docMk/>
            <pc:sldMk cId="3560317450" sldId="869"/>
            <ac:picMk id="5" creationId="{804DA59B-92A9-4AA1-B10C-DAFE2F7D86A1}"/>
          </ac:picMkLst>
        </pc:picChg>
        <pc:picChg chg="del">
          <ac:chgData name="Lei Wu" userId="f083b2a8aea23a2f" providerId="LiveId" clId="{43666A14-A6A0-492E-B26A-8F07613AAF5D}" dt="2021-05-11T05:03:08.346" v="8517" actId="478"/>
          <ac:picMkLst>
            <pc:docMk/>
            <pc:sldMk cId="3560317450" sldId="869"/>
            <ac:picMk id="7" creationId="{72D37B43-988D-4502-83EF-25E8F6309447}"/>
          </ac:picMkLst>
        </pc:picChg>
      </pc:sldChg>
      <pc:sldChg chg="del">
        <pc:chgData name="Lei Wu" userId="f083b2a8aea23a2f" providerId="LiveId" clId="{43666A14-A6A0-492E-B26A-8F07613AAF5D}" dt="2021-05-10T09:04:37.905" v="1825" actId="47"/>
        <pc:sldMkLst>
          <pc:docMk/>
          <pc:sldMk cId="3609108098" sldId="869"/>
        </pc:sldMkLst>
      </pc:sldChg>
      <pc:sldChg chg="addSp delSp modSp add mod ord modNotesTx">
        <pc:chgData name="Lei Wu" userId="f083b2a8aea23a2f" providerId="LiveId" clId="{43666A14-A6A0-492E-B26A-8F07613AAF5D}" dt="2021-05-11T05:05:31.528" v="8531"/>
        <pc:sldMkLst>
          <pc:docMk/>
          <pc:sldMk cId="827835167" sldId="870"/>
        </pc:sldMkLst>
        <pc:spChg chg="mod">
          <ac:chgData name="Lei Wu" userId="f083b2a8aea23a2f" providerId="LiveId" clId="{43666A14-A6A0-492E-B26A-8F07613AAF5D}" dt="2021-05-10T16:41:21.907" v="3276" actId="20577"/>
          <ac:spMkLst>
            <pc:docMk/>
            <pc:sldMk cId="827835167" sldId="870"/>
            <ac:spMk id="2" creationId="{00000000-0000-0000-0000-000000000000}"/>
          </ac:spMkLst>
        </pc:spChg>
        <pc:spChg chg="mod">
          <ac:chgData name="Lei Wu" userId="f083b2a8aea23a2f" providerId="LiveId" clId="{43666A14-A6A0-492E-B26A-8F07613AAF5D}" dt="2021-05-10T17:04:01.178" v="3630" actId="14100"/>
          <ac:spMkLst>
            <pc:docMk/>
            <pc:sldMk cId="827835167" sldId="870"/>
            <ac:spMk id="3" creationId="{00000000-0000-0000-0000-000000000000}"/>
          </ac:spMkLst>
        </pc:spChg>
        <pc:spChg chg="del mod">
          <ac:chgData name="Lei Wu" userId="f083b2a8aea23a2f" providerId="LiveId" clId="{43666A14-A6A0-492E-B26A-8F07613AAF5D}" dt="2021-05-10T16:45:19.941" v="3290" actId="478"/>
          <ac:spMkLst>
            <pc:docMk/>
            <pc:sldMk cId="827835167" sldId="870"/>
            <ac:spMk id="9" creationId="{7D19F75A-9DA2-470E-87C6-3B28BDDFF7E7}"/>
          </ac:spMkLst>
        </pc:spChg>
        <pc:spChg chg="add mod">
          <ac:chgData name="Lei Wu" userId="f083b2a8aea23a2f" providerId="LiveId" clId="{43666A14-A6A0-492E-B26A-8F07613AAF5D}" dt="2021-05-10T17:00:26.533" v="3611" actId="1076"/>
          <ac:spMkLst>
            <pc:docMk/>
            <pc:sldMk cId="827835167" sldId="870"/>
            <ac:spMk id="10" creationId="{BAE865B8-2650-4925-96B0-DFAF5CBE0FC7}"/>
          </ac:spMkLst>
        </pc:spChg>
        <pc:spChg chg="add mod">
          <ac:chgData name="Lei Wu" userId="f083b2a8aea23a2f" providerId="LiveId" clId="{43666A14-A6A0-492E-B26A-8F07613AAF5D}" dt="2021-05-10T17:00:16.009" v="3610" actId="1035"/>
          <ac:spMkLst>
            <pc:docMk/>
            <pc:sldMk cId="827835167" sldId="870"/>
            <ac:spMk id="14" creationId="{CB983C02-58DA-4766-B52A-A6B1EE65C397}"/>
          </ac:spMkLst>
        </pc:spChg>
        <pc:spChg chg="add mod">
          <ac:chgData name="Lei Wu" userId="f083b2a8aea23a2f" providerId="LiveId" clId="{43666A14-A6A0-492E-B26A-8F07613AAF5D}" dt="2021-05-10T17:00:16.009" v="3610" actId="1035"/>
          <ac:spMkLst>
            <pc:docMk/>
            <pc:sldMk cId="827835167" sldId="870"/>
            <ac:spMk id="16" creationId="{28FCECF4-B283-442D-B022-54A95C7D2EA1}"/>
          </ac:spMkLst>
        </pc:spChg>
        <pc:spChg chg="add mod">
          <ac:chgData name="Lei Wu" userId="f083b2a8aea23a2f" providerId="LiveId" clId="{43666A14-A6A0-492E-B26A-8F07613AAF5D}" dt="2021-05-10T17:00:16.009" v="3610" actId="1035"/>
          <ac:spMkLst>
            <pc:docMk/>
            <pc:sldMk cId="827835167" sldId="870"/>
            <ac:spMk id="20" creationId="{2C5D9C10-8551-454A-BD4A-ECFC9BF3B194}"/>
          </ac:spMkLst>
        </pc:spChg>
        <pc:spChg chg="add mod">
          <ac:chgData name="Lei Wu" userId="f083b2a8aea23a2f" providerId="LiveId" clId="{43666A14-A6A0-492E-B26A-8F07613AAF5D}" dt="2021-05-10T17:00:16.009" v="3610" actId="1035"/>
          <ac:spMkLst>
            <pc:docMk/>
            <pc:sldMk cId="827835167" sldId="870"/>
            <ac:spMk id="26" creationId="{B425DAE4-0284-4ADF-81DC-C98430B310C6}"/>
          </ac:spMkLst>
        </pc:spChg>
        <pc:spChg chg="add mod">
          <ac:chgData name="Lei Wu" userId="f083b2a8aea23a2f" providerId="LiveId" clId="{43666A14-A6A0-492E-B26A-8F07613AAF5D}" dt="2021-05-10T17:00:16.009" v="3610" actId="1035"/>
          <ac:spMkLst>
            <pc:docMk/>
            <pc:sldMk cId="827835167" sldId="870"/>
            <ac:spMk id="31" creationId="{243D2229-77D4-415E-B0E6-B96180E90D1E}"/>
          </ac:spMkLst>
        </pc:spChg>
        <pc:spChg chg="add mod">
          <ac:chgData name="Lei Wu" userId="f083b2a8aea23a2f" providerId="LiveId" clId="{43666A14-A6A0-492E-B26A-8F07613AAF5D}" dt="2021-05-10T16:59:52.466" v="3594" actId="1076"/>
          <ac:spMkLst>
            <pc:docMk/>
            <pc:sldMk cId="827835167" sldId="870"/>
            <ac:spMk id="40" creationId="{549D07BF-E472-44CD-9557-3CF278023F2F}"/>
          </ac:spMkLst>
        </pc:spChg>
        <pc:picChg chg="add mod">
          <ac:chgData name="Lei Wu" userId="f083b2a8aea23a2f" providerId="LiveId" clId="{43666A14-A6A0-492E-B26A-8F07613AAF5D}" dt="2021-05-10T17:00:16.009" v="3610" actId="1035"/>
          <ac:picMkLst>
            <pc:docMk/>
            <pc:sldMk cId="827835167" sldId="870"/>
            <ac:picMk id="6" creationId="{D8577D95-0D37-4A87-B241-E71F409477F7}"/>
          </ac:picMkLst>
        </pc:picChg>
        <pc:picChg chg="del">
          <ac:chgData name="Lei Wu" userId="f083b2a8aea23a2f" providerId="LiveId" clId="{43666A14-A6A0-492E-B26A-8F07613AAF5D}" dt="2021-05-10T16:44:22.032" v="3281" actId="478"/>
          <ac:picMkLst>
            <pc:docMk/>
            <pc:sldMk cId="827835167" sldId="870"/>
            <ac:picMk id="7" creationId="{17B8AF89-CB52-4850-9F6C-A8AEB01257F6}"/>
          </ac:picMkLst>
        </pc:picChg>
        <pc:cxnChg chg="add mod">
          <ac:chgData name="Lei Wu" userId="f083b2a8aea23a2f" providerId="LiveId" clId="{43666A14-A6A0-492E-B26A-8F07613AAF5D}" dt="2021-05-10T17:00:16.009" v="3610" actId="1035"/>
          <ac:cxnSpMkLst>
            <pc:docMk/>
            <pc:sldMk cId="827835167" sldId="870"/>
            <ac:cxnSpMk id="11" creationId="{24934C7A-DECC-48C2-8638-6A925D13C616}"/>
          </ac:cxnSpMkLst>
        </pc:cxnChg>
        <pc:cxnChg chg="add mod">
          <ac:chgData name="Lei Wu" userId="f083b2a8aea23a2f" providerId="LiveId" clId="{43666A14-A6A0-492E-B26A-8F07613AAF5D}" dt="2021-05-10T17:00:16.009" v="3610" actId="1035"/>
          <ac:cxnSpMkLst>
            <pc:docMk/>
            <pc:sldMk cId="827835167" sldId="870"/>
            <ac:cxnSpMk id="15" creationId="{9FC9F971-9F78-40F8-8D63-A62AAD278B94}"/>
          </ac:cxnSpMkLst>
        </pc:cxnChg>
        <pc:cxnChg chg="add mod">
          <ac:chgData name="Lei Wu" userId="f083b2a8aea23a2f" providerId="LiveId" clId="{43666A14-A6A0-492E-B26A-8F07613AAF5D}" dt="2021-05-10T17:00:45.150" v="3612" actId="14100"/>
          <ac:cxnSpMkLst>
            <pc:docMk/>
            <pc:sldMk cId="827835167" sldId="870"/>
            <ac:cxnSpMk id="17" creationId="{208D236F-CF78-433D-A7DC-63EE9A980218}"/>
          </ac:cxnSpMkLst>
        </pc:cxnChg>
        <pc:cxnChg chg="add mod">
          <ac:chgData name="Lei Wu" userId="f083b2a8aea23a2f" providerId="LiveId" clId="{43666A14-A6A0-492E-B26A-8F07613AAF5D}" dt="2021-05-10T17:00:16.009" v="3610" actId="1035"/>
          <ac:cxnSpMkLst>
            <pc:docMk/>
            <pc:sldMk cId="827835167" sldId="870"/>
            <ac:cxnSpMk id="21" creationId="{F58A65CF-FBBB-4EB9-85BD-C83D3F9A4D7C}"/>
          </ac:cxnSpMkLst>
        </pc:cxnChg>
        <pc:cxnChg chg="add mod">
          <ac:chgData name="Lei Wu" userId="f083b2a8aea23a2f" providerId="LiveId" clId="{43666A14-A6A0-492E-B26A-8F07613AAF5D}" dt="2021-05-10T17:00:16.009" v="3610" actId="1035"/>
          <ac:cxnSpMkLst>
            <pc:docMk/>
            <pc:sldMk cId="827835167" sldId="870"/>
            <ac:cxnSpMk id="27" creationId="{5BCC745C-A9A5-454F-92F5-C73188413225}"/>
          </ac:cxnSpMkLst>
        </pc:cxnChg>
        <pc:cxnChg chg="add mod">
          <ac:chgData name="Lei Wu" userId="f083b2a8aea23a2f" providerId="LiveId" clId="{43666A14-A6A0-492E-B26A-8F07613AAF5D}" dt="2021-05-10T17:00:16.009" v="3610" actId="1035"/>
          <ac:cxnSpMkLst>
            <pc:docMk/>
            <pc:sldMk cId="827835167" sldId="870"/>
            <ac:cxnSpMk id="32" creationId="{06B0F5B1-BEE4-4BDE-A9CB-A580ED701A3B}"/>
          </ac:cxnSpMkLst>
        </pc:cxnChg>
      </pc:sldChg>
      <pc:sldChg chg="del">
        <pc:chgData name="Lei Wu" userId="f083b2a8aea23a2f" providerId="LiveId" clId="{43666A14-A6A0-492E-B26A-8F07613AAF5D}" dt="2021-05-10T09:04:37.905" v="1825" actId="47"/>
        <pc:sldMkLst>
          <pc:docMk/>
          <pc:sldMk cId="918676175" sldId="870"/>
        </pc:sldMkLst>
      </pc:sldChg>
      <pc:sldChg chg="addSp delSp modSp add del mod">
        <pc:chgData name="Lei Wu" userId="f083b2a8aea23a2f" providerId="LiveId" clId="{43666A14-A6A0-492E-B26A-8F07613AAF5D}" dt="2021-05-10T17:21:42.729" v="3761" actId="47"/>
        <pc:sldMkLst>
          <pc:docMk/>
          <pc:sldMk cId="133772593" sldId="871"/>
        </pc:sldMkLst>
        <pc:spChg chg="del mod">
          <ac:chgData name="Lei Wu" userId="f083b2a8aea23a2f" providerId="LiveId" clId="{43666A14-A6A0-492E-B26A-8F07613AAF5D}" dt="2021-05-10T17:12:16.386" v="3646" actId="478"/>
          <ac:spMkLst>
            <pc:docMk/>
            <pc:sldMk cId="133772593" sldId="871"/>
            <ac:spMk id="3" creationId="{00000000-0000-0000-0000-000000000000}"/>
          </ac:spMkLst>
        </pc:spChg>
        <pc:spChg chg="del">
          <ac:chgData name="Lei Wu" userId="f083b2a8aea23a2f" providerId="LiveId" clId="{43666A14-A6A0-492E-B26A-8F07613AAF5D}" dt="2021-05-10T17:11:15.864" v="3638" actId="478"/>
          <ac:spMkLst>
            <pc:docMk/>
            <pc:sldMk cId="133772593" sldId="871"/>
            <ac:spMk id="10" creationId="{BAE865B8-2650-4925-96B0-DFAF5CBE0FC7}"/>
          </ac:spMkLst>
        </pc:spChg>
        <pc:spChg chg="add del mod">
          <ac:chgData name="Lei Wu" userId="f083b2a8aea23a2f" providerId="LiveId" clId="{43666A14-A6A0-492E-B26A-8F07613AAF5D}" dt="2021-05-10T17:12:19.429" v="3647" actId="478"/>
          <ac:spMkLst>
            <pc:docMk/>
            <pc:sldMk cId="133772593" sldId="871"/>
            <ac:spMk id="12" creationId="{7876FBDC-1E84-45A3-913B-2EACBDB516E6}"/>
          </ac:spMkLst>
        </pc:spChg>
        <pc:spChg chg="del">
          <ac:chgData name="Lei Wu" userId="f083b2a8aea23a2f" providerId="LiveId" clId="{43666A14-A6A0-492E-B26A-8F07613AAF5D}" dt="2021-05-10T17:11:13.594" v="3637" actId="478"/>
          <ac:spMkLst>
            <pc:docMk/>
            <pc:sldMk cId="133772593" sldId="871"/>
            <ac:spMk id="14" creationId="{CB983C02-58DA-4766-B52A-A6B1EE65C397}"/>
          </ac:spMkLst>
        </pc:spChg>
        <pc:spChg chg="del">
          <ac:chgData name="Lei Wu" userId="f083b2a8aea23a2f" providerId="LiveId" clId="{43666A14-A6A0-492E-B26A-8F07613AAF5D}" dt="2021-05-10T17:11:13.594" v="3637" actId="478"/>
          <ac:spMkLst>
            <pc:docMk/>
            <pc:sldMk cId="133772593" sldId="871"/>
            <ac:spMk id="16" creationId="{28FCECF4-B283-442D-B022-54A95C7D2EA1}"/>
          </ac:spMkLst>
        </pc:spChg>
        <pc:spChg chg="del">
          <ac:chgData name="Lei Wu" userId="f083b2a8aea23a2f" providerId="LiveId" clId="{43666A14-A6A0-492E-B26A-8F07613AAF5D}" dt="2021-05-10T17:11:13.594" v="3637" actId="478"/>
          <ac:spMkLst>
            <pc:docMk/>
            <pc:sldMk cId="133772593" sldId="871"/>
            <ac:spMk id="20" creationId="{2C5D9C10-8551-454A-BD4A-ECFC9BF3B194}"/>
          </ac:spMkLst>
        </pc:spChg>
        <pc:spChg chg="del">
          <ac:chgData name="Lei Wu" userId="f083b2a8aea23a2f" providerId="LiveId" clId="{43666A14-A6A0-492E-B26A-8F07613AAF5D}" dt="2021-05-10T17:11:13.594" v="3637" actId="478"/>
          <ac:spMkLst>
            <pc:docMk/>
            <pc:sldMk cId="133772593" sldId="871"/>
            <ac:spMk id="26" creationId="{B425DAE4-0284-4ADF-81DC-C98430B310C6}"/>
          </ac:spMkLst>
        </pc:spChg>
        <pc:spChg chg="del">
          <ac:chgData name="Lei Wu" userId="f083b2a8aea23a2f" providerId="LiveId" clId="{43666A14-A6A0-492E-B26A-8F07613AAF5D}" dt="2021-05-10T17:11:13.594" v="3637" actId="478"/>
          <ac:spMkLst>
            <pc:docMk/>
            <pc:sldMk cId="133772593" sldId="871"/>
            <ac:spMk id="31" creationId="{243D2229-77D4-415E-B0E6-B96180E90D1E}"/>
          </ac:spMkLst>
        </pc:spChg>
        <pc:spChg chg="del">
          <ac:chgData name="Lei Wu" userId="f083b2a8aea23a2f" providerId="LiveId" clId="{43666A14-A6A0-492E-B26A-8F07613AAF5D}" dt="2021-05-10T17:12:22.296" v="3648" actId="478"/>
          <ac:spMkLst>
            <pc:docMk/>
            <pc:sldMk cId="133772593" sldId="871"/>
            <ac:spMk id="40" creationId="{549D07BF-E472-44CD-9557-3CF278023F2F}"/>
          </ac:spMkLst>
        </pc:spChg>
        <pc:picChg chg="del">
          <ac:chgData name="Lei Wu" userId="f083b2a8aea23a2f" providerId="LiveId" clId="{43666A14-A6A0-492E-B26A-8F07613AAF5D}" dt="2021-05-10T17:11:06.053" v="3632" actId="478"/>
          <ac:picMkLst>
            <pc:docMk/>
            <pc:sldMk cId="133772593" sldId="871"/>
            <ac:picMk id="6" creationId="{D8577D95-0D37-4A87-B241-E71F409477F7}"/>
          </ac:picMkLst>
        </pc:picChg>
        <pc:picChg chg="add del mod">
          <ac:chgData name="Lei Wu" userId="f083b2a8aea23a2f" providerId="LiveId" clId="{43666A14-A6A0-492E-B26A-8F07613AAF5D}" dt="2021-05-10T17:11:53.844" v="3642" actId="478"/>
          <ac:picMkLst>
            <pc:docMk/>
            <pc:sldMk cId="133772593" sldId="871"/>
            <ac:picMk id="7" creationId="{D9DC9051-F1A2-47E6-9198-760C02871A2C}"/>
          </ac:picMkLst>
        </pc:picChg>
        <pc:picChg chg="add mod">
          <ac:chgData name="Lei Wu" userId="f083b2a8aea23a2f" providerId="LiveId" clId="{43666A14-A6A0-492E-B26A-8F07613AAF5D}" dt="2021-05-10T17:12:35.277" v="3652" actId="1076"/>
          <ac:picMkLst>
            <pc:docMk/>
            <pc:sldMk cId="133772593" sldId="871"/>
            <ac:picMk id="9" creationId="{FC978173-C3F7-4666-8FE9-B04EAAE5E466}"/>
          </ac:picMkLst>
        </pc:picChg>
        <pc:cxnChg chg="del">
          <ac:chgData name="Lei Wu" userId="f083b2a8aea23a2f" providerId="LiveId" clId="{43666A14-A6A0-492E-B26A-8F07613AAF5D}" dt="2021-05-10T17:11:13.594" v="3637" actId="478"/>
          <ac:cxnSpMkLst>
            <pc:docMk/>
            <pc:sldMk cId="133772593" sldId="871"/>
            <ac:cxnSpMk id="11" creationId="{24934C7A-DECC-48C2-8638-6A925D13C616}"/>
          </ac:cxnSpMkLst>
        </pc:cxnChg>
        <pc:cxnChg chg="del">
          <ac:chgData name="Lei Wu" userId="f083b2a8aea23a2f" providerId="LiveId" clId="{43666A14-A6A0-492E-B26A-8F07613AAF5D}" dt="2021-05-10T17:11:13.594" v="3637" actId="478"/>
          <ac:cxnSpMkLst>
            <pc:docMk/>
            <pc:sldMk cId="133772593" sldId="871"/>
            <ac:cxnSpMk id="15" creationId="{9FC9F971-9F78-40F8-8D63-A62AAD278B94}"/>
          </ac:cxnSpMkLst>
        </pc:cxnChg>
        <pc:cxnChg chg="del">
          <ac:chgData name="Lei Wu" userId="f083b2a8aea23a2f" providerId="LiveId" clId="{43666A14-A6A0-492E-B26A-8F07613AAF5D}" dt="2021-05-10T17:11:13.594" v="3637" actId="478"/>
          <ac:cxnSpMkLst>
            <pc:docMk/>
            <pc:sldMk cId="133772593" sldId="871"/>
            <ac:cxnSpMk id="17" creationId="{208D236F-CF78-433D-A7DC-63EE9A980218}"/>
          </ac:cxnSpMkLst>
        </pc:cxnChg>
        <pc:cxnChg chg="del">
          <ac:chgData name="Lei Wu" userId="f083b2a8aea23a2f" providerId="LiveId" clId="{43666A14-A6A0-492E-B26A-8F07613AAF5D}" dt="2021-05-10T17:11:13.594" v="3637" actId="478"/>
          <ac:cxnSpMkLst>
            <pc:docMk/>
            <pc:sldMk cId="133772593" sldId="871"/>
            <ac:cxnSpMk id="21" creationId="{F58A65CF-FBBB-4EB9-85BD-C83D3F9A4D7C}"/>
          </ac:cxnSpMkLst>
        </pc:cxnChg>
        <pc:cxnChg chg="del">
          <ac:chgData name="Lei Wu" userId="f083b2a8aea23a2f" providerId="LiveId" clId="{43666A14-A6A0-492E-B26A-8F07613AAF5D}" dt="2021-05-10T17:11:13.594" v="3637" actId="478"/>
          <ac:cxnSpMkLst>
            <pc:docMk/>
            <pc:sldMk cId="133772593" sldId="871"/>
            <ac:cxnSpMk id="27" creationId="{5BCC745C-A9A5-454F-92F5-C73188413225}"/>
          </ac:cxnSpMkLst>
        </pc:cxnChg>
        <pc:cxnChg chg="del">
          <ac:chgData name="Lei Wu" userId="f083b2a8aea23a2f" providerId="LiveId" clId="{43666A14-A6A0-492E-B26A-8F07613AAF5D}" dt="2021-05-10T17:11:13.594" v="3637" actId="478"/>
          <ac:cxnSpMkLst>
            <pc:docMk/>
            <pc:sldMk cId="133772593" sldId="871"/>
            <ac:cxnSpMk id="32" creationId="{06B0F5B1-BEE4-4BDE-A9CB-A580ED701A3B}"/>
          </ac:cxnSpMkLst>
        </pc:cxnChg>
      </pc:sldChg>
      <pc:sldChg chg="del">
        <pc:chgData name="Lei Wu" userId="f083b2a8aea23a2f" providerId="LiveId" clId="{43666A14-A6A0-492E-B26A-8F07613AAF5D}" dt="2021-05-10T09:04:37.905" v="1825" actId="47"/>
        <pc:sldMkLst>
          <pc:docMk/>
          <pc:sldMk cId="1691871190" sldId="871"/>
        </pc:sldMkLst>
      </pc:sldChg>
      <pc:sldChg chg="addSp delSp modSp add del mod ord modNotesTx">
        <pc:chgData name="Lei Wu" userId="f083b2a8aea23a2f" providerId="LiveId" clId="{43666A14-A6A0-492E-B26A-8F07613AAF5D}" dt="2021-05-12T15:23:43.246" v="10172" actId="47"/>
        <pc:sldMkLst>
          <pc:docMk/>
          <pc:sldMk cId="1366268947" sldId="872"/>
        </pc:sldMkLst>
        <pc:spChg chg="mod">
          <ac:chgData name="Lei Wu" userId="f083b2a8aea23a2f" providerId="LiveId" clId="{43666A14-A6A0-492E-B26A-8F07613AAF5D}" dt="2021-05-12T14:53:10.599" v="10146" actId="20577"/>
          <ac:spMkLst>
            <pc:docMk/>
            <pc:sldMk cId="1366268947" sldId="872"/>
            <ac:spMk id="3" creationId="{00000000-0000-0000-0000-000000000000}"/>
          </ac:spMkLst>
        </pc:spChg>
        <pc:spChg chg="del">
          <ac:chgData name="Lei Wu" userId="f083b2a8aea23a2f" providerId="LiveId" clId="{43666A14-A6A0-492E-B26A-8F07613AAF5D}" dt="2021-05-10T17:13:37.452" v="3655" actId="478"/>
          <ac:spMkLst>
            <pc:docMk/>
            <pc:sldMk cId="1366268947" sldId="872"/>
            <ac:spMk id="10" creationId="{BAE865B8-2650-4925-96B0-DFAF5CBE0FC7}"/>
          </ac:spMkLst>
        </pc:spChg>
        <pc:spChg chg="del">
          <ac:chgData name="Lei Wu" userId="f083b2a8aea23a2f" providerId="LiveId" clId="{43666A14-A6A0-492E-B26A-8F07613AAF5D}" dt="2021-05-10T17:13:37.452" v="3655" actId="478"/>
          <ac:spMkLst>
            <pc:docMk/>
            <pc:sldMk cId="1366268947" sldId="872"/>
            <ac:spMk id="14" creationId="{CB983C02-58DA-4766-B52A-A6B1EE65C397}"/>
          </ac:spMkLst>
        </pc:spChg>
        <pc:spChg chg="del">
          <ac:chgData name="Lei Wu" userId="f083b2a8aea23a2f" providerId="LiveId" clId="{43666A14-A6A0-492E-B26A-8F07613AAF5D}" dt="2021-05-10T17:13:37.452" v="3655" actId="478"/>
          <ac:spMkLst>
            <pc:docMk/>
            <pc:sldMk cId="1366268947" sldId="872"/>
            <ac:spMk id="16" creationId="{28FCECF4-B283-442D-B022-54A95C7D2EA1}"/>
          </ac:spMkLst>
        </pc:spChg>
        <pc:spChg chg="del">
          <ac:chgData name="Lei Wu" userId="f083b2a8aea23a2f" providerId="LiveId" clId="{43666A14-A6A0-492E-B26A-8F07613AAF5D}" dt="2021-05-10T17:13:37.452" v="3655" actId="478"/>
          <ac:spMkLst>
            <pc:docMk/>
            <pc:sldMk cId="1366268947" sldId="872"/>
            <ac:spMk id="20" creationId="{2C5D9C10-8551-454A-BD4A-ECFC9BF3B194}"/>
          </ac:spMkLst>
        </pc:spChg>
        <pc:spChg chg="del">
          <ac:chgData name="Lei Wu" userId="f083b2a8aea23a2f" providerId="LiveId" clId="{43666A14-A6A0-492E-B26A-8F07613AAF5D}" dt="2021-05-10T17:13:37.452" v="3655" actId="478"/>
          <ac:spMkLst>
            <pc:docMk/>
            <pc:sldMk cId="1366268947" sldId="872"/>
            <ac:spMk id="26" creationId="{B425DAE4-0284-4ADF-81DC-C98430B310C6}"/>
          </ac:spMkLst>
        </pc:spChg>
        <pc:spChg chg="del">
          <ac:chgData name="Lei Wu" userId="f083b2a8aea23a2f" providerId="LiveId" clId="{43666A14-A6A0-492E-B26A-8F07613AAF5D}" dt="2021-05-10T17:13:37.452" v="3655" actId="478"/>
          <ac:spMkLst>
            <pc:docMk/>
            <pc:sldMk cId="1366268947" sldId="872"/>
            <ac:spMk id="31" creationId="{243D2229-77D4-415E-B0E6-B96180E90D1E}"/>
          </ac:spMkLst>
        </pc:spChg>
        <pc:spChg chg="del mod">
          <ac:chgData name="Lei Wu" userId="f083b2a8aea23a2f" providerId="LiveId" clId="{43666A14-A6A0-492E-B26A-8F07613AAF5D}" dt="2021-05-10T17:13:45.021" v="3659" actId="478"/>
          <ac:spMkLst>
            <pc:docMk/>
            <pc:sldMk cId="1366268947" sldId="872"/>
            <ac:spMk id="40" creationId="{549D07BF-E472-44CD-9557-3CF278023F2F}"/>
          </ac:spMkLst>
        </pc:spChg>
        <pc:picChg chg="del">
          <ac:chgData name="Lei Wu" userId="f083b2a8aea23a2f" providerId="LiveId" clId="{43666A14-A6A0-492E-B26A-8F07613AAF5D}" dt="2021-05-10T17:13:32.956" v="3654" actId="478"/>
          <ac:picMkLst>
            <pc:docMk/>
            <pc:sldMk cId="1366268947" sldId="872"/>
            <ac:picMk id="6" creationId="{D8577D95-0D37-4A87-B241-E71F409477F7}"/>
          </ac:picMkLst>
        </pc:picChg>
        <pc:picChg chg="add mod">
          <ac:chgData name="Lei Wu" userId="f083b2a8aea23a2f" providerId="LiveId" clId="{43666A14-A6A0-492E-B26A-8F07613AAF5D}" dt="2021-05-10T17:16:14.212" v="3734" actId="1076"/>
          <ac:picMkLst>
            <pc:docMk/>
            <pc:sldMk cId="1366268947" sldId="872"/>
            <ac:picMk id="7" creationId="{35FFE713-9CF3-4FA0-A75E-1D4AEE16D4E6}"/>
          </ac:picMkLst>
        </pc:picChg>
        <pc:cxnChg chg="del">
          <ac:chgData name="Lei Wu" userId="f083b2a8aea23a2f" providerId="LiveId" clId="{43666A14-A6A0-492E-B26A-8F07613AAF5D}" dt="2021-05-10T17:13:37.452" v="3655" actId="478"/>
          <ac:cxnSpMkLst>
            <pc:docMk/>
            <pc:sldMk cId="1366268947" sldId="872"/>
            <ac:cxnSpMk id="11" creationId="{24934C7A-DECC-48C2-8638-6A925D13C616}"/>
          </ac:cxnSpMkLst>
        </pc:cxnChg>
        <pc:cxnChg chg="del">
          <ac:chgData name="Lei Wu" userId="f083b2a8aea23a2f" providerId="LiveId" clId="{43666A14-A6A0-492E-B26A-8F07613AAF5D}" dt="2021-05-10T17:13:37.452" v="3655" actId="478"/>
          <ac:cxnSpMkLst>
            <pc:docMk/>
            <pc:sldMk cId="1366268947" sldId="872"/>
            <ac:cxnSpMk id="15" creationId="{9FC9F971-9F78-40F8-8D63-A62AAD278B94}"/>
          </ac:cxnSpMkLst>
        </pc:cxnChg>
        <pc:cxnChg chg="del">
          <ac:chgData name="Lei Wu" userId="f083b2a8aea23a2f" providerId="LiveId" clId="{43666A14-A6A0-492E-B26A-8F07613AAF5D}" dt="2021-05-10T17:13:37.452" v="3655" actId="478"/>
          <ac:cxnSpMkLst>
            <pc:docMk/>
            <pc:sldMk cId="1366268947" sldId="872"/>
            <ac:cxnSpMk id="17" creationId="{208D236F-CF78-433D-A7DC-63EE9A980218}"/>
          </ac:cxnSpMkLst>
        </pc:cxnChg>
        <pc:cxnChg chg="del">
          <ac:chgData name="Lei Wu" userId="f083b2a8aea23a2f" providerId="LiveId" clId="{43666A14-A6A0-492E-B26A-8F07613AAF5D}" dt="2021-05-10T17:13:37.452" v="3655" actId="478"/>
          <ac:cxnSpMkLst>
            <pc:docMk/>
            <pc:sldMk cId="1366268947" sldId="872"/>
            <ac:cxnSpMk id="21" creationId="{F58A65CF-FBBB-4EB9-85BD-C83D3F9A4D7C}"/>
          </ac:cxnSpMkLst>
        </pc:cxnChg>
        <pc:cxnChg chg="del">
          <ac:chgData name="Lei Wu" userId="f083b2a8aea23a2f" providerId="LiveId" clId="{43666A14-A6A0-492E-B26A-8F07613AAF5D}" dt="2021-05-10T17:13:37.452" v="3655" actId="478"/>
          <ac:cxnSpMkLst>
            <pc:docMk/>
            <pc:sldMk cId="1366268947" sldId="872"/>
            <ac:cxnSpMk id="27" creationId="{5BCC745C-A9A5-454F-92F5-C73188413225}"/>
          </ac:cxnSpMkLst>
        </pc:cxnChg>
        <pc:cxnChg chg="del">
          <ac:chgData name="Lei Wu" userId="f083b2a8aea23a2f" providerId="LiveId" clId="{43666A14-A6A0-492E-B26A-8F07613AAF5D}" dt="2021-05-10T17:13:37.452" v="3655" actId="478"/>
          <ac:cxnSpMkLst>
            <pc:docMk/>
            <pc:sldMk cId="1366268947" sldId="872"/>
            <ac:cxnSpMk id="32" creationId="{06B0F5B1-BEE4-4BDE-A9CB-A580ED701A3B}"/>
          </ac:cxnSpMkLst>
        </pc:cxnChg>
      </pc:sldChg>
      <pc:sldChg chg="del">
        <pc:chgData name="Lei Wu" userId="f083b2a8aea23a2f" providerId="LiveId" clId="{43666A14-A6A0-492E-B26A-8F07613AAF5D}" dt="2021-05-10T09:04:37.905" v="1825" actId="47"/>
        <pc:sldMkLst>
          <pc:docMk/>
          <pc:sldMk cId="1371921863" sldId="872"/>
        </pc:sldMkLst>
      </pc:sldChg>
      <pc:sldChg chg="del">
        <pc:chgData name="Lei Wu" userId="f083b2a8aea23a2f" providerId="LiveId" clId="{43666A14-A6A0-492E-B26A-8F07613AAF5D}" dt="2021-05-10T09:04:37.905" v="1825" actId="47"/>
        <pc:sldMkLst>
          <pc:docMk/>
          <pc:sldMk cId="2923992712" sldId="873"/>
        </pc:sldMkLst>
      </pc:sldChg>
      <pc:sldChg chg="addSp delSp modSp add mod modNotesTx">
        <pc:chgData name="Lei Wu" userId="f083b2a8aea23a2f" providerId="LiveId" clId="{43666A14-A6A0-492E-B26A-8F07613AAF5D}" dt="2021-05-10T19:42:41.898" v="4396" actId="1035"/>
        <pc:sldMkLst>
          <pc:docMk/>
          <pc:sldMk cId="4074019592" sldId="873"/>
        </pc:sldMkLst>
        <pc:spChg chg="mod">
          <ac:chgData name="Lei Wu" userId="f083b2a8aea23a2f" providerId="LiveId" clId="{43666A14-A6A0-492E-B26A-8F07613AAF5D}" dt="2021-05-10T17:38:12.627" v="3802" actId="20577"/>
          <ac:spMkLst>
            <pc:docMk/>
            <pc:sldMk cId="4074019592" sldId="873"/>
            <ac:spMk id="2" creationId="{00000000-0000-0000-0000-000000000000}"/>
          </ac:spMkLst>
        </pc:spChg>
        <pc:spChg chg="mod">
          <ac:chgData name="Lei Wu" userId="f083b2a8aea23a2f" providerId="LiveId" clId="{43666A14-A6A0-492E-B26A-8F07613AAF5D}" dt="2021-05-10T18:36:01.019" v="4229" actId="20577"/>
          <ac:spMkLst>
            <pc:docMk/>
            <pc:sldMk cId="4074019592" sldId="873"/>
            <ac:spMk id="3" creationId="{00000000-0000-0000-0000-000000000000}"/>
          </ac:spMkLst>
        </pc:spChg>
        <pc:spChg chg="del mod">
          <ac:chgData name="Lei Wu" userId="f083b2a8aea23a2f" providerId="LiveId" clId="{43666A14-A6A0-492E-B26A-8F07613AAF5D}" dt="2021-05-10T17:37:52.738" v="3770" actId="478"/>
          <ac:spMkLst>
            <pc:docMk/>
            <pc:sldMk cId="4074019592" sldId="873"/>
            <ac:spMk id="10" creationId="{BAE865B8-2650-4925-96B0-DFAF5CBE0FC7}"/>
          </ac:spMkLst>
        </pc:spChg>
        <pc:spChg chg="del mod">
          <ac:chgData name="Lei Wu" userId="f083b2a8aea23a2f" providerId="LiveId" clId="{43666A14-A6A0-492E-B26A-8F07613AAF5D}" dt="2021-05-10T17:37:52.738" v="3770" actId="478"/>
          <ac:spMkLst>
            <pc:docMk/>
            <pc:sldMk cId="4074019592" sldId="873"/>
            <ac:spMk id="14" creationId="{CB983C02-58DA-4766-B52A-A6B1EE65C397}"/>
          </ac:spMkLst>
        </pc:spChg>
        <pc:spChg chg="del mod">
          <ac:chgData name="Lei Wu" userId="f083b2a8aea23a2f" providerId="LiveId" clId="{43666A14-A6A0-492E-B26A-8F07613AAF5D}" dt="2021-05-10T17:37:52.738" v="3770" actId="478"/>
          <ac:spMkLst>
            <pc:docMk/>
            <pc:sldMk cId="4074019592" sldId="873"/>
            <ac:spMk id="16" creationId="{28FCECF4-B283-442D-B022-54A95C7D2EA1}"/>
          </ac:spMkLst>
        </pc:spChg>
        <pc:spChg chg="del mod">
          <ac:chgData name="Lei Wu" userId="f083b2a8aea23a2f" providerId="LiveId" clId="{43666A14-A6A0-492E-B26A-8F07613AAF5D}" dt="2021-05-10T17:37:52.738" v="3770" actId="478"/>
          <ac:spMkLst>
            <pc:docMk/>
            <pc:sldMk cId="4074019592" sldId="873"/>
            <ac:spMk id="20" creationId="{2C5D9C10-8551-454A-BD4A-ECFC9BF3B194}"/>
          </ac:spMkLst>
        </pc:spChg>
        <pc:spChg chg="add del mod">
          <ac:chgData name="Lei Wu" userId="f083b2a8aea23a2f" providerId="LiveId" clId="{43666A14-A6A0-492E-B26A-8F07613AAF5D}" dt="2021-05-10T19:42:03.681" v="4321" actId="478"/>
          <ac:spMkLst>
            <pc:docMk/>
            <pc:sldMk cId="4074019592" sldId="873"/>
            <ac:spMk id="22" creationId="{A5C0473E-D8F8-4899-9FF3-B984ADD456A6}"/>
          </ac:spMkLst>
        </pc:spChg>
        <pc:spChg chg="add mod">
          <ac:chgData name="Lei Wu" userId="f083b2a8aea23a2f" providerId="LiveId" clId="{43666A14-A6A0-492E-B26A-8F07613AAF5D}" dt="2021-05-10T19:42:30.338" v="4329" actId="1038"/>
          <ac:spMkLst>
            <pc:docMk/>
            <pc:sldMk cId="4074019592" sldId="873"/>
            <ac:spMk id="23" creationId="{FCBF2C9E-B3FA-4DA6-BCF1-B75B1AD957C8}"/>
          </ac:spMkLst>
        </pc:spChg>
        <pc:spChg chg="add mod">
          <ac:chgData name="Lei Wu" userId="f083b2a8aea23a2f" providerId="LiveId" clId="{43666A14-A6A0-492E-B26A-8F07613AAF5D}" dt="2021-05-10T19:42:41.898" v="4396" actId="1035"/>
          <ac:spMkLst>
            <pc:docMk/>
            <pc:sldMk cId="4074019592" sldId="873"/>
            <ac:spMk id="24" creationId="{A64C7C71-053A-41C2-A0EA-DCD82DFB7589}"/>
          </ac:spMkLst>
        </pc:spChg>
        <pc:spChg chg="del mod">
          <ac:chgData name="Lei Wu" userId="f083b2a8aea23a2f" providerId="LiveId" clId="{43666A14-A6A0-492E-B26A-8F07613AAF5D}" dt="2021-05-10T17:37:52.738" v="3770" actId="478"/>
          <ac:spMkLst>
            <pc:docMk/>
            <pc:sldMk cId="4074019592" sldId="873"/>
            <ac:spMk id="26" creationId="{B425DAE4-0284-4ADF-81DC-C98430B310C6}"/>
          </ac:spMkLst>
        </pc:spChg>
        <pc:spChg chg="del mod">
          <ac:chgData name="Lei Wu" userId="f083b2a8aea23a2f" providerId="LiveId" clId="{43666A14-A6A0-492E-B26A-8F07613AAF5D}" dt="2021-05-10T17:37:52.738" v="3770" actId="478"/>
          <ac:spMkLst>
            <pc:docMk/>
            <pc:sldMk cId="4074019592" sldId="873"/>
            <ac:spMk id="31" creationId="{243D2229-77D4-415E-B0E6-B96180E90D1E}"/>
          </ac:spMkLst>
        </pc:spChg>
        <pc:spChg chg="del">
          <ac:chgData name="Lei Wu" userId="f083b2a8aea23a2f" providerId="LiveId" clId="{43666A14-A6A0-492E-B26A-8F07613AAF5D}" dt="2021-05-10T17:38:48.054" v="3809" actId="478"/>
          <ac:spMkLst>
            <pc:docMk/>
            <pc:sldMk cId="4074019592" sldId="873"/>
            <ac:spMk id="40" creationId="{549D07BF-E472-44CD-9557-3CF278023F2F}"/>
          </ac:spMkLst>
        </pc:spChg>
        <pc:picChg chg="del">
          <ac:chgData name="Lei Wu" userId="f083b2a8aea23a2f" providerId="LiveId" clId="{43666A14-A6A0-492E-B26A-8F07613AAF5D}" dt="2021-05-10T17:37:42.844" v="3765" actId="478"/>
          <ac:picMkLst>
            <pc:docMk/>
            <pc:sldMk cId="4074019592" sldId="873"/>
            <ac:picMk id="6" creationId="{D8577D95-0D37-4A87-B241-E71F409477F7}"/>
          </ac:picMkLst>
        </pc:picChg>
        <pc:picChg chg="add mod">
          <ac:chgData name="Lei Wu" userId="f083b2a8aea23a2f" providerId="LiveId" clId="{43666A14-A6A0-492E-B26A-8F07613AAF5D}" dt="2021-05-10T18:12:34.735" v="4019" actId="1076"/>
          <ac:picMkLst>
            <pc:docMk/>
            <pc:sldMk cId="4074019592" sldId="873"/>
            <ac:picMk id="7" creationId="{9BCC8AD3-FF97-47F3-830C-DDDE254CDCB0}"/>
          </ac:picMkLst>
        </pc:picChg>
        <pc:cxnChg chg="del mod">
          <ac:chgData name="Lei Wu" userId="f083b2a8aea23a2f" providerId="LiveId" clId="{43666A14-A6A0-492E-B26A-8F07613AAF5D}" dt="2021-05-10T17:37:52.738" v="3770" actId="478"/>
          <ac:cxnSpMkLst>
            <pc:docMk/>
            <pc:sldMk cId="4074019592" sldId="873"/>
            <ac:cxnSpMk id="11" creationId="{24934C7A-DECC-48C2-8638-6A925D13C616}"/>
          </ac:cxnSpMkLst>
        </pc:cxnChg>
        <pc:cxnChg chg="del mod">
          <ac:chgData name="Lei Wu" userId="f083b2a8aea23a2f" providerId="LiveId" clId="{43666A14-A6A0-492E-B26A-8F07613AAF5D}" dt="2021-05-10T17:37:52.738" v="3770" actId="478"/>
          <ac:cxnSpMkLst>
            <pc:docMk/>
            <pc:sldMk cId="4074019592" sldId="873"/>
            <ac:cxnSpMk id="15" creationId="{9FC9F971-9F78-40F8-8D63-A62AAD278B94}"/>
          </ac:cxnSpMkLst>
        </pc:cxnChg>
        <pc:cxnChg chg="del mod">
          <ac:chgData name="Lei Wu" userId="f083b2a8aea23a2f" providerId="LiveId" clId="{43666A14-A6A0-492E-B26A-8F07613AAF5D}" dt="2021-05-10T17:37:52.738" v="3770" actId="478"/>
          <ac:cxnSpMkLst>
            <pc:docMk/>
            <pc:sldMk cId="4074019592" sldId="873"/>
            <ac:cxnSpMk id="17" creationId="{208D236F-CF78-433D-A7DC-63EE9A980218}"/>
          </ac:cxnSpMkLst>
        </pc:cxnChg>
        <pc:cxnChg chg="del mod">
          <ac:chgData name="Lei Wu" userId="f083b2a8aea23a2f" providerId="LiveId" clId="{43666A14-A6A0-492E-B26A-8F07613AAF5D}" dt="2021-05-10T17:37:52.738" v="3770" actId="478"/>
          <ac:cxnSpMkLst>
            <pc:docMk/>
            <pc:sldMk cId="4074019592" sldId="873"/>
            <ac:cxnSpMk id="21" creationId="{F58A65CF-FBBB-4EB9-85BD-C83D3F9A4D7C}"/>
          </ac:cxnSpMkLst>
        </pc:cxnChg>
        <pc:cxnChg chg="del mod">
          <ac:chgData name="Lei Wu" userId="f083b2a8aea23a2f" providerId="LiveId" clId="{43666A14-A6A0-492E-B26A-8F07613AAF5D}" dt="2021-05-10T17:37:52.738" v="3770" actId="478"/>
          <ac:cxnSpMkLst>
            <pc:docMk/>
            <pc:sldMk cId="4074019592" sldId="873"/>
            <ac:cxnSpMk id="27" creationId="{5BCC745C-A9A5-454F-92F5-C73188413225}"/>
          </ac:cxnSpMkLst>
        </pc:cxnChg>
        <pc:cxnChg chg="del mod">
          <ac:chgData name="Lei Wu" userId="f083b2a8aea23a2f" providerId="LiveId" clId="{43666A14-A6A0-492E-B26A-8F07613AAF5D}" dt="2021-05-10T17:37:52.738" v="3770" actId="478"/>
          <ac:cxnSpMkLst>
            <pc:docMk/>
            <pc:sldMk cId="4074019592" sldId="873"/>
            <ac:cxnSpMk id="32" creationId="{06B0F5B1-BEE4-4BDE-A9CB-A580ED701A3B}"/>
          </ac:cxnSpMkLst>
        </pc:cxnChg>
      </pc:sldChg>
      <pc:sldChg chg="del">
        <pc:chgData name="Lei Wu" userId="f083b2a8aea23a2f" providerId="LiveId" clId="{43666A14-A6A0-492E-B26A-8F07613AAF5D}" dt="2021-05-10T09:04:37.905" v="1825" actId="47"/>
        <pc:sldMkLst>
          <pc:docMk/>
          <pc:sldMk cId="271991349" sldId="874"/>
        </pc:sldMkLst>
      </pc:sldChg>
      <pc:sldChg chg="addSp delSp modSp add mod modNotesTx">
        <pc:chgData name="Lei Wu" userId="f083b2a8aea23a2f" providerId="LiveId" clId="{43666A14-A6A0-492E-B26A-8F07613AAF5D}" dt="2021-05-11T05:11:01.201" v="8553" actId="20577"/>
        <pc:sldMkLst>
          <pc:docMk/>
          <pc:sldMk cId="2829652524" sldId="874"/>
        </pc:sldMkLst>
        <pc:spChg chg="mod">
          <ac:chgData name="Lei Wu" userId="f083b2a8aea23a2f" providerId="LiveId" clId="{43666A14-A6A0-492E-B26A-8F07613AAF5D}" dt="2021-05-10T20:40:59.001" v="5187" actId="20577"/>
          <ac:spMkLst>
            <pc:docMk/>
            <pc:sldMk cId="2829652524" sldId="874"/>
            <ac:spMk id="2" creationId="{00000000-0000-0000-0000-000000000000}"/>
          </ac:spMkLst>
        </pc:spChg>
        <pc:spChg chg="del">
          <ac:chgData name="Lei Wu" userId="f083b2a8aea23a2f" providerId="LiveId" clId="{43666A14-A6A0-492E-B26A-8F07613AAF5D}" dt="2021-05-10T19:46:12.566" v="4477" actId="478"/>
          <ac:spMkLst>
            <pc:docMk/>
            <pc:sldMk cId="2829652524" sldId="874"/>
            <ac:spMk id="3" creationId="{00000000-0000-0000-0000-000000000000}"/>
          </ac:spMkLst>
        </pc:spChg>
        <pc:spChg chg="add del mod">
          <ac:chgData name="Lei Wu" userId="f083b2a8aea23a2f" providerId="LiveId" clId="{43666A14-A6A0-492E-B26A-8F07613AAF5D}" dt="2021-05-10T19:46:15.475" v="4478" actId="478"/>
          <ac:spMkLst>
            <pc:docMk/>
            <pc:sldMk cId="2829652524" sldId="874"/>
            <ac:spMk id="8" creationId="{2B37963B-FB54-4679-BB0B-05567DF28FB4}"/>
          </ac:spMkLst>
        </pc:spChg>
        <pc:graphicFrameChg chg="add mod modGraphic">
          <ac:chgData name="Lei Wu" userId="f083b2a8aea23a2f" providerId="LiveId" clId="{43666A14-A6A0-492E-B26A-8F07613AAF5D}" dt="2021-05-10T20:26:37.082" v="5058" actId="572"/>
          <ac:graphicFrameMkLst>
            <pc:docMk/>
            <pc:sldMk cId="2829652524" sldId="874"/>
            <ac:graphicFrameMk id="9" creationId="{2BB691D6-FC3C-450F-BB21-5C3A5F1D2737}"/>
          </ac:graphicFrameMkLst>
        </pc:graphicFrameChg>
        <pc:graphicFrameChg chg="add del mod">
          <ac:chgData name="Lei Wu" userId="f083b2a8aea23a2f" providerId="LiveId" clId="{43666A14-A6A0-492E-B26A-8F07613AAF5D}" dt="2021-05-10T20:26:34.563" v="5057"/>
          <ac:graphicFrameMkLst>
            <pc:docMk/>
            <pc:sldMk cId="2829652524" sldId="874"/>
            <ac:graphicFrameMk id="10" creationId="{ECEB9C59-D37A-4C73-9DE5-A1D3794EF2B6}"/>
          </ac:graphicFrameMkLst>
        </pc:graphicFrameChg>
        <pc:graphicFrameChg chg="add del mod">
          <ac:chgData name="Lei Wu" userId="f083b2a8aea23a2f" providerId="LiveId" clId="{43666A14-A6A0-492E-B26A-8F07613AAF5D}" dt="2021-05-10T20:26:45.650" v="5060"/>
          <ac:graphicFrameMkLst>
            <pc:docMk/>
            <pc:sldMk cId="2829652524" sldId="874"/>
            <ac:graphicFrameMk id="11" creationId="{FCFF5CA7-FFE0-4A98-89CB-5C7D072FC23F}"/>
          </ac:graphicFrameMkLst>
        </pc:graphicFrameChg>
        <pc:picChg chg="add del mod">
          <ac:chgData name="Lei Wu" userId="f083b2a8aea23a2f" providerId="LiveId" clId="{43666A14-A6A0-492E-B26A-8F07613AAF5D}" dt="2021-05-10T19:55:55.014" v="4484" actId="478"/>
          <ac:picMkLst>
            <pc:docMk/>
            <pc:sldMk cId="2829652524" sldId="874"/>
            <ac:picMk id="6" creationId="{3EED265A-5D48-440B-AE0B-59E1FA6E7D34}"/>
          </ac:picMkLst>
        </pc:picChg>
        <pc:picChg chg="del">
          <ac:chgData name="Lei Wu" userId="f083b2a8aea23a2f" providerId="LiveId" clId="{43666A14-A6A0-492E-B26A-8F07613AAF5D}" dt="2021-05-10T19:46:02.696" v="4473" actId="478"/>
          <ac:picMkLst>
            <pc:docMk/>
            <pc:sldMk cId="2829652524" sldId="874"/>
            <ac:picMk id="7" creationId="{35FFE713-9CF3-4FA0-A75E-1D4AEE16D4E6}"/>
          </ac:picMkLst>
        </pc:picChg>
        <pc:picChg chg="add del mod">
          <ac:chgData name="Lei Wu" userId="f083b2a8aea23a2f" providerId="LiveId" clId="{43666A14-A6A0-492E-B26A-8F07613AAF5D}" dt="2021-05-10T19:56:19.411" v="4490" actId="478"/>
          <ac:picMkLst>
            <pc:docMk/>
            <pc:sldMk cId="2829652524" sldId="874"/>
            <ac:picMk id="2050" creationId="{667A407E-D68A-4BCC-B3BA-C485129C5F63}"/>
          </ac:picMkLst>
        </pc:picChg>
      </pc:sldChg>
      <pc:sldChg chg="addSp delSp modSp add mod modNotesTx">
        <pc:chgData name="Lei Wu" userId="f083b2a8aea23a2f" providerId="LiveId" clId="{43666A14-A6A0-492E-B26A-8F07613AAF5D}" dt="2021-05-12T15:48:19.733" v="10344" actId="14100"/>
        <pc:sldMkLst>
          <pc:docMk/>
          <pc:sldMk cId="3737454977" sldId="875"/>
        </pc:sldMkLst>
        <pc:spChg chg="mod">
          <ac:chgData name="Lei Wu" userId="f083b2a8aea23a2f" providerId="LiveId" clId="{43666A14-A6A0-492E-B26A-8F07613AAF5D}" dt="2021-05-10T20:32:27.810" v="5088" actId="20577"/>
          <ac:spMkLst>
            <pc:docMk/>
            <pc:sldMk cId="3737454977" sldId="875"/>
            <ac:spMk id="2" creationId="{00000000-0000-0000-0000-000000000000}"/>
          </ac:spMkLst>
        </pc:spChg>
        <pc:spChg chg="del mod">
          <ac:chgData name="Lei Wu" userId="f083b2a8aea23a2f" providerId="LiveId" clId="{43666A14-A6A0-492E-B26A-8F07613AAF5D}" dt="2021-05-12T15:46:40.415" v="10326" actId="478"/>
          <ac:spMkLst>
            <pc:docMk/>
            <pc:sldMk cId="3737454977" sldId="875"/>
            <ac:spMk id="3" creationId="{00000000-0000-0000-0000-000000000000}"/>
          </ac:spMkLst>
        </pc:spChg>
        <pc:spChg chg="add del mod">
          <ac:chgData name="Lei Wu" userId="f083b2a8aea23a2f" providerId="LiveId" clId="{43666A14-A6A0-492E-B26A-8F07613AAF5D}" dt="2021-05-12T15:46:45.069" v="10327" actId="478"/>
          <ac:spMkLst>
            <pc:docMk/>
            <pc:sldMk cId="3737454977" sldId="875"/>
            <ac:spMk id="5" creationId="{B3E1D62A-A97C-4A68-BBF3-5F5ADED4AF04}"/>
          </ac:spMkLst>
        </pc:spChg>
        <pc:spChg chg="add mod">
          <ac:chgData name="Lei Wu" userId="f083b2a8aea23a2f" providerId="LiveId" clId="{43666A14-A6A0-492E-B26A-8F07613AAF5D}" dt="2021-05-12T15:47:10.081" v="10331" actId="1076"/>
          <ac:spMkLst>
            <pc:docMk/>
            <pc:sldMk cId="3737454977" sldId="875"/>
            <ac:spMk id="8" creationId="{2EA10077-7E69-4559-93D0-374C67B0EE02}"/>
          </ac:spMkLst>
        </pc:spChg>
        <pc:spChg chg="add mod">
          <ac:chgData name="Lei Wu" userId="f083b2a8aea23a2f" providerId="LiveId" clId="{43666A14-A6A0-492E-B26A-8F07613AAF5D}" dt="2021-05-12T15:48:11.478" v="10341" actId="14100"/>
          <ac:spMkLst>
            <pc:docMk/>
            <pc:sldMk cId="3737454977" sldId="875"/>
            <ac:spMk id="9" creationId="{4217B661-0A00-40A1-91A6-84F8F85382B2}"/>
          </ac:spMkLst>
        </pc:spChg>
        <pc:spChg chg="del">
          <ac:chgData name="Lei Wu" userId="f083b2a8aea23a2f" providerId="LiveId" clId="{43666A14-A6A0-492E-B26A-8F07613AAF5D}" dt="2021-05-10T20:33:10.201" v="5177" actId="478"/>
          <ac:spMkLst>
            <pc:docMk/>
            <pc:sldMk cId="3737454977" sldId="875"/>
            <ac:spMk id="9" creationId="{7D19F75A-9DA2-470E-87C6-3B28BDDFF7E7}"/>
          </ac:spMkLst>
        </pc:spChg>
        <pc:spChg chg="add mod">
          <ac:chgData name="Lei Wu" userId="f083b2a8aea23a2f" providerId="LiveId" clId="{43666A14-A6A0-492E-B26A-8F07613AAF5D}" dt="2021-05-12T15:48:19.733" v="10344" actId="14100"/>
          <ac:spMkLst>
            <pc:docMk/>
            <pc:sldMk cId="3737454977" sldId="875"/>
            <ac:spMk id="10" creationId="{BFC3BF99-6547-4CD2-BD3D-B10E581D10EE}"/>
          </ac:spMkLst>
        </pc:spChg>
        <pc:picChg chg="add mod">
          <ac:chgData name="Lei Wu" userId="f083b2a8aea23a2f" providerId="LiveId" clId="{43666A14-A6A0-492E-B26A-8F07613AAF5D}" dt="2021-05-12T15:45:38.169" v="10325" actId="1076"/>
          <ac:picMkLst>
            <pc:docMk/>
            <pc:sldMk cId="3737454977" sldId="875"/>
            <ac:picMk id="6" creationId="{A7129A15-42BC-4BD5-8DC8-AF003103D3DF}"/>
          </ac:picMkLst>
        </pc:picChg>
        <pc:picChg chg="del">
          <ac:chgData name="Lei Wu" userId="f083b2a8aea23a2f" providerId="LiveId" clId="{43666A14-A6A0-492E-B26A-8F07613AAF5D}" dt="2021-05-10T20:33:07.330" v="5176" actId="478"/>
          <ac:picMkLst>
            <pc:docMk/>
            <pc:sldMk cId="3737454977" sldId="875"/>
            <ac:picMk id="7" creationId="{17B8AF89-CB52-4850-9F6C-A8AEB01257F6}"/>
          </ac:picMkLst>
        </pc:picChg>
        <pc:picChg chg="add mod">
          <ac:chgData name="Lei Wu" userId="f083b2a8aea23a2f" providerId="LiveId" clId="{43666A14-A6A0-492E-B26A-8F07613AAF5D}" dt="2021-05-12T15:45:30.215" v="10323" actId="1076"/>
          <ac:picMkLst>
            <pc:docMk/>
            <pc:sldMk cId="3737454977" sldId="875"/>
            <ac:picMk id="7" creationId="{42C15E53-7AC4-40A1-AB30-5BB9DF34A72C}"/>
          </ac:picMkLst>
        </pc:picChg>
      </pc:sldChg>
      <pc:sldChg chg="del">
        <pc:chgData name="Lei Wu" userId="f083b2a8aea23a2f" providerId="LiveId" clId="{43666A14-A6A0-492E-B26A-8F07613AAF5D}" dt="2021-05-10T09:04:37.905" v="1825" actId="47"/>
        <pc:sldMkLst>
          <pc:docMk/>
          <pc:sldMk cId="4044301421" sldId="875"/>
        </pc:sldMkLst>
      </pc:sldChg>
      <pc:sldChg chg="addSp delSp modSp add mod modNotesTx">
        <pc:chgData name="Lei Wu" userId="f083b2a8aea23a2f" providerId="LiveId" clId="{43666A14-A6A0-492E-B26A-8F07613AAF5D}" dt="2021-05-10T20:47:49.847" v="5281" actId="20577"/>
        <pc:sldMkLst>
          <pc:docMk/>
          <pc:sldMk cId="557129892" sldId="876"/>
        </pc:sldMkLst>
        <pc:spChg chg="mod">
          <ac:chgData name="Lei Wu" userId="f083b2a8aea23a2f" providerId="LiveId" clId="{43666A14-A6A0-492E-B26A-8F07613AAF5D}" dt="2021-05-10T20:41:11.066" v="5199" actId="20577"/>
          <ac:spMkLst>
            <pc:docMk/>
            <pc:sldMk cId="557129892" sldId="876"/>
            <ac:spMk id="2" creationId="{00000000-0000-0000-0000-000000000000}"/>
          </ac:spMkLst>
        </pc:spChg>
        <pc:graphicFrameChg chg="del">
          <ac:chgData name="Lei Wu" userId="f083b2a8aea23a2f" providerId="LiveId" clId="{43666A14-A6A0-492E-B26A-8F07613AAF5D}" dt="2021-05-10T20:41:37.562" v="5200" actId="478"/>
          <ac:graphicFrameMkLst>
            <pc:docMk/>
            <pc:sldMk cId="557129892" sldId="876"/>
            <ac:graphicFrameMk id="9" creationId="{2BB691D6-FC3C-450F-BB21-5C3A5F1D2737}"/>
          </ac:graphicFrameMkLst>
        </pc:graphicFrameChg>
        <pc:picChg chg="add mod">
          <ac:chgData name="Lei Wu" userId="f083b2a8aea23a2f" providerId="LiveId" clId="{43666A14-A6A0-492E-B26A-8F07613AAF5D}" dt="2021-05-10T20:41:56.599" v="5207"/>
          <ac:picMkLst>
            <pc:docMk/>
            <pc:sldMk cId="557129892" sldId="876"/>
            <ac:picMk id="5" creationId="{AA5AEBD3-06C9-47E8-950F-4EE2106AFA88}"/>
          </ac:picMkLst>
        </pc:picChg>
      </pc:sldChg>
      <pc:sldChg chg="del">
        <pc:chgData name="Lei Wu" userId="f083b2a8aea23a2f" providerId="LiveId" clId="{43666A14-A6A0-492E-B26A-8F07613AAF5D}" dt="2021-05-10T09:04:37.905" v="1825" actId="47"/>
        <pc:sldMkLst>
          <pc:docMk/>
          <pc:sldMk cId="2546619339" sldId="876"/>
        </pc:sldMkLst>
      </pc:sldChg>
      <pc:sldChg chg="del">
        <pc:chgData name="Lei Wu" userId="f083b2a8aea23a2f" providerId="LiveId" clId="{43666A14-A6A0-492E-B26A-8F07613AAF5D}" dt="2021-05-10T09:04:37.905" v="1825" actId="47"/>
        <pc:sldMkLst>
          <pc:docMk/>
          <pc:sldMk cId="3022854810" sldId="877"/>
        </pc:sldMkLst>
      </pc:sldChg>
      <pc:sldChg chg="addSp delSp modSp add del mod ord modNotesTx">
        <pc:chgData name="Lei Wu" userId="f083b2a8aea23a2f" providerId="LiveId" clId="{43666A14-A6A0-492E-B26A-8F07613AAF5D}" dt="2021-05-12T17:23:34.522" v="10624" actId="2696"/>
        <pc:sldMkLst>
          <pc:docMk/>
          <pc:sldMk cId="3064645770" sldId="877"/>
        </pc:sldMkLst>
        <pc:spChg chg="mod">
          <ac:chgData name="Lei Wu" userId="f083b2a8aea23a2f" providerId="LiveId" clId="{43666A14-A6A0-492E-B26A-8F07613AAF5D}" dt="2021-05-11T05:06:53.272" v="8549" actId="20577"/>
          <ac:spMkLst>
            <pc:docMk/>
            <pc:sldMk cId="3064645770" sldId="877"/>
            <ac:spMk id="2" creationId="{00000000-0000-0000-0000-000000000000}"/>
          </ac:spMkLst>
        </pc:spChg>
        <pc:picChg chg="del">
          <ac:chgData name="Lei Wu" userId="f083b2a8aea23a2f" providerId="LiveId" clId="{43666A14-A6A0-492E-B26A-8F07613AAF5D}" dt="2021-05-10T20:48:49.537" v="5308" actId="478"/>
          <ac:picMkLst>
            <pc:docMk/>
            <pc:sldMk cId="3064645770" sldId="877"/>
            <ac:picMk id="5" creationId="{AA5AEBD3-06C9-47E8-950F-4EE2106AFA88}"/>
          </ac:picMkLst>
        </pc:picChg>
        <pc:picChg chg="add mod">
          <ac:chgData name="Lei Wu" userId="f083b2a8aea23a2f" providerId="LiveId" clId="{43666A14-A6A0-492E-B26A-8F07613AAF5D}" dt="2021-05-10T20:49:10.057" v="5312" actId="27614"/>
          <ac:picMkLst>
            <pc:docMk/>
            <pc:sldMk cId="3064645770" sldId="877"/>
            <ac:picMk id="6" creationId="{3FD18F9E-CD3C-484C-9C00-9F71E4376399}"/>
          </ac:picMkLst>
        </pc:picChg>
      </pc:sldChg>
      <pc:sldChg chg="modSp add del mod ord">
        <pc:chgData name="Lei Wu" userId="f083b2a8aea23a2f" providerId="LiveId" clId="{43666A14-A6A0-492E-B26A-8F07613AAF5D}" dt="2021-05-12T17:39:37.932" v="10800" actId="47"/>
        <pc:sldMkLst>
          <pc:docMk/>
          <pc:sldMk cId="4266762446" sldId="877"/>
        </pc:sldMkLst>
        <pc:spChg chg="mod">
          <ac:chgData name="Lei Wu" userId="f083b2a8aea23a2f" providerId="LiveId" clId="{43666A14-A6A0-492E-B26A-8F07613AAF5D}" dt="2021-05-12T17:33:23.884" v="10730" actId="20577"/>
          <ac:spMkLst>
            <pc:docMk/>
            <pc:sldMk cId="4266762446" sldId="877"/>
            <ac:spMk id="2" creationId="{00000000-0000-0000-0000-000000000000}"/>
          </ac:spMkLst>
        </pc:spChg>
      </pc:sldChg>
      <pc:sldChg chg="del">
        <pc:chgData name="Lei Wu" userId="f083b2a8aea23a2f" providerId="LiveId" clId="{43666A14-A6A0-492E-B26A-8F07613AAF5D}" dt="2021-05-10T09:04:37.905" v="1825" actId="47"/>
        <pc:sldMkLst>
          <pc:docMk/>
          <pc:sldMk cId="60048961" sldId="878"/>
        </pc:sldMkLst>
      </pc:sldChg>
      <pc:sldChg chg="delSp modSp add del mod">
        <pc:chgData name="Lei Wu" userId="f083b2a8aea23a2f" providerId="LiveId" clId="{43666A14-A6A0-492E-B26A-8F07613AAF5D}" dt="2021-05-10T20:50:28.462" v="5343" actId="47"/>
        <pc:sldMkLst>
          <pc:docMk/>
          <pc:sldMk cId="213781346" sldId="878"/>
        </pc:sldMkLst>
        <pc:spChg chg="mod">
          <ac:chgData name="Lei Wu" userId="f083b2a8aea23a2f" providerId="LiveId" clId="{43666A14-A6A0-492E-B26A-8F07613AAF5D}" dt="2021-05-10T20:50:10.406" v="5339" actId="20577"/>
          <ac:spMkLst>
            <pc:docMk/>
            <pc:sldMk cId="213781346" sldId="878"/>
            <ac:spMk id="2" creationId="{00000000-0000-0000-0000-000000000000}"/>
          </ac:spMkLst>
        </pc:spChg>
        <pc:picChg chg="del">
          <ac:chgData name="Lei Wu" userId="f083b2a8aea23a2f" providerId="LiveId" clId="{43666A14-A6A0-492E-B26A-8F07613AAF5D}" dt="2021-05-10T20:50:15.361" v="5340" actId="478"/>
          <ac:picMkLst>
            <pc:docMk/>
            <pc:sldMk cId="213781346" sldId="878"/>
            <ac:picMk id="6" creationId="{3FD18F9E-CD3C-484C-9C00-9F71E4376399}"/>
          </ac:picMkLst>
        </pc:picChg>
      </pc:sldChg>
      <pc:sldChg chg="addSp delSp modSp add del mod ord modNotesTx">
        <pc:chgData name="Lei Wu" userId="f083b2a8aea23a2f" providerId="LiveId" clId="{43666A14-A6A0-492E-B26A-8F07613AAF5D}" dt="2021-05-12T17:23:23.396" v="10622" actId="2696"/>
        <pc:sldMkLst>
          <pc:docMk/>
          <pc:sldMk cId="1873057274" sldId="879"/>
        </pc:sldMkLst>
        <pc:spChg chg="mod">
          <ac:chgData name="Lei Wu" userId="f083b2a8aea23a2f" providerId="LiveId" clId="{43666A14-A6A0-492E-B26A-8F07613AAF5D}" dt="2021-05-10T20:50:26.725" v="5342"/>
          <ac:spMkLst>
            <pc:docMk/>
            <pc:sldMk cId="1873057274" sldId="879"/>
            <ac:spMk id="2" creationId="{00000000-0000-0000-0000-000000000000}"/>
          </ac:spMkLst>
        </pc:spChg>
        <pc:spChg chg="mod">
          <ac:chgData name="Lei Wu" userId="f083b2a8aea23a2f" providerId="LiveId" clId="{43666A14-A6A0-492E-B26A-8F07613AAF5D}" dt="2021-05-10T20:53:15.460" v="5768" actId="403"/>
          <ac:spMkLst>
            <pc:docMk/>
            <pc:sldMk cId="1873057274" sldId="879"/>
            <ac:spMk id="3" creationId="{00000000-0000-0000-0000-000000000000}"/>
          </ac:spMkLst>
        </pc:spChg>
        <pc:spChg chg="del">
          <ac:chgData name="Lei Wu" userId="f083b2a8aea23a2f" providerId="LiveId" clId="{43666A14-A6A0-492E-B26A-8F07613AAF5D}" dt="2021-05-10T20:50:37.399" v="5346" actId="478"/>
          <ac:spMkLst>
            <pc:docMk/>
            <pc:sldMk cId="1873057274" sldId="879"/>
            <ac:spMk id="23" creationId="{FCBF2C9E-B3FA-4DA6-BCF1-B75B1AD957C8}"/>
          </ac:spMkLst>
        </pc:spChg>
        <pc:spChg chg="del">
          <ac:chgData name="Lei Wu" userId="f083b2a8aea23a2f" providerId="LiveId" clId="{43666A14-A6A0-492E-B26A-8F07613AAF5D}" dt="2021-05-10T20:50:36.572" v="5345" actId="478"/>
          <ac:spMkLst>
            <pc:docMk/>
            <pc:sldMk cId="1873057274" sldId="879"/>
            <ac:spMk id="24" creationId="{A64C7C71-053A-41C2-A0EA-DCD82DFB7589}"/>
          </ac:spMkLst>
        </pc:spChg>
        <pc:picChg chg="add mod">
          <ac:chgData name="Lei Wu" userId="f083b2a8aea23a2f" providerId="LiveId" clId="{43666A14-A6A0-492E-B26A-8F07613AAF5D}" dt="2021-05-10T20:53:20.665" v="5777" actId="1035"/>
          <ac:picMkLst>
            <pc:docMk/>
            <pc:sldMk cId="1873057274" sldId="879"/>
            <ac:picMk id="6" creationId="{8A496168-DF95-4ABA-8168-B17C0A707B82}"/>
          </ac:picMkLst>
        </pc:picChg>
        <pc:picChg chg="del">
          <ac:chgData name="Lei Wu" userId="f083b2a8aea23a2f" providerId="LiveId" clId="{43666A14-A6A0-492E-B26A-8F07613AAF5D}" dt="2021-05-10T20:50:33.876" v="5344" actId="478"/>
          <ac:picMkLst>
            <pc:docMk/>
            <pc:sldMk cId="1873057274" sldId="879"/>
            <ac:picMk id="7" creationId="{9BCC8AD3-FF97-47F3-830C-DDDE254CDCB0}"/>
          </ac:picMkLst>
        </pc:picChg>
      </pc:sldChg>
      <pc:sldChg chg="del">
        <pc:chgData name="Lei Wu" userId="f083b2a8aea23a2f" providerId="LiveId" clId="{43666A14-A6A0-492E-B26A-8F07613AAF5D}" dt="2021-05-10T09:04:37.905" v="1825" actId="47"/>
        <pc:sldMkLst>
          <pc:docMk/>
          <pc:sldMk cId="2085192762" sldId="879"/>
        </pc:sldMkLst>
      </pc:sldChg>
      <pc:sldChg chg="modSp add del mod ord">
        <pc:chgData name="Lei Wu" userId="f083b2a8aea23a2f" providerId="LiveId" clId="{43666A14-A6A0-492E-B26A-8F07613AAF5D}" dt="2021-05-12T17:38:53.459" v="10794" actId="47"/>
        <pc:sldMkLst>
          <pc:docMk/>
          <pc:sldMk cId="2675004558" sldId="879"/>
        </pc:sldMkLst>
        <pc:spChg chg="mod">
          <ac:chgData name="Lei Wu" userId="f083b2a8aea23a2f" providerId="LiveId" clId="{43666A14-A6A0-492E-B26A-8F07613AAF5D}" dt="2021-05-12T17:33:16.287" v="10726" actId="20577"/>
          <ac:spMkLst>
            <pc:docMk/>
            <pc:sldMk cId="2675004558" sldId="879"/>
            <ac:spMk id="2" creationId="{00000000-0000-0000-0000-000000000000}"/>
          </ac:spMkLst>
        </pc:spChg>
      </pc:sldChg>
      <pc:sldChg chg="addSp delSp modSp add del mod">
        <pc:chgData name="Lei Wu" userId="f083b2a8aea23a2f" providerId="LiveId" clId="{43666A14-A6A0-492E-B26A-8F07613AAF5D}" dt="2021-05-12T16:58:27.071" v="10430" actId="2696"/>
        <pc:sldMkLst>
          <pc:docMk/>
          <pc:sldMk cId="2612966329" sldId="880"/>
        </pc:sldMkLst>
        <pc:spChg chg="mod">
          <ac:chgData name="Lei Wu" userId="f083b2a8aea23a2f" providerId="LiveId" clId="{43666A14-A6A0-492E-B26A-8F07613AAF5D}" dt="2021-05-10T20:53:50.012" v="5786" actId="20577"/>
          <ac:spMkLst>
            <pc:docMk/>
            <pc:sldMk cId="2612966329" sldId="880"/>
            <ac:spMk id="2" creationId="{00000000-0000-0000-0000-000000000000}"/>
          </ac:spMkLst>
        </pc:spChg>
        <pc:spChg chg="mod">
          <ac:chgData name="Lei Wu" userId="f083b2a8aea23a2f" providerId="LiveId" clId="{43666A14-A6A0-492E-B26A-8F07613AAF5D}" dt="2021-05-10T20:55:35.198" v="6080" actId="20577"/>
          <ac:spMkLst>
            <pc:docMk/>
            <pc:sldMk cId="2612966329" sldId="880"/>
            <ac:spMk id="3" creationId="{00000000-0000-0000-0000-000000000000}"/>
          </ac:spMkLst>
        </pc:spChg>
        <pc:picChg chg="del">
          <ac:chgData name="Lei Wu" userId="f083b2a8aea23a2f" providerId="LiveId" clId="{43666A14-A6A0-492E-B26A-8F07613AAF5D}" dt="2021-05-10T20:53:53.568" v="5787" actId="478"/>
          <ac:picMkLst>
            <pc:docMk/>
            <pc:sldMk cId="2612966329" sldId="880"/>
            <ac:picMk id="6" creationId="{8A496168-DF95-4ABA-8168-B17C0A707B82}"/>
          </ac:picMkLst>
        </pc:picChg>
        <pc:picChg chg="add mod">
          <ac:chgData name="Lei Wu" userId="f083b2a8aea23a2f" providerId="LiveId" clId="{43666A14-A6A0-492E-B26A-8F07613AAF5D}" dt="2021-05-10T20:54:16.491" v="5791" actId="962"/>
          <ac:picMkLst>
            <pc:docMk/>
            <pc:sldMk cId="2612966329" sldId="880"/>
            <ac:picMk id="7" creationId="{C34587BE-15AC-43F0-BD9D-090B154BCB0A}"/>
          </ac:picMkLst>
        </pc:picChg>
      </pc:sldChg>
      <pc:sldChg chg="modSp add del mod">
        <pc:chgData name="Lei Wu" userId="f083b2a8aea23a2f" providerId="LiveId" clId="{43666A14-A6A0-492E-B26A-8F07613AAF5D}" dt="2021-05-12T17:40:41.706" v="10802" actId="47"/>
        <pc:sldMkLst>
          <pc:docMk/>
          <pc:sldMk cId="3651299444" sldId="880"/>
        </pc:sldMkLst>
        <pc:spChg chg="mod">
          <ac:chgData name="Lei Wu" userId="f083b2a8aea23a2f" providerId="LiveId" clId="{43666A14-A6A0-492E-B26A-8F07613AAF5D}" dt="2021-05-12T17:34:33.278" v="10734" actId="20577"/>
          <ac:spMkLst>
            <pc:docMk/>
            <pc:sldMk cId="3651299444" sldId="880"/>
            <ac:spMk id="2" creationId="{00000000-0000-0000-0000-000000000000}"/>
          </ac:spMkLst>
        </pc:spChg>
      </pc:sldChg>
      <pc:sldChg chg="del">
        <pc:chgData name="Lei Wu" userId="f083b2a8aea23a2f" providerId="LiveId" clId="{43666A14-A6A0-492E-B26A-8F07613AAF5D}" dt="2021-05-10T09:04:37.905" v="1825" actId="47"/>
        <pc:sldMkLst>
          <pc:docMk/>
          <pc:sldMk cId="3662425147" sldId="880"/>
        </pc:sldMkLst>
      </pc:sldChg>
      <pc:sldChg chg="add del modNotesTx">
        <pc:chgData name="Lei Wu" userId="f083b2a8aea23a2f" providerId="LiveId" clId="{43666A14-A6A0-492E-B26A-8F07613AAF5D}" dt="2021-05-12T17:18:19.414" v="10614" actId="2696"/>
        <pc:sldMkLst>
          <pc:docMk/>
          <pc:sldMk cId="4270779961" sldId="880"/>
        </pc:sldMkLst>
      </pc:sldChg>
      <pc:sldChg chg="addSp delSp modSp add mod ord modNotesTx">
        <pc:chgData name="Lei Wu" userId="f083b2a8aea23a2f" providerId="LiveId" clId="{43666A14-A6A0-492E-B26A-8F07613AAF5D}" dt="2021-05-12T18:39:45.271" v="11283" actId="20577"/>
        <pc:sldMkLst>
          <pc:docMk/>
          <pc:sldMk cId="2673175815" sldId="881"/>
        </pc:sldMkLst>
        <pc:spChg chg="mod">
          <ac:chgData name="Lei Wu" userId="f083b2a8aea23a2f" providerId="LiveId" clId="{43666A14-A6A0-492E-B26A-8F07613AAF5D}" dt="2021-05-12T17:37:49.532" v="10787" actId="20577"/>
          <ac:spMkLst>
            <pc:docMk/>
            <pc:sldMk cId="2673175815" sldId="881"/>
            <ac:spMk id="2" creationId="{00000000-0000-0000-0000-000000000000}"/>
          </ac:spMkLst>
        </pc:spChg>
        <pc:spChg chg="mod">
          <ac:chgData name="Lei Wu" userId="f083b2a8aea23a2f" providerId="LiveId" clId="{43666A14-A6A0-492E-B26A-8F07613AAF5D}" dt="2021-05-12T16:59:47.935" v="10435" actId="20577"/>
          <ac:spMkLst>
            <pc:docMk/>
            <pc:sldMk cId="2673175815" sldId="881"/>
            <ac:spMk id="3" creationId="{00000000-0000-0000-0000-000000000000}"/>
          </ac:spMkLst>
        </pc:spChg>
        <pc:spChg chg="add mod">
          <ac:chgData name="Lei Wu" userId="f083b2a8aea23a2f" providerId="LiveId" clId="{43666A14-A6A0-492E-B26A-8F07613AAF5D}" dt="2021-05-12T16:59:54.461" v="10439" actId="20577"/>
          <ac:spMkLst>
            <pc:docMk/>
            <pc:sldMk cId="2673175815" sldId="881"/>
            <ac:spMk id="8" creationId="{B1C6DC2F-30DF-4760-BBC8-D4EAE75005FC}"/>
          </ac:spMkLst>
        </pc:spChg>
        <pc:picChg chg="del">
          <ac:chgData name="Lei Wu" userId="f083b2a8aea23a2f" providerId="LiveId" clId="{43666A14-A6A0-492E-B26A-8F07613AAF5D}" dt="2021-05-10T20:57:37.437" v="6288" actId="478"/>
          <ac:picMkLst>
            <pc:docMk/>
            <pc:sldMk cId="2673175815" sldId="881"/>
            <ac:picMk id="6" creationId="{A7129A15-42BC-4BD5-8DC8-AF003103D3DF}"/>
          </ac:picMkLst>
        </pc:picChg>
        <pc:picChg chg="add mod">
          <ac:chgData name="Lei Wu" userId="f083b2a8aea23a2f" providerId="LiveId" clId="{43666A14-A6A0-492E-B26A-8F07613AAF5D}" dt="2021-05-10T20:59:35.214" v="6408" actId="1076"/>
          <ac:picMkLst>
            <pc:docMk/>
            <pc:sldMk cId="2673175815" sldId="881"/>
            <ac:picMk id="7" creationId="{7DE34569-297D-4D5D-8F7E-33B2C0C4DE9E}"/>
          </ac:picMkLst>
        </pc:picChg>
      </pc:sldChg>
      <pc:sldChg chg="addSp delSp modSp add mod ord modNotesTx">
        <pc:chgData name="Lei Wu" userId="f083b2a8aea23a2f" providerId="LiveId" clId="{43666A14-A6A0-492E-B26A-8F07613AAF5D}" dt="2021-05-12T17:41:20.375" v="10806" actId="20577"/>
        <pc:sldMkLst>
          <pc:docMk/>
          <pc:sldMk cId="3254509039" sldId="882"/>
        </pc:sldMkLst>
        <pc:spChg chg="mod">
          <ac:chgData name="Lei Wu" userId="f083b2a8aea23a2f" providerId="LiveId" clId="{43666A14-A6A0-492E-B26A-8F07613AAF5D}" dt="2021-05-12T17:41:20.375" v="10806" actId="20577"/>
          <ac:spMkLst>
            <pc:docMk/>
            <pc:sldMk cId="3254509039" sldId="882"/>
            <ac:spMk id="2" creationId="{00000000-0000-0000-0000-000000000000}"/>
          </ac:spMkLst>
        </pc:spChg>
        <pc:spChg chg="mod">
          <ac:chgData name="Lei Wu" userId="f083b2a8aea23a2f" providerId="LiveId" clId="{43666A14-A6A0-492E-B26A-8F07613AAF5D}" dt="2021-05-12T17:30:13.366" v="10675" actId="20577"/>
          <ac:spMkLst>
            <pc:docMk/>
            <pc:sldMk cId="3254509039" sldId="882"/>
            <ac:spMk id="3" creationId="{00000000-0000-0000-0000-000000000000}"/>
          </ac:spMkLst>
        </pc:spChg>
        <pc:spChg chg="del mod">
          <ac:chgData name="Lei Wu" userId="f083b2a8aea23a2f" providerId="LiveId" clId="{43666A14-A6A0-492E-B26A-8F07613AAF5D}" dt="2021-05-12T17:30:43.332" v="10721" actId="478"/>
          <ac:spMkLst>
            <pc:docMk/>
            <pc:sldMk cId="3254509039" sldId="882"/>
            <ac:spMk id="8" creationId="{B1C6DC2F-30DF-4760-BBC8-D4EAE75005FC}"/>
          </ac:spMkLst>
        </pc:spChg>
        <pc:spChg chg="add mod">
          <ac:chgData name="Lei Wu" userId="f083b2a8aea23a2f" providerId="LiveId" clId="{43666A14-A6A0-492E-B26A-8F07613AAF5D}" dt="2021-05-12T17:30:36.239" v="10720" actId="1035"/>
          <ac:spMkLst>
            <pc:docMk/>
            <pc:sldMk cId="3254509039" sldId="882"/>
            <ac:spMk id="9" creationId="{55E08323-E4AB-4337-824F-4F2D14AE354C}"/>
          </ac:spMkLst>
        </pc:spChg>
        <pc:picChg chg="add mod">
          <ac:chgData name="Lei Wu" userId="f083b2a8aea23a2f" providerId="LiveId" clId="{43666A14-A6A0-492E-B26A-8F07613AAF5D}" dt="2021-05-12T17:30:47.097" v="10722" actId="1076"/>
          <ac:picMkLst>
            <pc:docMk/>
            <pc:sldMk cId="3254509039" sldId="882"/>
            <ac:picMk id="6" creationId="{B0A6A3F9-C45B-4DCD-A65E-4DB1C00E893E}"/>
          </ac:picMkLst>
        </pc:picChg>
        <pc:picChg chg="del">
          <ac:chgData name="Lei Wu" userId="f083b2a8aea23a2f" providerId="LiveId" clId="{43666A14-A6A0-492E-B26A-8F07613AAF5D}" dt="2021-05-10T21:02:16.474" v="6508" actId="478"/>
          <ac:picMkLst>
            <pc:docMk/>
            <pc:sldMk cId="3254509039" sldId="882"/>
            <ac:picMk id="7" creationId="{7DE34569-297D-4D5D-8F7E-33B2C0C4DE9E}"/>
          </ac:picMkLst>
        </pc:picChg>
      </pc:sldChg>
      <pc:sldChg chg="addSp delSp modSp add mod ord modNotesTx">
        <pc:chgData name="Lei Wu" userId="f083b2a8aea23a2f" providerId="LiveId" clId="{43666A14-A6A0-492E-B26A-8F07613AAF5D}" dt="2021-05-12T17:39:27.152" v="10799" actId="478"/>
        <pc:sldMkLst>
          <pc:docMk/>
          <pc:sldMk cId="2299103846" sldId="883"/>
        </pc:sldMkLst>
        <pc:spChg chg="mod">
          <ac:chgData name="Lei Wu" userId="f083b2a8aea23a2f" providerId="LiveId" clId="{43666A14-A6A0-492E-B26A-8F07613AAF5D}" dt="2021-05-12T17:37:36.048" v="10777" actId="20577"/>
          <ac:spMkLst>
            <pc:docMk/>
            <pc:sldMk cId="2299103846" sldId="883"/>
            <ac:spMk id="2" creationId="{00000000-0000-0000-0000-000000000000}"/>
          </ac:spMkLst>
        </pc:spChg>
        <pc:spChg chg="mod">
          <ac:chgData name="Lei Wu" userId="f083b2a8aea23a2f" providerId="LiveId" clId="{43666A14-A6A0-492E-B26A-8F07613AAF5D}" dt="2021-05-12T17:00:30.200" v="10454" actId="20577"/>
          <ac:spMkLst>
            <pc:docMk/>
            <pc:sldMk cId="2299103846" sldId="883"/>
            <ac:spMk id="3" creationId="{00000000-0000-0000-0000-000000000000}"/>
          </ac:spMkLst>
        </pc:spChg>
        <pc:spChg chg="del">
          <ac:chgData name="Lei Wu" userId="f083b2a8aea23a2f" providerId="LiveId" clId="{43666A14-A6A0-492E-B26A-8F07613AAF5D}" dt="2021-05-10T21:07:20.159" v="6979" actId="478"/>
          <ac:spMkLst>
            <pc:docMk/>
            <pc:sldMk cId="2299103846" sldId="883"/>
            <ac:spMk id="8" creationId="{B1C6DC2F-30DF-4760-BBC8-D4EAE75005FC}"/>
          </ac:spMkLst>
        </pc:spChg>
        <pc:spChg chg="del mod">
          <ac:chgData name="Lei Wu" userId="f083b2a8aea23a2f" providerId="LiveId" clId="{43666A14-A6A0-492E-B26A-8F07613AAF5D}" dt="2021-05-12T17:28:56.665" v="10650" actId="478"/>
          <ac:spMkLst>
            <pc:docMk/>
            <pc:sldMk cId="2299103846" sldId="883"/>
            <ac:spMk id="9" creationId="{55E08323-E4AB-4337-824F-4F2D14AE354C}"/>
          </ac:spMkLst>
        </pc:spChg>
        <pc:picChg chg="del">
          <ac:chgData name="Lei Wu" userId="f083b2a8aea23a2f" providerId="LiveId" clId="{43666A14-A6A0-492E-B26A-8F07613AAF5D}" dt="2021-05-10T21:07:22.611" v="6980" actId="478"/>
          <ac:picMkLst>
            <pc:docMk/>
            <pc:sldMk cId="2299103846" sldId="883"/>
            <ac:picMk id="6" creationId="{B0A6A3F9-C45B-4DCD-A65E-4DB1C00E893E}"/>
          </ac:picMkLst>
        </pc:picChg>
        <pc:picChg chg="add mod">
          <ac:chgData name="Lei Wu" userId="f083b2a8aea23a2f" providerId="LiveId" clId="{43666A14-A6A0-492E-B26A-8F07613AAF5D}" dt="2021-05-10T21:09:16.426" v="7087" actId="1035"/>
          <ac:picMkLst>
            <pc:docMk/>
            <pc:sldMk cId="2299103846" sldId="883"/>
            <ac:picMk id="7" creationId="{780D4797-DFBE-4BFD-BA88-299C18E5A9C5}"/>
          </ac:picMkLst>
        </pc:picChg>
        <pc:picChg chg="add del mod">
          <ac:chgData name="Lei Wu" userId="f083b2a8aea23a2f" providerId="LiveId" clId="{43666A14-A6A0-492E-B26A-8F07613AAF5D}" dt="2021-05-12T17:39:27.152" v="10799" actId="478"/>
          <ac:picMkLst>
            <pc:docMk/>
            <pc:sldMk cId="2299103846" sldId="883"/>
            <ac:picMk id="8" creationId="{F9E320D4-B7BD-4191-BB54-7B2D945B3B08}"/>
          </ac:picMkLst>
        </pc:picChg>
        <pc:picChg chg="add del mod">
          <ac:chgData name="Lei Wu" userId="f083b2a8aea23a2f" providerId="LiveId" clId="{43666A14-A6A0-492E-B26A-8F07613AAF5D}" dt="2021-05-12T17:28:17.967" v="10644" actId="21"/>
          <ac:picMkLst>
            <pc:docMk/>
            <pc:sldMk cId="2299103846" sldId="883"/>
            <ac:picMk id="11" creationId="{AD287964-EFBD-42F1-8BED-613B42EC4D5D}"/>
          </ac:picMkLst>
        </pc:picChg>
      </pc:sldChg>
      <pc:sldChg chg="del">
        <pc:chgData name="Lei Wu" userId="f083b2a8aea23a2f" providerId="LiveId" clId="{43666A14-A6A0-492E-B26A-8F07613AAF5D}" dt="2021-05-10T09:04:37.905" v="1825" actId="47"/>
        <pc:sldMkLst>
          <pc:docMk/>
          <pc:sldMk cId="4261942151" sldId="883"/>
        </pc:sldMkLst>
      </pc:sldChg>
      <pc:sldChg chg="del">
        <pc:chgData name="Lei Wu" userId="f083b2a8aea23a2f" providerId="LiveId" clId="{43666A14-A6A0-492E-B26A-8F07613AAF5D}" dt="2021-05-10T09:04:37.905" v="1825" actId="47"/>
        <pc:sldMkLst>
          <pc:docMk/>
          <pc:sldMk cId="2634642838" sldId="884"/>
        </pc:sldMkLst>
      </pc:sldChg>
      <pc:sldChg chg="addSp delSp modSp add mod">
        <pc:chgData name="Lei Wu" userId="f083b2a8aea23a2f" providerId="LiveId" clId="{43666A14-A6A0-492E-B26A-8F07613AAF5D}" dt="2021-05-12T17:36:26.901" v="10742" actId="20577"/>
        <pc:sldMkLst>
          <pc:docMk/>
          <pc:sldMk cId="3572197806" sldId="884"/>
        </pc:sldMkLst>
        <pc:spChg chg="mod">
          <ac:chgData name="Lei Wu" userId="f083b2a8aea23a2f" providerId="LiveId" clId="{43666A14-A6A0-492E-B26A-8F07613AAF5D}" dt="2021-05-12T17:36:26.901" v="10742" actId="20577"/>
          <ac:spMkLst>
            <pc:docMk/>
            <pc:sldMk cId="3572197806" sldId="884"/>
            <ac:spMk id="2" creationId="{00000000-0000-0000-0000-000000000000}"/>
          </ac:spMkLst>
        </pc:spChg>
        <pc:spChg chg="mod">
          <ac:chgData name="Lei Wu" userId="f083b2a8aea23a2f" providerId="LiveId" clId="{43666A14-A6A0-492E-B26A-8F07613AAF5D}" dt="2021-05-10T21:23:26.587" v="7453" actId="20577"/>
          <ac:spMkLst>
            <pc:docMk/>
            <pc:sldMk cId="3572197806" sldId="884"/>
            <ac:spMk id="3" creationId="{00000000-0000-0000-0000-000000000000}"/>
          </ac:spMkLst>
        </pc:spChg>
        <pc:spChg chg="del">
          <ac:chgData name="Lei Wu" userId="f083b2a8aea23a2f" providerId="LiveId" clId="{43666A14-A6A0-492E-B26A-8F07613AAF5D}" dt="2021-05-10T21:23:34.625" v="7455" actId="478"/>
          <ac:spMkLst>
            <pc:docMk/>
            <pc:sldMk cId="3572197806" sldId="884"/>
            <ac:spMk id="9" creationId="{55E08323-E4AB-4337-824F-4F2D14AE354C}"/>
          </ac:spMkLst>
        </pc:spChg>
        <pc:picChg chg="add mod">
          <ac:chgData name="Lei Wu" userId="f083b2a8aea23a2f" providerId="LiveId" clId="{43666A14-A6A0-492E-B26A-8F07613AAF5D}" dt="2021-05-10T21:24:07.508" v="7461"/>
          <ac:picMkLst>
            <pc:docMk/>
            <pc:sldMk cId="3572197806" sldId="884"/>
            <ac:picMk id="6" creationId="{D2817776-B697-4BD2-B026-C1536E0D154C}"/>
          </ac:picMkLst>
        </pc:picChg>
        <pc:picChg chg="del">
          <ac:chgData name="Lei Wu" userId="f083b2a8aea23a2f" providerId="LiveId" clId="{43666A14-A6A0-492E-B26A-8F07613AAF5D}" dt="2021-05-10T21:23:32.745" v="7454" actId="478"/>
          <ac:picMkLst>
            <pc:docMk/>
            <pc:sldMk cId="3572197806" sldId="884"/>
            <ac:picMk id="7" creationId="{780D4797-DFBE-4BFD-BA88-299C18E5A9C5}"/>
          </ac:picMkLst>
        </pc:picChg>
        <pc:picChg chg="del">
          <ac:chgData name="Lei Wu" userId="f083b2a8aea23a2f" providerId="LiveId" clId="{43666A14-A6A0-492E-B26A-8F07613AAF5D}" dt="2021-05-10T21:23:35.630" v="7456" actId="478"/>
          <ac:picMkLst>
            <pc:docMk/>
            <pc:sldMk cId="3572197806" sldId="884"/>
            <ac:picMk id="11" creationId="{AD287964-EFBD-42F1-8BED-613B42EC4D5D}"/>
          </ac:picMkLst>
        </pc:picChg>
      </pc:sldChg>
      <pc:sldChg chg="del">
        <pc:chgData name="Lei Wu" userId="f083b2a8aea23a2f" providerId="LiveId" clId="{43666A14-A6A0-492E-B26A-8F07613AAF5D}" dt="2021-05-10T09:04:37.905" v="1825" actId="47"/>
        <pc:sldMkLst>
          <pc:docMk/>
          <pc:sldMk cId="3026104611" sldId="885"/>
        </pc:sldMkLst>
      </pc:sldChg>
      <pc:sldChg chg="add del">
        <pc:chgData name="Lei Wu" userId="f083b2a8aea23a2f" providerId="LiveId" clId="{43666A14-A6A0-492E-B26A-8F07613AAF5D}" dt="2021-05-10T21:24:40.873" v="7462" actId="47"/>
        <pc:sldMkLst>
          <pc:docMk/>
          <pc:sldMk cId="3561366374" sldId="885"/>
        </pc:sldMkLst>
      </pc:sldChg>
      <pc:sldChg chg="addSp delSp modSp add mod">
        <pc:chgData name="Lei Wu" userId="f083b2a8aea23a2f" providerId="LiveId" clId="{43666A14-A6A0-492E-B26A-8F07613AAF5D}" dt="2021-05-12T17:36:35.583" v="10752" actId="20577"/>
        <pc:sldMkLst>
          <pc:docMk/>
          <pc:sldMk cId="3961822229" sldId="885"/>
        </pc:sldMkLst>
        <pc:spChg chg="mod">
          <ac:chgData name="Lei Wu" userId="f083b2a8aea23a2f" providerId="LiveId" clId="{43666A14-A6A0-492E-B26A-8F07613AAF5D}" dt="2021-05-12T17:36:35.583" v="10752" actId="20577"/>
          <ac:spMkLst>
            <pc:docMk/>
            <pc:sldMk cId="3961822229" sldId="885"/>
            <ac:spMk id="2" creationId="{00000000-0000-0000-0000-000000000000}"/>
          </ac:spMkLst>
        </pc:spChg>
        <pc:spChg chg="mod">
          <ac:chgData name="Lei Wu" userId="f083b2a8aea23a2f" providerId="LiveId" clId="{43666A14-A6A0-492E-B26A-8F07613AAF5D}" dt="2021-05-10T21:26:50.734" v="7507" actId="14100"/>
          <ac:spMkLst>
            <pc:docMk/>
            <pc:sldMk cId="3961822229" sldId="885"/>
            <ac:spMk id="3" creationId="{00000000-0000-0000-0000-000000000000}"/>
          </ac:spMkLst>
        </pc:spChg>
        <pc:spChg chg="add mod">
          <ac:chgData name="Lei Wu" userId="f083b2a8aea23a2f" providerId="LiveId" clId="{43666A14-A6A0-492E-B26A-8F07613AAF5D}" dt="2021-05-10T21:29:20.208" v="7659" actId="1076"/>
          <ac:spMkLst>
            <pc:docMk/>
            <pc:sldMk cId="3961822229" sldId="885"/>
            <ac:spMk id="8" creationId="{0AC4B681-2EFF-4021-8F5A-93A0B747F2A9}"/>
          </ac:spMkLst>
        </pc:spChg>
        <pc:picChg chg="del">
          <ac:chgData name="Lei Wu" userId="f083b2a8aea23a2f" providerId="LiveId" clId="{43666A14-A6A0-492E-B26A-8F07613AAF5D}" dt="2021-05-10T21:26:51.493" v="7508" actId="478"/>
          <ac:picMkLst>
            <pc:docMk/>
            <pc:sldMk cId="3961822229" sldId="885"/>
            <ac:picMk id="6" creationId="{D2817776-B697-4BD2-B026-C1536E0D154C}"/>
          </ac:picMkLst>
        </pc:picChg>
        <pc:picChg chg="add mod">
          <ac:chgData name="Lei Wu" userId="f083b2a8aea23a2f" providerId="LiveId" clId="{43666A14-A6A0-492E-B26A-8F07613AAF5D}" dt="2021-05-10T21:27:34.044" v="7515"/>
          <ac:picMkLst>
            <pc:docMk/>
            <pc:sldMk cId="3961822229" sldId="885"/>
            <ac:picMk id="7" creationId="{6019B24A-A69C-4F09-9900-A6659A0CD7C5}"/>
          </ac:picMkLst>
        </pc:picChg>
      </pc:sldChg>
      <pc:sldChg chg="del">
        <pc:chgData name="Lei Wu" userId="f083b2a8aea23a2f" providerId="LiveId" clId="{43666A14-A6A0-492E-B26A-8F07613AAF5D}" dt="2021-05-10T09:04:37.905" v="1825" actId="47"/>
        <pc:sldMkLst>
          <pc:docMk/>
          <pc:sldMk cId="682071003" sldId="886"/>
        </pc:sldMkLst>
      </pc:sldChg>
      <pc:sldChg chg="addSp delSp modSp add mod ord modNotesTx">
        <pc:chgData name="Lei Wu" userId="f083b2a8aea23a2f" providerId="LiveId" clId="{43666A14-A6A0-492E-B26A-8F07613AAF5D}" dt="2021-05-12T17:40:37.317" v="10801"/>
        <pc:sldMkLst>
          <pc:docMk/>
          <pc:sldMk cId="2148938637" sldId="886"/>
        </pc:sldMkLst>
        <pc:spChg chg="mod">
          <ac:chgData name="Lei Wu" userId="f083b2a8aea23a2f" providerId="LiveId" clId="{43666A14-A6A0-492E-B26A-8F07613AAF5D}" dt="2021-05-12T17:36:53.817" v="10764" actId="20577"/>
          <ac:spMkLst>
            <pc:docMk/>
            <pc:sldMk cId="2148938637" sldId="886"/>
            <ac:spMk id="2" creationId="{00000000-0000-0000-0000-000000000000}"/>
          </ac:spMkLst>
        </pc:spChg>
        <pc:spChg chg="mod">
          <ac:chgData name="Lei Wu" userId="f083b2a8aea23a2f" providerId="LiveId" clId="{43666A14-A6A0-492E-B26A-8F07613AAF5D}" dt="2021-05-12T17:37:04.280" v="10769" actId="20577"/>
          <ac:spMkLst>
            <pc:docMk/>
            <pc:sldMk cId="2148938637" sldId="886"/>
            <ac:spMk id="3" creationId="{00000000-0000-0000-0000-000000000000}"/>
          </ac:spMkLst>
        </pc:spChg>
        <pc:spChg chg="del">
          <ac:chgData name="Lei Wu" userId="f083b2a8aea23a2f" providerId="LiveId" clId="{43666A14-A6A0-492E-B26A-8F07613AAF5D}" dt="2021-05-10T21:30:11.002" v="7729" actId="478"/>
          <ac:spMkLst>
            <pc:docMk/>
            <pc:sldMk cId="2148938637" sldId="886"/>
            <ac:spMk id="8" creationId="{0AC4B681-2EFF-4021-8F5A-93A0B747F2A9}"/>
          </ac:spMkLst>
        </pc:spChg>
        <pc:picChg chg="add mod">
          <ac:chgData name="Lei Wu" userId="f083b2a8aea23a2f" providerId="LiveId" clId="{43666A14-A6A0-492E-B26A-8F07613AAF5D}" dt="2021-05-10T21:31:16.802" v="7783"/>
          <ac:picMkLst>
            <pc:docMk/>
            <pc:sldMk cId="2148938637" sldId="886"/>
            <ac:picMk id="6" creationId="{BA321636-A3F5-4524-BD9C-C181A6B2D480}"/>
          </ac:picMkLst>
        </pc:picChg>
        <pc:picChg chg="del">
          <ac:chgData name="Lei Wu" userId="f083b2a8aea23a2f" providerId="LiveId" clId="{43666A14-A6A0-492E-B26A-8F07613AAF5D}" dt="2021-05-10T21:30:08.469" v="7728" actId="478"/>
          <ac:picMkLst>
            <pc:docMk/>
            <pc:sldMk cId="2148938637" sldId="886"/>
            <ac:picMk id="7" creationId="{6019B24A-A69C-4F09-9900-A6659A0CD7C5}"/>
          </ac:picMkLst>
        </pc:picChg>
      </pc:sldChg>
      <pc:sldChg chg="delSp modSp add mod modNotesTx">
        <pc:chgData name="Lei Wu" userId="f083b2a8aea23a2f" providerId="LiveId" clId="{43666A14-A6A0-492E-B26A-8F07613AAF5D}" dt="2021-05-10T21:43:07.676" v="8444" actId="20577"/>
        <pc:sldMkLst>
          <pc:docMk/>
          <pc:sldMk cId="1149249764" sldId="887"/>
        </pc:sldMkLst>
        <pc:spChg chg="mod">
          <ac:chgData name="Lei Wu" userId="f083b2a8aea23a2f" providerId="LiveId" clId="{43666A14-A6A0-492E-B26A-8F07613AAF5D}" dt="2021-05-10T21:33:11.093" v="7811" actId="20577"/>
          <ac:spMkLst>
            <pc:docMk/>
            <pc:sldMk cId="1149249764" sldId="887"/>
            <ac:spMk id="2" creationId="{00000000-0000-0000-0000-000000000000}"/>
          </ac:spMkLst>
        </pc:spChg>
        <pc:spChg chg="mod">
          <ac:chgData name="Lei Wu" userId="f083b2a8aea23a2f" providerId="LiveId" clId="{43666A14-A6A0-492E-B26A-8F07613AAF5D}" dt="2021-05-10T21:37:26.185" v="8441" actId="3626"/>
          <ac:spMkLst>
            <pc:docMk/>
            <pc:sldMk cId="1149249764" sldId="887"/>
            <ac:spMk id="3" creationId="{00000000-0000-0000-0000-000000000000}"/>
          </ac:spMkLst>
        </pc:spChg>
        <pc:picChg chg="del">
          <ac:chgData name="Lei Wu" userId="f083b2a8aea23a2f" providerId="LiveId" clId="{43666A14-A6A0-492E-B26A-8F07613AAF5D}" dt="2021-05-10T21:34:25.763" v="8051" actId="478"/>
          <ac:picMkLst>
            <pc:docMk/>
            <pc:sldMk cId="1149249764" sldId="887"/>
            <ac:picMk id="6" creationId="{BA321636-A3F5-4524-BD9C-C181A6B2D480}"/>
          </ac:picMkLst>
        </pc:picChg>
      </pc:sldChg>
      <pc:sldChg chg="del">
        <pc:chgData name="Lei Wu" userId="f083b2a8aea23a2f" providerId="LiveId" clId="{43666A14-A6A0-492E-B26A-8F07613AAF5D}" dt="2021-05-10T09:04:37.905" v="1825" actId="47"/>
        <pc:sldMkLst>
          <pc:docMk/>
          <pc:sldMk cId="2907653396" sldId="887"/>
        </pc:sldMkLst>
      </pc:sldChg>
      <pc:sldChg chg="modSp add mod">
        <pc:chgData name="Lei Wu" userId="f083b2a8aea23a2f" providerId="LiveId" clId="{43666A14-A6A0-492E-B26A-8F07613AAF5D}" dt="2021-05-12T17:04:04.462" v="10577" actId="20577"/>
        <pc:sldMkLst>
          <pc:docMk/>
          <pc:sldMk cId="469845434" sldId="888"/>
        </pc:sldMkLst>
        <pc:spChg chg="mod">
          <ac:chgData name="Lei Wu" userId="f083b2a8aea23a2f" providerId="LiveId" clId="{43666A14-A6A0-492E-B26A-8F07613AAF5D}" dt="2021-05-12T17:04:04.462" v="10577" actId="20577"/>
          <ac:spMkLst>
            <pc:docMk/>
            <pc:sldMk cId="469845434" sldId="888"/>
            <ac:spMk id="3" creationId="{00000000-0000-0000-0000-000000000000}"/>
          </ac:spMkLst>
        </pc:spChg>
      </pc:sldChg>
      <pc:sldChg chg="del">
        <pc:chgData name="Lei Wu" userId="f083b2a8aea23a2f" providerId="LiveId" clId="{43666A14-A6A0-492E-B26A-8F07613AAF5D}" dt="2021-05-10T09:04:37.905" v="1825" actId="47"/>
        <pc:sldMkLst>
          <pc:docMk/>
          <pc:sldMk cId="2067796052" sldId="888"/>
        </pc:sldMkLst>
      </pc:sldChg>
      <pc:sldChg chg="del">
        <pc:chgData name="Lei Wu" userId="f083b2a8aea23a2f" providerId="LiveId" clId="{43666A14-A6A0-492E-B26A-8F07613AAF5D}" dt="2021-05-10T09:04:37.905" v="1825" actId="47"/>
        <pc:sldMkLst>
          <pc:docMk/>
          <pc:sldMk cId="1141052716" sldId="889"/>
        </pc:sldMkLst>
      </pc:sldChg>
      <pc:sldChg chg="addSp modSp add mod">
        <pc:chgData name="Lei Wu" userId="f083b2a8aea23a2f" providerId="LiveId" clId="{43666A14-A6A0-492E-B26A-8F07613AAF5D}" dt="2021-05-12T17:07:43.070" v="10611" actId="14100"/>
        <pc:sldMkLst>
          <pc:docMk/>
          <pc:sldMk cId="2608705865" sldId="889"/>
        </pc:sldMkLst>
        <pc:spChg chg="add mod">
          <ac:chgData name="Lei Wu" userId="f083b2a8aea23a2f" providerId="LiveId" clId="{43666A14-A6A0-492E-B26A-8F07613AAF5D}" dt="2021-05-12T17:07:43.070" v="10611" actId="14100"/>
          <ac:spMkLst>
            <pc:docMk/>
            <pc:sldMk cId="2608705865" sldId="889"/>
            <ac:spMk id="5" creationId="{8BE27237-4735-49DE-BAF4-66805BC02612}"/>
          </ac:spMkLst>
        </pc:spChg>
      </pc:sldChg>
      <pc:sldChg chg="addSp delSp modSp add del mod modNotesTx">
        <pc:chgData name="Lei Wu" userId="f083b2a8aea23a2f" providerId="LiveId" clId="{43666A14-A6A0-492E-B26A-8F07613AAF5D}" dt="2021-05-12T17:05:43.961" v="10578" actId="2696"/>
        <pc:sldMkLst>
          <pc:docMk/>
          <pc:sldMk cId="3936343358" sldId="889"/>
        </pc:sldMkLst>
        <pc:spChg chg="mod">
          <ac:chgData name="Lei Wu" userId="f083b2a8aea23a2f" providerId="LiveId" clId="{43666A14-A6A0-492E-B26A-8F07613AAF5D}" dt="2021-05-11T05:13:34.982" v="8559" actId="20577"/>
          <ac:spMkLst>
            <pc:docMk/>
            <pc:sldMk cId="3936343358" sldId="889"/>
            <ac:spMk id="2" creationId="{00000000-0000-0000-0000-000000000000}"/>
          </ac:spMkLst>
        </pc:spChg>
        <pc:picChg chg="del">
          <ac:chgData name="Lei Wu" userId="f083b2a8aea23a2f" providerId="LiveId" clId="{43666A14-A6A0-492E-B26A-8F07613AAF5D}" dt="2021-05-11T05:13:37.635" v="8560" actId="478"/>
          <ac:picMkLst>
            <pc:docMk/>
            <pc:sldMk cId="3936343358" sldId="889"/>
            <ac:picMk id="5" creationId="{AA5AEBD3-06C9-47E8-950F-4EE2106AFA88}"/>
          </ac:picMkLst>
        </pc:picChg>
        <pc:picChg chg="add del mod">
          <ac:chgData name="Lei Wu" userId="f083b2a8aea23a2f" providerId="LiveId" clId="{43666A14-A6A0-492E-B26A-8F07613AAF5D}" dt="2021-05-11T05:14:15.853" v="8569" actId="478"/>
          <ac:picMkLst>
            <pc:docMk/>
            <pc:sldMk cId="3936343358" sldId="889"/>
            <ac:picMk id="6" creationId="{E0D83A46-09A9-4B40-99EA-E63601FAEF3E}"/>
          </ac:picMkLst>
        </pc:picChg>
        <pc:picChg chg="add mod">
          <ac:chgData name="Lei Wu" userId="f083b2a8aea23a2f" providerId="LiveId" clId="{43666A14-A6A0-492E-B26A-8F07613AAF5D}" dt="2021-05-11T05:14:37.460" v="8575"/>
          <ac:picMkLst>
            <pc:docMk/>
            <pc:sldMk cId="3936343358" sldId="889"/>
            <ac:picMk id="8" creationId="{3D373C6F-FEE8-48A4-BBD2-BD8CEFBEA8CD}"/>
          </ac:picMkLst>
        </pc:picChg>
      </pc:sldChg>
      <pc:sldChg chg="modSp add mod">
        <pc:chgData name="Lei Wu" userId="f083b2a8aea23a2f" providerId="LiveId" clId="{43666A14-A6A0-492E-B26A-8F07613AAF5D}" dt="2021-05-12T06:17:43.417" v="8589" actId="207"/>
        <pc:sldMkLst>
          <pc:docMk/>
          <pc:sldMk cId="3400252391" sldId="890"/>
        </pc:sldMkLst>
        <pc:spChg chg="mod">
          <ac:chgData name="Lei Wu" userId="f083b2a8aea23a2f" providerId="LiveId" clId="{43666A14-A6A0-492E-B26A-8F07613AAF5D}" dt="2021-05-12T06:17:43.417" v="8589" actId="207"/>
          <ac:spMkLst>
            <pc:docMk/>
            <pc:sldMk cId="3400252391" sldId="890"/>
            <ac:spMk id="3" creationId="{00000000-0000-0000-0000-000000000000}"/>
          </ac:spMkLst>
        </pc:spChg>
      </pc:sldChg>
      <pc:sldChg chg="del">
        <pc:chgData name="Lei Wu" userId="f083b2a8aea23a2f" providerId="LiveId" clId="{43666A14-A6A0-492E-B26A-8F07613AAF5D}" dt="2021-05-10T09:04:37.905" v="1825" actId="47"/>
        <pc:sldMkLst>
          <pc:docMk/>
          <pc:sldMk cId="4080326022" sldId="890"/>
        </pc:sldMkLst>
      </pc:sldChg>
      <pc:sldChg chg="addSp delSp modSp add del mod delAnim modAnim modNotesTx">
        <pc:chgData name="Lei Wu" userId="f083b2a8aea23a2f" providerId="LiveId" clId="{43666A14-A6A0-492E-B26A-8F07613AAF5D}" dt="2021-05-12T23:29:42.372" v="13113" actId="2696"/>
        <pc:sldMkLst>
          <pc:docMk/>
          <pc:sldMk cId="2462429003" sldId="891"/>
        </pc:sldMkLst>
        <pc:spChg chg="mod">
          <ac:chgData name="Lei Wu" userId="f083b2a8aea23a2f" providerId="LiveId" clId="{43666A14-A6A0-492E-B26A-8F07613AAF5D}" dt="2021-05-12T17:46:48.588" v="10878" actId="20577"/>
          <ac:spMkLst>
            <pc:docMk/>
            <pc:sldMk cId="2462429003" sldId="891"/>
            <ac:spMk id="2" creationId="{00000000-0000-0000-0000-000000000000}"/>
          </ac:spMkLst>
        </pc:spChg>
        <pc:spChg chg="mod">
          <ac:chgData name="Lei Wu" userId="f083b2a8aea23a2f" providerId="LiveId" clId="{43666A14-A6A0-492E-B26A-8F07613AAF5D}" dt="2021-05-12T17:44:38.179" v="10827" actId="21"/>
          <ac:spMkLst>
            <pc:docMk/>
            <pc:sldMk cId="2462429003" sldId="891"/>
            <ac:spMk id="3" creationId="{00000000-0000-0000-0000-000000000000}"/>
          </ac:spMkLst>
        </pc:spChg>
        <pc:spChg chg="add del mod ord">
          <ac:chgData name="Lei Wu" userId="f083b2a8aea23a2f" providerId="LiveId" clId="{43666A14-A6A0-492E-B26A-8F07613AAF5D}" dt="2021-05-12T18:45:56.967" v="11348" actId="478"/>
          <ac:spMkLst>
            <pc:docMk/>
            <pc:sldMk cId="2462429003" sldId="891"/>
            <ac:spMk id="7" creationId="{86A70310-35A0-4407-9629-0F233D490744}"/>
          </ac:spMkLst>
        </pc:spChg>
        <pc:spChg chg="add del mod">
          <ac:chgData name="Lei Wu" userId="f083b2a8aea23a2f" providerId="LiveId" clId="{43666A14-A6A0-492E-B26A-8F07613AAF5D}" dt="2021-05-12T19:08:27.108" v="11459" actId="478"/>
          <ac:spMkLst>
            <pc:docMk/>
            <pc:sldMk cId="2462429003" sldId="891"/>
            <ac:spMk id="9" creationId="{88D2F91D-D6C6-4696-83C9-11E989A48FE4}"/>
          </ac:spMkLst>
        </pc:spChg>
        <pc:spChg chg="add del mod">
          <ac:chgData name="Lei Wu" userId="f083b2a8aea23a2f" providerId="LiveId" clId="{43666A14-A6A0-492E-B26A-8F07613AAF5D}" dt="2021-05-12T19:08:34.293" v="11461" actId="478"/>
          <ac:spMkLst>
            <pc:docMk/>
            <pc:sldMk cId="2462429003" sldId="891"/>
            <ac:spMk id="14" creationId="{C1E67A3C-1209-4E8B-929A-AEA81D0D1EAB}"/>
          </ac:spMkLst>
        </pc:spChg>
        <pc:spChg chg="add del mod">
          <ac:chgData name="Lei Wu" userId="f083b2a8aea23a2f" providerId="LiveId" clId="{43666A14-A6A0-492E-B26A-8F07613AAF5D}" dt="2021-05-12T19:08:31.433" v="11460" actId="478"/>
          <ac:spMkLst>
            <pc:docMk/>
            <pc:sldMk cId="2462429003" sldId="891"/>
            <ac:spMk id="15" creationId="{BEBD3D3A-AB47-4FB3-A81B-3896DE773AC2}"/>
          </ac:spMkLst>
        </pc:spChg>
        <pc:picChg chg="add mod ord">
          <ac:chgData name="Lei Wu" userId="f083b2a8aea23a2f" providerId="LiveId" clId="{43666A14-A6A0-492E-B26A-8F07613AAF5D}" dt="2021-05-12T19:08:44.405" v="11465" actId="1076"/>
          <ac:picMkLst>
            <pc:docMk/>
            <pc:sldMk cId="2462429003" sldId="891"/>
            <ac:picMk id="6" creationId="{18B98352-E875-4CDE-B878-AA0F1A6F7EE7}"/>
          </ac:picMkLst>
        </pc:picChg>
        <pc:picChg chg="add del mod">
          <ac:chgData name="Lei Wu" userId="f083b2a8aea23a2f" providerId="LiveId" clId="{43666A14-A6A0-492E-B26A-8F07613AAF5D}" dt="2021-05-12T07:06:15.884" v="8839" actId="478"/>
          <ac:picMkLst>
            <pc:docMk/>
            <pc:sldMk cId="2462429003" sldId="891"/>
            <ac:picMk id="6" creationId="{CCE43DCE-CEC7-4121-871F-5DD433FD5659}"/>
          </ac:picMkLst>
        </pc:picChg>
        <pc:picChg chg="add del mod">
          <ac:chgData name="Lei Wu" userId="f083b2a8aea23a2f" providerId="LiveId" clId="{43666A14-A6A0-492E-B26A-8F07613AAF5D}" dt="2021-05-12T17:43:37.174" v="10812" actId="478"/>
          <ac:picMkLst>
            <pc:docMk/>
            <pc:sldMk cId="2462429003" sldId="891"/>
            <ac:picMk id="8" creationId="{09F61388-DF97-41A3-A49B-4B23090B1A12}"/>
          </ac:picMkLst>
        </pc:picChg>
        <pc:picChg chg="add del mod">
          <ac:chgData name="Lei Wu" userId="f083b2a8aea23a2f" providerId="LiveId" clId="{43666A14-A6A0-492E-B26A-8F07613AAF5D}" dt="2021-05-12T19:08:35.804" v="11462" actId="478"/>
          <ac:picMkLst>
            <pc:docMk/>
            <pc:sldMk cId="2462429003" sldId="891"/>
            <ac:picMk id="1026" creationId="{391C282C-33BC-4522-97F6-C53986ACC2FF}"/>
          </ac:picMkLst>
        </pc:picChg>
        <pc:picChg chg="add del mod">
          <ac:chgData name="Lei Wu" userId="f083b2a8aea23a2f" providerId="LiveId" clId="{43666A14-A6A0-492E-B26A-8F07613AAF5D}" dt="2021-05-12T19:08:38.969" v="11464" actId="478"/>
          <ac:picMkLst>
            <pc:docMk/>
            <pc:sldMk cId="2462429003" sldId="891"/>
            <ac:picMk id="1028" creationId="{C837AE7C-564B-4F4E-8FCE-5730EF07E3DE}"/>
          </ac:picMkLst>
        </pc:picChg>
        <pc:picChg chg="add del mod">
          <ac:chgData name="Lei Wu" userId="f083b2a8aea23a2f" providerId="LiveId" clId="{43666A14-A6A0-492E-B26A-8F07613AAF5D}" dt="2021-05-12T19:08:37.430" v="11463" actId="478"/>
          <ac:picMkLst>
            <pc:docMk/>
            <pc:sldMk cId="2462429003" sldId="891"/>
            <ac:picMk id="1030" creationId="{18BE82E2-ECDF-4956-B071-F2FB2F26E07B}"/>
          </ac:picMkLst>
        </pc:picChg>
        <pc:picChg chg="add del mod">
          <ac:chgData name="Lei Wu" userId="f083b2a8aea23a2f" providerId="LiveId" clId="{43666A14-A6A0-492E-B26A-8F07613AAF5D}" dt="2021-05-12T19:06:21.961" v="11413" actId="478"/>
          <ac:picMkLst>
            <pc:docMk/>
            <pc:sldMk cId="2462429003" sldId="891"/>
            <ac:picMk id="1032" creationId="{9F27BFF8-FFE6-4700-ABBD-914DFB6B2FDD}"/>
          </ac:picMkLst>
        </pc:picChg>
      </pc:sldChg>
      <pc:sldChg chg="add modNotesTx">
        <pc:chgData name="Lei Wu" userId="f083b2a8aea23a2f" providerId="LiveId" clId="{43666A14-A6A0-492E-B26A-8F07613AAF5D}" dt="2021-05-17T13:34:00.016" v="14892" actId="20577"/>
        <pc:sldMkLst>
          <pc:docMk/>
          <pc:sldMk cId="2546142454" sldId="891"/>
        </pc:sldMkLst>
      </pc:sldChg>
      <pc:sldChg chg="del">
        <pc:chgData name="Lei Wu" userId="f083b2a8aea23a2f" providerId="LiveId" clId="{43666A14-A6A0-492E-B26A-8F07613AAF5D}" dt="2021-05-10T09:04:37.905" v="1825" actId="47"/>
        <pc:sldMkLst>
          <pc:docMk/>
          <pc:sldMk cId="4208737568" sldId="891"/>
        </pc:sldMkLst>
      </pc:sldChg>
      <pc:sldChg chg="del">
        <pc:chgData name="Lei Wu" userId="f083b2a8aea23a2f" providerId="LiveId" clId="{43666A14-A6A0-492E-B26A-8F07613AAF5D}" dt="2021-05-10T09:04:37.905" v="1825" actId="47"/>
        <pc:sldMkLst>
          <pc:docMk/>
          <pc:sldMk cId="2880611688" sldId="892"/>
        </pc:sldMkLst>
      </pc:sldChg>
      <pc:sldChg chg="addSp delSp modSp add del mod ord">
        <pc:chgData name="Lei Wu" userId="f083b2a8aea23a2f" providerId="LiveId" clId="{43666A14-A6A0-492E-B26A-8F07613AAF5D}" dt="2021-05-12T14:27:09.008" v="9989" actId="47"/>
        <pc:sldMkLst>
          <pc:docMk/>
          <pc:sldMk cId="3901830517" sldId="892"/>
        </pc:sldMkLst>
        <pc:spChg chg="mod">
          <ac:chgData name="Lei Wu" userId="f083b2a8aea23a2f" providerId="LiveId" clId="{43666A14-A6A0-492E-B26A-8F07613AAF5D}" dt="2021-05-12T07:24:54.290" v="9522" actId="20577"/>
          <ac:spMkLst>
            <pc:docMk/>
            <pc:sldMk cId="3901830517" sldId="892"/>
            <ac:spMk id="2" creationId="{00000000-0000-0000-0000-000000000000}"/>
          </ac:spMkLst>
        </pc:spChg>
        <pc:spChg chg="del mod">
          <ac:chgData name="Lei Wu" userId="f083b2a8aea23a2f" providerId="LiveId" clId="{43666A14-A6A0-492E-B26A-8F07613AAF5D}" dt="2021-05-12T07:25:43.232" v="9523" actId="478"/>
          <ac:spMkLst>
            <pc:docMk/>
            <pc:sldMk cId="3901830517" sldId="892"/>
            <ac:spMk id="3" creationId="{00000000-0000-0000-0000-000000000000}"/>
          </ac:spMkLst>
        </pc:spChg>
        <pc:spChg chg="add del mod">
          <ac:chgData name="Lei Wu" userId="f083b2a8aea23a2f" providerId="LiveId" clId="{43666A14-A6A0-492E-B26A-8F07613AAF5D}" dt="2021-05-12T07:25:45.930" v="9524" actId="478"/>
          <ac:spMkLst>
            <pc:docMk/>
            <pc:sldMk cId="3901830517" sldId="892"/>
            <ac:spMk id="5" creationId="{70B924B0-C0AF-4B92-B45F-2A095652E98B}"/>
          </ac:spMkLst>
        </pc:spChg>
        <pc:picChg chg="add mod">
          <ac:chgData name="Lei Wu" userId="f083b2a8aea23a2f" providerId="LiveId" clId="{43666A14-A6A0-492E-B26A-8F07613AAF5D}" dt="2021-05-12T07:25:57.429" v="9530"/>
          <ac:picMkLst>
            <pc:docMk/>
            <pc:sldMk cId="3901830517" sldId="892"/>
            <ac:picMk id="7" creationId="{0462C4B9-81E6-4F6C-96F1-3E4923E9D5A1}"/>
          </ac:picMkLst>
        </pc:picChg>
      </pc:sldChg>
      <pc:sldChg chg="addSp delSp modSp add del mod">
        <pc:chgData name="Lei Wu" userId="f083b2a8aea23a2f" providerId="LiveId" clId="{43666A14-A6A0-492E-B26A-8F07613AAF5D}" dt="2021-05-12T06:26:33.324" v="8800" actId="2696"/>
        <pc:sldMkLst>
          <pc:docMk/>
          <pc:sldMk cId="618548427" sldId="893"/>
        </pc:sldMkLst>
        <pc:spChg chg="mod">
          <ac:chgData name="Lei Wu" userId="f083b2a8aea23a2f" providerId="LiveId" clId="{43666A14-A6A0-492E-B26A-8F07613AAF5D}" dt="2021-05-12T06:26:06.925" v="8793" actId="20577"/>
          <ac:spMkLst>
            <pc:docMk/>
            <pc:sldMk cId="618548427" sldId="893"/>
            <ac:spMk id="2" creationId="{00000000-0000-0000-0000-000000000000}"/>
          </ac:spMkLst>
        </pc:spChg>
        <pc:spChg chg="del">
          <ac:chgData name="Lei Wu" userId="f083b2a8aea23a2f" providerId="LiveId" clId="{43666A14-A6A0-492E-B26A-8F07613AAF5D}" dt="2021-05-12T06:24:23.750" v="8729" actId="478"/>
          <ac:spMkLst>
            <pc:docMk/>
            <pc:sldMk cId="618548427" sldId="893"/>
            <ac:spMk id="3" creationId="{00000000-0000-0000-0000-000000000000}"/>
          </ac:spMkLst>
        </pc:spChg>
        <pc:spChg chg="add del mod">
          <ac:chgData name="Lei Wu" userId="f083b2a8aea23a2f" providerId="LiveId" clId="{43666A14-A6A0-492E-B26A-8F07613AAF5D}" dt="2021-05-12T06:24:28.170" v="8730" actId="478"/>
          <ac:spMkLst>
            <pc:docMk/>
            <pc:sldMk cId="618548427" sldId="893"/>
            <ac:spMk id="5" creationId="{B20A830A-604B-45A0-B736-AE047A818F78}"/>
          </ac:spMkLst>
        </pc:spChg>
        <pc:picChg chg="add mod">
          <ac:chgData name="Lei Wu" userId="f083b2a8aea23a2f" providerId="LiveId" clId="{43666A14-A6A0-492E-B26A-8F07613AAF5D}" dt="2021-05-12T06:26:25.823" v="8798" actId="1076"/>
          <ac:picMkLst>
            <pc:docMk/>
            <pc:sldMk cId="618548427" sldId="893"/>
            <ac:picMk id="7" creationId="{42B8C39B-84CD-441F-B991-A8E41605A54F}"/>
          </ac:picMkLst>
        </pc:picChg>
        <pc:picChg chg="add mod">
          <ac:chgData name="Lei Wu" userId="f083b2a8aea23a2f" providerId="LiveId" clId="{43666A14-A6A0-492E-B26A-8F07613AAF5D}" dt="2021-05-12T06:26:28.315" v="8799" actId="1076"/>
          <ac:picMkLst>
            <pc:docMk/>
            <pc:sldMk cId="618548427" sldId="893"/>
            <ac:picMk id="9" creationId="{769BC8CC-6956-4E04-893B-2CEE9F56AF32}"/>
          </ac:picMkLst>
        </pc:picChg>
      </pc:sldChg>
      <pc:sldChg chg="add">
        <pc:chgData name="Lei Wu" userId="f083b2a8aea23a2f" providerId="LiveId" clId="{43666A14-A6A0-492E-B26A-8F07613AAF5D}" dt="2021-05-12T06:26:40.699" v="8801"/>
        <pc:sldMkLst>
          <pc:docMk/>
          <pc:sldMk cId="2384755628" sldId="893"/>
        </pc:sldMkLst>
      </pc:sldChg>
      <pc:sldChg chg="del">
        <pc:chgData name="Lei Wu" userId="f083b2a8aea23a2f" providerId="LiveId" clId="{43666A14-A6A0-492E-B26A-8F07613AAF5D}" dt="2021-05-10T09:04:37.905" v="1825" actId="47"/>
        <pc:sldMkLst>
          <pc:docMk/>
          <pc:sldMk cId="4206451243" sldId="893"/>
        </pc:sldMkLst>
      </pc:sldChg>
      <pc:sldChg chg="addSp delSp modSp add del mod">
        <pc:chgData name="Lei Wu" userId="f083b2a8aea23a2f" providerId="LiveId" clId="{43666A14-A6A0-492E-B26A-8F07613AAF5D}" dt="2021-05-12T07:11:40.324" v="9242" actId="2696"/>
        <pc:sldMkLst>
          <pc:docMk/>
          <pc:sldMk cId="18812169" sldId="894"/>
        </pc:sldMkLst>
        <pc:spChg chg="mod">
          <ac:chgData name="Lei Wu" userId="f083b2a8aea23a2f" providerId="LiveId" clId="{43666A14-A6A0-492E-B26A-8F07613AAF5D}" dt="2021-05-12T07:08:18.500" v="8913" actId="20577"/>
          <ac:spMkLst>
            <pc:docMk/>
            <pc:sldMk cId="18812169" sldId="894"/>
            <ac:spMk id="2" creationId="{00000000-0000-0000-0000-000000000000}"/>
          </ac:spMkLst>
        </pc:spChg>
        <pc:spChg chg="mod">
          <ac:chgData name="Lei Wu" userId="f083b2a8aea23a2f" providerId="LiveId" clId="{43666A14-A6A0-492E-B26A-8F07613AAF5D}" dt="2021-05-12T07:10:49.038" v="9229" actId="20577"/>
          <ac:spMkLst>
            <pc:docMk/>
            <pc:sldMk cId="18812169" sldId="894"/>
            <ac:spMk id="3" creationId="{00000000-0000-0000-0000-000000000000}"/>
          </ac:spMkLst>
        </pc:spChg>
        <pc:picChg chg="add mod">
          <ac:chgData name="Lei Wu" userId="f083b2a8aea23a2f" providerId="LiveId" clId="{43666A14-A6A0-492E-B26A-8F07613AAF5D}" dt="2021-05-12T07:11:21.339" v="9241" actId="1035"/>
          <ac:picMkLst>
            <pc:docMk/>
            <pc:sldMk cId="18812169" sldId="894"/>
            <ac:picMk id="6" creationId="{4E86881E-FD90-4EA0-9C61-37058FA25367}"/>
          </ac:picMkLst>
        </pc:picChg>
        <pc:picChg chg="del">
          <ac:chgData name="Lei Wu" userId="f083b2a8aea23a2f" providerId="LiveId" clId="{43666A14-A6A0-492E-B26A-8F07613AAF5D}" dt="2021-05-12T07:09:17.779" v="9095" actId="478"/>
          <ac:picMkLst>
            <pc:docMk/>
            <pc:sldMk cId="18812169" sldId="894"/>
            <ac:picMk id="8" creationId="{09F61388-DF97-41A3-A49B-4B23090B1A12}"/>
          </ac:picMkLst>
        </pc:picChg>
      </pc:sldChg>
      <pc:sldChg chg="addSp delSp modSp add mod ord modNotesTx">
        <pc:chgData name="Lei Wu" userId="f083b2a8aea23a2f" providerId="LiveId" clId="{43666A14-A6A0-492E-B26A-8F07613AAF5D}" dt="2021-05-12T14:41:12.719" v="10134" actId="1035"/>
        <pc:sldMkLst>
          <pc:docMk/>
          <pc:sldMk cId="2364533357" sldId="894"/>
        </pc:sldMkLst>
        <pc:spChg chg="mod">
          <ac:chgData name="Lei Wu" userId="f083b2a8aea23a2f" providerId="LiveId" clId="{43666A14-A6A0-492E-B26A-8F07613AAF5D}" dt="2021-05-12T14:27:52.632" v="10022" actId="20577"/>
          <ac:spMkLst>
            <pc:docMk/>
            <pc:sldMk cId="2364533357" sldId="894"/>
            <ac:spMk id="2" creationId="{00000000-0000-0000-0000-000000000000}"/>
          </ac:spMkLst>
        </pc:spChg>
        <pc:spChg chg="mod">
          <ac:chgData name="Lei Wu" userId="f083b2a8aea23a2f" providerId="LiveId" clId="{43666A14-A6A0-492E-B26A-8F07613AAF5D}" dt="2021-05-12T14:40:36.284" v="10117" actId="20577"/>
          <ac:spMkLst>
            <pc:docMk/>
            <pc:sldMk cId="2364533357" sldId="894"/>
            <ac:spMk id="3" creationId="{00000000-0000-0000-0000-000000000000}"/>
          </ac:spMkLst>
        </pc:spChg>
        <pc:picChg chg="del">
          <ac:chgData name="Lei Wu" userId="f083b2a8aea23a2f" providerId="LiveId" clId="{43666A14-A6A0-492E-B26A-8F07613AAF5D}" dt="2021-05-12T07:17:45.659" v="9270" actId="478"/>
          <ac:picMkLst>
            <pc:docMk/>
            <pc:sldMk cId="2364533357" sldId="894"/>
            <ac:picMk id="6" creationId="{4E86881E-FD90-4EA0-9C61-37058FA25367}"/>
          </ac:picMkLst>
        </pc:picChg>
        <pc:picChg chg="add mod">
          <ac:chgData name="Lei Wu" userId="f083b2a8aea23a2f" providerId="LiveId" clId="{43666A14-A6A0-492E-B26A-8F07613AAF5D}" dt="2021-05-12T14:41:05.200" v="10119" actId="1076"/>
          <ac:picMkLst>
            <pc:docMk/>
            <pc:sldMk cId="2364533357" sldId="894"/>
            <ac:picMk id="6" creationId="{BE7B5467-92A4-4371-9B3B-12CE732FE998}"/>
          </ac:picMkLst>
        </pc:picChg>
        <pc:picChg chg="add del mod">
          <ac:chgData name="Lei Wu" userId="f083b2a8aea23a2f" providerId="LiveId" clId="{43666A14-A6A0-492E-B26A-8F07613AAF5D}" dt="2021-05-12T08:26:26.194" v="9532" actId="478"/>
          <ac:picMkLst>
            <pc:docMk/>
            <pc:sldMk cId="2364533357" sldId="894"/>
            <ac:picMk id="7" creationId="{955EF83C-20FA-4BE7-A048-8BE9E91BCE43}"/>
          </ac:picMkLst>
        </pc:picChg>
        <pc:picChg chg="add mod">
          <ac:chgData name="Lei Wu" userId="f083b2a8aea23a2f" providerId="LiveId" clId="{43666A14-A6A0-492E-B26A-8F07613AAF5D}" dt="2021-05-12T14:41:12.719" v="10134" actId="1035"/>
          <ac:picMkLst>
            <pc:docMk/>
            <pc:sldMk cId="2364533357" sldId="894"/>
            <ac:picMk id="8" creationId="{EBB23AE9-1A43-48B3-926C-5AD837CD9D83}"/>
          </ac:picMkLst>
        </pc:picChg>
        <pc:picChg chg="add del mod">
          <ac:chgData name="Lei Wu" userId="f083b2a8aea23a2f" providerId="LiveId" clId="{43666A14-A6A0-492E-B26A-8F07613AAF5D}" dt="2021-05-12T09:03:25.734" v="9833" actId="478"/>
          <ac:picMkLst>
            <pc:docMk/>
            <pc:sldMk cId="2364533357" sldId="894"/>
            <ac:picMk id="9" creationId="{489CF147-7AE0-4434-A205-D5C63ABF7660}"/>
          </ac:picMkLst>
        </pc:picChg>
        <pc:picChg chg="add mod">
          <ac:chgData name="Lei Wu" userId="f083b2a8aea23a2f" providerId="LiveId" clId="{43666A14-A6A0-492E-B26A-8F07613AAF5D}" dt="2021-05-12T14:41:09.554" v="10128" actId="1035"/>
          <ac:picMkLst>
            <pc:docMk/>
            <pc:sldMk cId="2364533357" sldId="894"/>
            <ac:picMk id="11" creationId="{0854D303-C16D-451D-A2A0-B86BC971BBB3}"/>
          </ac:picMkLst>
        </pc:picChg>
      </pc:sldChg>
      <pc:sldChg chg="del">
        <pc:chgData name="Lei Wu" userId="f083b2a8aea23a2f" providerId="LiveId" clId="{43666A14-A6A0-492E-B26A-8F07613AAF5D}" dt="2021-05-10T09:04:37.905" v="1825" actId="47"/>
        <pc:sldMkLst>
          <pc:docMk/>
          <pc:sldMk cId="3673352007" sldId="894"/>
        </pc:sldMkLst>
      </pc:sldChg>
      <pc:sldChg chg="addSp delSp modSp add mod">
        <pc:chgData name="Lei Wu" userId="f083b2a8aea23a2f" providerId="LiveId" clId="{43666A14-A6A0-492E-B26A-8F07613AAF5D}" dt="2021-05-12T14:40:07.479" v="10115" actId="1076"/>
        <pc:sldMkLst>
          <pc:docMk/>
          <pc:sldMk cId="3174220537" sldId="895"/>
        </pc:sldMkLst>
        <pc:spChg chg="mod">
          <ac:chgData name="Lei Wu" userId="f083b2a8aea23a2f" providerId="LiveId" clId="{43666A14-A6A0-492E-B26A-8F07613AAF5D}" dt="2021-05-12T08:47:12.627" v="9832" actId="20577"/>
          <ac:spMkLst>
            <pc:docMk/>
            <pc:sldMk cId="3174220537" sldId="895"/>
            <ac:spMk id="2" creationId="{00000000-0000-0000-0000-000000000000}"/>
          </ac:spMkLst>
        </pc:spChg>
        <pc:spChg chg="mod">
          <ac:chgData name="Lei Wu" userId="f083b2a8aea23a2f" providerId="LiveId" clId="{43666A14-A6A0-492E-B26A-8F07613AAF5D}" dt="2021-05-12T14:38:40.676" v="10082" actId="21"/>
          <ac:spMkLst>
            <pc:docMk/>
            <pc:sldMk cId="3174220537" sldId="895"/>
            <ac:spMk id="3" creationId="{00000000-0000-0000-0000-000000000000}"/>
          </ac:spMkLst>
        </pc:spChg>
        <pc:picChg chg="add mod">
          <ac:chgData name="Lei Wu" userId="f083b2a8aea23a2f" providerId="LiveId" clId="{43666A14-A6A0-492E-B26A-8F07613AAF5D}" dt="2021-05-12T14:40:07.479" v="10115" actId="1076"/>
          <ac:picMkLst>
            <pc:docMk/>
            <pc:sldMk cId="3174220537" sldId="895"/>
            <ac:picMk id="6" creationId="{6348E2FF-4DAE-4579-B980-EC5DC35E2ECE}"/>
          </ac:picMkLst>
        </pc:picChg>
        <pc:picChg chg="del">
          <ac:chgData name="Lei Wu" userId="f083b2a8aea23a2f" providerId="LiveId" clId="{43666A14-A6A0-492E-B26A-8F07613AAF5D}" dt="2021-05-12T08:43:59.719" v="9770" actId="478"/>
          <ac:picMkLst>
            <pc:docMk/>
            <pc:sldMk cId="3174220537" sldId="895"/>
            <ac:picMk id="7" creationId="{955EF83C-20FA-4BE7-A048-8BE9E91BCE43}"/>
          </ac:picMkLst>
        </pc:picChg>
        <pc:picChg chg="del">
          <ac:chgData name="Lei Wu" userId="f083b2a8aea23a2f" providerId="LiveId" clId="{43666A14-A6A0-492E-B26A-8F07613AAF5D}" dt="2021-05-12T08:44:47.542" v="9775" actId="478"/>
          <ac:picMkLst>
            <pc:docMk/>
            <pc:sldMk cId="3174220537" sldId="895"/>
            <ac:picMk id="9" creationId="{489CF147-7AE0-4434-A205-D5C63ABF7660}"/>
          </ac:picMkLst>
        </pc:picChg>
        <pc:picChg chg="add del mod">
          <ac:chgData name="Lei Wu" userId="f083b2a8aea23a2f" providerId="LiveId" clId="{43666A14-A6A0-492E-B26A-8F07613AAF5D}" dt="2021-05-12T14:38:57.014" v="10085" actId="478"/>
          <ac:picMkLst>
            <pc:docMk/>
            <pc:sldMk cId="3174220537" sldId="895"/>
            <ac:picMk id="10" creationId="{3FA02186-6EF9-4535-9D5F-B9A350F2D792}"/>
          </ac:picMkLst>
        </pc:picChg>
      </pc:sldChg>
      <pc:sldChg chg="del">
        <pc:chgData name="Lei Wu" userId="f083b2a8aea23a2f" providerId="LiveId" clId="{43666A14-A6A0-492E-B26A-8F07613AAF5D}" dt="2021-05-10T09:04:37.905" v="1825" actId="47"/>
        <pc:sldMkLst>
          <pc:docMk/>
          <pc:sldMk cId="4168912794" sldId="895"/>
        </pc:sldMkLst>
      </pc:sldChg>
      <pc:sldChg chg="addSp delSp modSp add mod">
        <pc:chgData name="Lei Wu" userId="f083b2a8aea23a2f" providerId="LiveId" clId="{43666A14-A6A0-492E-B26A-8F07613AAF5D}" dt="2021-05-12T17:28:36.394" v="10649" actId="1076"/>
        <pc:sldMkLst>
          <pc:docMk/>
          <pc:sldMk cId="155108840" sldId="896"/>
        </pc:sldMkLst>
        <pc:spChg chg="mod">
          <ac:chgData name="Lei Wu" userId="f083b2a8aea23a2f" providerId="LiveId" clId="{43666A14-A6A0-492E-B26A-8F07613AAF5D}" dt="2021-05-12T17:27:50.373" v="10643" actId="20577"/>
          <ac:spMkLst>
            <pc:docMk/>
            <pc:sldMk cId="155108840" sldId="896"/>
            <ac:spMk id="2" creationId="{00000000-0000-0000-0000-000000000000}"/>
          </ac:spMkLst>
        </pc:spChg>
        <pc:spChg chg="del">
          <ac:chgData name="Lei Wu" userId="f083b2a8aea23a2f" providerId="LiveId" clId="{43666A14-A6A0-492E-B26A-8F07613AAF5D}" dt="2021-05-12T17:28:29.107" v="10646" actId="478"/>
          <ac:spMkLst>
            <pc:docMk/>
            <pc:sldMk cId="155108840" sldId="896"/>
            <ac:spMk id="3" creationId="{00000000-0000-0000-0000-000000000000}"/>
          </ac:spMkLst>
        </pc:spChg>
        <pc:spChg chg="add del mod">
          <ac:chgData name="Lei Wu" userId="f083b2a8aea23a2f" providerId="LiveId" clId="{43666A14-A6A0-492E-B26A-8F07613AAF5D}" dt="2021-05-12T17:28:31.795" v="10647" actId="478"/>
          <ac:spMkLst>
            <pc:docMk/>
            <pc:sldMk cId="155108840" sldId="896"/>
            <ac:spMk id="5" creationId="{7CDDDA21-1C79-4943-8C36-7495297055B6}"/>
          </ac:spMkLst>
        </pc:spChg>
        <pc:picChg chg="add mod">
          <ac:chgData name="Lei Wu" userId="f083b2a8aea23a2f" providerId="LiveId" clId="{43666A14-A6A0-492E-B26A-8F07613AAF5D}" dt="2021-05-12T17:28:36.394" v="10649" actId="1076"/>
          <ac:picMkLst>
            <pc:docMk/>
            <pc:sldMk cId="155108840" sldId="896"/>
            <ac:picMk id="6" creationId="{C9454BFF-1E41-492B-8750-3F02B0B72B68}"/>
          </ac:picMkLst>
        </pc:picChg>
        <pc:picChg chg="del">
          <ac:chgData name="Lei Wu" userId="f083b2a8aea23a2f" providerId="LiveId" clId="{43666A14-A6A0-492E-B26A-8F07613AAF5D}" dt="2021-05-12T17:28:32.467" v="10648" actId="478"/>
          <ac:picMkLst>
            <pc:docMk/>
            <pc:sldMk cId="155108840" sldId="896"/>
            <ac:picMk id="7" creationId="{C34587BE-15AC-43F0-BD9D-090B154BCB0A}"/>
          </ac:picMkLst>
        </pc:picChg>
      </pc:sldChg>
      <pc:sldChg chg="del">
        <pc:chgData name="Lei Wu" userId="f083b2a8aea23a2f" providerId="LiveId" clId="{43666A14-A6A0-492E-B26A-8F07613AAF5D}" dt="2021-05-10T09:04:37.905" v="1825" actId="47"/>
        <pc:sldMkLst>
          <pc:docMk/>
          <pc:sldMk cId="326165198" sldId="896"/>
        </pc:sldMkLst>
      </pc:sldChg>
      <pc:sldChg chg="addSp modSp add mod modAnim modNotesTx">
        <pc:chgData name="Lei Wu" userId="f083b2a8aea23a2f" providerId="LiveId" clId="{43666A14-A6A0-492E-B26A-8F07613AAF5D}" dt="2021-05-12T23:26:45.783" v="13111" actId="20577"/>
        <pc:sldMkLst>
          <pc:docMk/>
          <pc:sldMk cId="95413539" sldId="897"/>
        </pc:sldMkLst>
        <pc:spChg chg="add mod">
          <ac:chgData name="Lei Wu" userId="f083b2a8aea23a2f" providerId="LiveId" clId="{43666A14-A6A0-492E-B26A-8F07613AAF5D}" dt="2021-05-12T18:24:21.195" v="11016" actId="14100"/>
          <ac:spMkLst>
            <pc:docMk/>
            <pc:sldMk cId="95413539" sldId="897"/>
            <ac:spMk id="6" creationId="{93CC4410-A252-4211-BBA9-4F978EA83D3D}"/>
          </ac:spMkLst>
        </pc:spChg>
        <pc:spChg chg="add mod">
          <ac:chgData name="Lei Wu" userId="f083b2a8aea23a2f" providerId="LiveId" clId="{43666A14-A6A0-492E-B26A-8F07613AAF5D}" dt="2021-05-12T18:24:44.194" v="11021" actId="1035"/>
          <ac:spMkLst>
            <pc:docMk/>
            <pc:sldMk cId="95413539" sldId="897"/>
            <ac:spMk id="7" creationId="{F65A18A9-FCA6-498F-8A0B-E8AC854F4331}"/>
          </ac:spMkLst>
        </pc:spChg>
        <pc:spChg chg="add mod">
          <ac:chgData name="Lei Wu" userId="f083b2a8aea23a2f" providerId="LiveId" clId="{43666A14-A6A0-492E-B26A-8F07613AAF5D}" dt="2021-05-12T18:25:20.272" v="11031" actId="1076"/>
          <ac:spMkLst>
            <pc:docMk/>
            <pc:sldMk cId="95413539" sldId="897"/>
            <ac:spMk id="9" creationId="{54488A97-C68E-4967-9CF0-49A3FE77AB0C}"/>
          </ac:spMkLst>
        </pc:spChg>
        <pc:spChg chg="add mod">
          <ac:chgData name="Lei Wu" userId="f083b2a8aea23a2f" providerId="LiveId" clId="{43666A14-A6A0-492E-B26A-8F07613AAF5D}" dt="2021-05-12T18:25:16.510" v="11030" actId="1076"/>
          <ac:spMkLst>
            <pc:docMk/>
            <pc:sldMk cId="95413539" sldId="897"/>
            <ac:spMk id="10" creationId="{31B34DC9-7F6A-4336-BACB-B9F35416CF21}"/>
          </ac:spMkLst>
        </pc:spChg>
        <pc:picChg chg="mod">
          <ac:chgData name="Lei Wu" userId="f083b2a8aea23a2f" providerId="LiveId" clId="{43666A14-A6A0-492E-B26A-8F07613AAF5D}" dt="2021-05-12T18:24:54.482" v="11024" actId="1076"/>
          <ac:picMkLst>
            <pc:docMk/>
            <pc:sldMk cId="95413539" sldId="897"/>
            <ac:picMk id="8" creationId="{09F61388-DF97-41A3-A49B-4B23090B1A12}"/>
          </ac:picMkLst>
        </pc:picChg>
      </pc:sldChg>
      <pc:sldChg chg="del">
        <pc:chgData name="Lei Wu" userId="f083b2a8aea23a2f" providerId="LiveId" clId="{43666A14-A6A0-492E-B26A-8F07613AAF5D}" dt="2021-05-10T09:04:37.905" v="1825" actId="47"/>
        <pc:sldMkLst>
          <pc:docMk/>
          <pc:sldMk cId="2608388705" sldId="897"/>
        </pc:sldMkLst>
      </pc:sldChg>
      <pc:sldChg chg="delSp modSp add mod ord modNotesTx">
        <pc:chgData name="Lei Wu" userId="f083b2a8aea23a2f" providerId="LiveId" clId="{43666A14-A6A0-492E-B26A-8F07613AAF5D}" dt="2021-05-12T18:21:19.801" v="10992" actId="20577"/>
        <pc:sldMkLst>
          <pc:docMk/>
          <pc:sldMk cId="1115052784" sldId="898"/>
        </pc:sldMkLst>
        <pc:spChg chg="mod">
          <ac:chgData name="Lei Wu" userId="f083b2a8aea23a2f" providerId="LiveId" clId="{43666A14-A6A0-492E-B26A-8F07613AAF5D}" dt="2021-05-12T17:47:31.599" v="10901" actId="20577"/>
          <ac:spMkLst>
            <pc:docMk/>
            <pc:sldMk cId="1115052784" sldId="898"/>
            <ac:spMk id="2" creationId="{00000000-0000-0000-0000-000000000000}"/>
          </ac:spMkLst>
        </pc:spChg>
        <pc:spChg chg="mod">
          <ac:chgData name="Lei Wu" userId="f083b2a8aea23a2f" providerId="LiveId" clId="{43666A14-A6A0-492E-B26A-8F07613AAF5D}" dt="2021-05-12T18:19:02.889" v="10983" actId="20577"/>
          <ac:spMkLst>
            <pc:docMk/>
            <pc:sldMk cId="1115052784" sldId="898"/>
            <ac:spMk id="3" creationId="{00000000-0000-0000-0000-000000000000}"/>
          </ac:spMkLst>
        </pc:spChg>
        <pc:picChg chg="del">
          <ac:chgData name="Lei Wu" userId="f083b2a8aea23a2f" providerId="LiveId" clId="{43666A14-A6A0-492E-B26A-8F07613AAF5D}" dt="2021-05-12T17:47:40.168" v="10902" actId="478"/>
          <ac:picMkLst>
            <pc:docMk/>
            <pc:sldMk cId="1115052784" sldId="898"/>
            <ac:picMk id="8" creationId="{09F61388-DF97-41A3-A49B-4B23090B1A12}"/>
          </ac:picMkLst>
        </pc:picChg>
      </pc:sldChg>
      <pc:sldChg chg="del">
        <pc:chgData name="Lei Wu" userId="f083b2a8aea23a2f" providerId="LiveId" clId="{43666A14-A6A0-492E-B26A-8F07613AAF5D}" dt="2021-05-10T09:04:37.905" v="1825" actId="47"/>
        <pc:sldMkLst>
          <pc:docMk/>
          <pc:sldMk cId="2862140460" sldId="898"/>
        </pc:sldMkLst>
      </pc:sldChg>
      <pc:sldChg chg="addSp delSp modSp add mod modNotesTx">
        <pc:chgData name="Lei Wu" userId="f083b2a8aea23a2f" providerId="LiveId" clId="{43666A14-A6A0-492E-B26A-8F07613AAF5D}" dt="2021-05-12T23:30:33.627" v="13115" actId="113"/>
        <pc:sldMkLst>
          <pc:docMk/>
          <pc:sldMk cId="1683734708" sldId="899"/>
        </pc:sldMkLst>
        <pc:spChg chg="mod">
          <ac:chgData name="Lei Wu" userId="f083b2a8aea23a2f" providerId="LiveId" clId="{43666A14-A6A0-492E-B26A-8F07613AAF5D}" dt="2021-05-12T18:34:00.702" v="11115" actId="20577"/>
          <ac:spMkLst>
            <pc:docMk/>
            <pc:sldMk cId="1683734708" sldId="899"/>
            <ac:spMk id="2" creationId="{00000000-0000-0000-0000-000000000000}"/>
          </ac:spMkLst>
        </pc:spChg>
        <pc:spChg chg="mod">
          <ac:chgData name="Lei Wu" userId="f083b2a8aea23a2f" providerId="LiveId" clId="{43666A14-A6A0-492E-B26A-8F07613AAF5D}" dt="2021-05-12T23:30:33.627" v="13115" actId="113"/>
          <ac:spMkLst>
            <pc:docMk/>
            <pc:sldMk cId="1683734708" sldId="899"/>
            <ac:spMk id="3" creationId="{00000000-0000-0000-0000-000000000000}"/>
          </ac:spMkLst>
        </pc:spChg>
        <pc:spChg chg="add mod">
          <ac:chgData name="Lei Wu" userId="f083b2a8aea23a2f" providerId="LiveId" clId="{43666A14-A6A0-492E-B26A-8F07613AAF5D}" dt="2021-05-12T18:39:08.229" v="11270" actId="20577"/>
          <ac:spMkLst>
            <pc:docMk/>
            <pc:sldMk cId="1683734708" sldId="899"/>
            <ac:spMk id="10" creationId="{12E830C8-EE38-4BFE-9909-2F6DC3AB2118}"/>
          </ac:spMkLst>
        </pc:spChg>
        <pc:picChg chg="del">
          <ac:chgData name="Lei Wu" userId="f083b2a8aea23a2f" providerId="LiveId" clId="{43666A14-A6A0-492E-B26A-8F07613AAF5D}" dt="2021-05-12T18:34:04.549" v="11116" actId="478"/>
          <ac:picMkLst>
            <pc:docMk/>
            <pc:sldMk cId="1683734708" sldId="899"/>
            <ac:picMk id="6" creationId="{18B98352-E875-4CDE-B878-AA0F1A6F7EE7}"/>
          </ac:picMkLst>
        </pc:picChg>
        <pc:picChg chg="add mod">
          <ac:chgData name="Lei Wu" userId="f083b2a8aea23a2f" providerId="LiveId" clId="{43666A14-A6A0-492E-B26A-8F07613AAF5D}" dt="2021-05-12T18:38:05.734" v="11224" actId="1036"/>
          <ac:picMkLst>
            <pc:docMk/>
            <pc:sldMk cId="1683734708" sldId="899"/>
            <ac:picMk id="7" creationId="{679EA117-6F1A-432B-93AD-FFA6F98E8DDD}"/>
          </ac:picMkLst>
        </pc:picChg>
        <pc:picChg chg="add mod">
          <ac:chgData name="Lei Wu" userId="f083b2a8aea23a2f" providerId="LiveId" clId="{43666A14-A6A0-492E-B26A-8F07613AAF5D}" dt="2021-05-12T18:38:55.895" v="11269" actId="1035"/>
          <ac:picMkLst>
            <pc:docMk/>
            <pc:sldMk cId="1683734708" sldId="899"/>
            <ac:picMk id="9" creationId="{B78493FB-DC8A-43E8-91F2-385E52B86A01}"/>
          </ac:picMkLst>
        </pc:picChg>
      </pc:sldChg>
      <pc:sldChg chg="del">
        <pc:chgData name="Lei Wu" userId="f083b2a8aea23a2f" providerId="LiveId" clId="{43666A14-A6A0-492E-B26A-8F07613AAF5D}" dt="2021-05-10T09:04:37.905" v="1825" actId="47"/>
        <pc:sldMkLst>
          <pc:docMk/>
          <pc:sldMk cId="2870710496" sldId="899"/>
        </pc:sldMkLst>
      </pc:sldChg>
      <pc:sldChg chg="addSp modSp add mod modNotesTx">
        <pc:chgData name="Lei Wu" userId="f083b2a8aea23a2f" providerId="LiveId" clId="{43666A14-A6A0-492E-B26A-8F07613AAF5D}" dt="2021-05-12T19:50:38.867" v="11989" actId="20577"/>
        <pc:sldMkLst>
          <pc:docMk/>
          <pc:sldMk cId="3213964201" sldId="900"/>
        </pc:sldMkLst>
        <pc:spChg chg="mod">
          <ac:chgData name="Lei Wu" userId="f083b2a8aea23a2f" providerId="LiveId" clId="{43666A14-A6A0-492E-B26A-8F07613AAF5D}" dt="2021-05-12T19:50:38.867" v="11989" actId="20577"/>
          <ac:spMkLst>
            <pc:docMk/>
            <pc:sldMk cId="3213964201" sldId="900"/>
            <ac:spMk id="2" creationId="{00000000-0000-0000-0000-000000000000}"/>
          </ac:spMkLst>
        </pc:spChg>
        <pc:spChg chg="mod">
          <ac:chgData name="Lei Wu" userId="f083b2a8aea23a2f" providerId="LiveId" clId="{43666A14-A6A0-492E-B26A-8F07613AAF5D}" dt="2021-05-12T19:23:47.458" v="11788" actId="20577"/>
          <ac:spMkLst>
            <pc:docMk/>
            <pc:sldMk cId="3213964201" sldId="900"/>
            <ac:spMk id="3" creationId="{00000000-0000-0000-0000-000000000000}"/>
          </ac:spMkLst>
        </pc:spChg>
        <pc:picChg chg="add mod">
          <ac:chgData name="Lei Wu" userId="f083b2a8aea23a2f" providerId="LiveId" clId="{43666A14-A6A0-492E-B26A-8F07613AAF5D}" dt="2021-05-12T19:24:00.759" v="11791" actId="1076"/>
          <ac:picMkLst>
            <pc:docMk/>
            <pc:sldMk cId="3213964201" sldId="900"/>
            <ac:picMk id="6" creationId="{90AA1022-D5D2-4EFB-B62A-ACC76ADACDC1}"/>
          </ac:picMkLst>
        </pc:picChg>
      </pc:sldChg>
      <pc:sldChg chg="del">
        <pc:chgData name="Lei Wu" userId="f083b2a8aea23a2f" providerId="LiveId" clId="{43666A14-A6A0-492E-B26A-8F07613AAF5D}" dt="2021-05-10T09:04:37.905" v="1825" actId="47"/>
        <pc:sldMkLst>
          <pc:docMk/>
          <pc:sldMk cId="3820693684" sldId="900"/>
        </pc:sldMkLst>
      </pc:sldChg>
      <pc:sldChg chg="del">
        <pc:chgData name="Lei Wu" userId="f083b2a8aea23a2f" providerId="LiveId" clId="{43666A14-A6A0-492E-B26A-8F07613AAF5D}" dt="2021-05-10T09:04:37.905" v="1825" actId="47"/>
        <pc:sldMkLst>
          <pc:docMk/>
          <pc:sldMk cId="2335596322" sldId="901"/>
        </pc:sldMkLst>
      </pc:sldChg>
      <pc:sldChg chg="addSp delSp modSp add mod delAnim modAnim modNotesTx">
        <pc:chgData name="Lei Wu" userId="f083b2a8aea23a2f" providerId="LiveId" clId="{43666A14-A6A0-492E-B26A-8F07613AAF5D}" dt="2021-05-18T08:28:48.169" v="15564"/>
        <pc:sldMkLst>
          <pc:docMk/>
          <pc:sldMk cId="3250301947" sldId="901"/>
        </pc:sldMkLst>
        <pc:spChg chg="mod">
          <ac:chgData name="Lei Wu" userId="f083b2a8aea23a2f" providerId="LiveId" clId="{43666A14-A6A0-492E-B26A-8F07613AAF5D}" dt="2021-05-12T19:45:55.036" v="11944" actId="20577"/>
          <ac:spMkLst>
            <pc:docMk/>
            <pc:sldMk cId="3250301947" sldId="901"/>
            <ac:spMk id="2" creationId="{00000000-0000-0000-0000-000000000000}"/>
          </ac:spMkLst>
        </pc:spChg>
        <pc:spChg chg="del mod">
          <ac:chgData name="Lei Wu" userId="f083b2a8aea23a2f" providerId="LiveId" clId="{43666A14-A6A0-492E-B26A-8F07613AAF5D}" dt="2021-05-12T19:45:29.938" v="11937" actId="478"/>
          <ac:spMkLst>
            <pc:docMk/>
            <pc:sldMk cId="3250301947" sldId="901"/>
            <ac:spMk id="3" creationId="{00000000-0000-0000-0000-000000000000}"/>
          </ac:spMkLst>
        </pc:spChg>
        <pc:spChg chg="add del mod">
          <ac:chgData name="Lei Wu" userId="f083b2a8aea23a2f" providerId="LiveId" clId="{43666A14-A6A0-492E-B26A-8F07613AAF5D}" dt="2021-05-12T19:45:32.657" v="11938" actId="478"/>
          <ac:spMkLst>
            <pc:docMk/>
            <pc:sldMk cId="3250301947" sldId="901"/>
            <ac:spMk id="5" creationId="{EF3F4047-6330-48FC-8766-36D77B383D5F}"/>
          </ac:spMkLst>
        </pc:spChg>
        <pc:spChg chg="del">
          <ac:chgData name="Lei Wu" userId="f083b2a8aea23a2f" providerId="LiveId" clId="{43666A14-A6A0-492E-B26A-8F07613AAF5D}" dt="2021-05-12T19:09:34.129" v="11505" actId="478"/>
          <ac:spMkLst>
            <pc:docMk/>
            <pc:sldMk cId="3250301947" sldId="901"/>
            <ac:spMk id="9" creationId="{88D2F91D-D6C6-4696-83C9-11E989A48FE4}"/>
          </ac:spMkLst>
        </pc:spChg>
        <pc:spChg chg="mod">
          <ac:chgData name="Lei Wu" userId="f083b2a8aea23a2f" providerId="LiveId" clId="{43666A14-A6A0-492E-B26A-8F07613AAF5D}" dt="2021-05-12T19:45:36.734" v="11939" actId="403"/>
          <ac:spMkLst>
            <pc:docMk/>
            <pc:sldMk cId="3250301947" sldId="901"/>
            <ac:spMk id="14" creationId="{C1E67A3C-1209-4E8B-929A-AEA81D0D1EAB}"/>
          </ac:spMkLst>
        </pc:spChg>
        <pc:spChg chg="del">
          <ac:chgData name="Lei Wu" userId="f083b2a8aea23a2f" providerId="LiveId" clId="{43666A14-A6A0-492E-B26A-8F07613AAF5D}" dt="2021-05-12T19:09:41.852" v="11509" actId="478"/>
          <ac:spMkLst>
            <pc:docMk/>
            <pc:sldMk cId="3250301947" sldId="901"/>
            <ac:spMk id="15" creationId="{BEBD3D3A-AB47-4FB3-A81B-3896DE773AC2}"/>
          </ac:spMkLst>
        </pc:spChg>
        <pc:picChg chg="del">
          <ac:chgData name="Lei Wu" userId="f083b2a8aea23a2f" providerId="LiveId" clId="{43666A14-A6A0-492E-B26A-8F07613AAF5D}" dt="2021-05-12T19:09:31.814" v="11504" actId="478"/>
          <ac:picMkLst>
            <pc:docMk/>
            <pc:sldMk cId="3250301947" sldId="901"/>
            <ac:picMk id="6" creationId="{18B98352-E875-4CDE-B878-AA0F1A6F7EE7}"/>
          </ac:picMkLst>
        </pc:picChg>
        <pc:picChg chg="mod">
          <ac:chgData name="Lei Wu" userId="f083b2a8aea23a2f" providerId="LiveId" clId="{43666A14-A6A0-492E-B26A-8F07613AAF5D}" dt="2021-05-12T19:10:52.058" v="11582" actId="1035"/>
          <ac:picMkLst>
            <pc:docMk/>
            <pc:sldMk cId="3250301947" sldId="901"/>
            <ac:picMk id="1026" creationId="{391C282C-33BC-4522-97F6-C53986ACC2FF}"/>
          </ac:picMkLst>
        </pc:picChg>
        <pc:picChg chg="del mod">
          <ac:chgData name="Lei Wu" userId="f083b2a8aea23a2f" providerId="LiveId" clId="{43666A14-A6A0-492E-B26A-8F07613AAF5D}" dt="2021-05-12T19:12:17.200" v="11588" actId="478"/>
          <ac:picMkLst>
            <pc:docMk/>
            <pc:sldMk cId="3250301947" sldId="901"/>
            <ac:picMk id="1028" creationId="{C837AE7C-564B-4F4E-8FCE-5730EF07E3DE}"/>
          </ac:picMkLst>
        </pc:picChg>
        <pc:picChg chg="del mod">
          <ac:chgData name="Lei Wu" userId="f083b2a8aea23a2f" providerId="LiveId" clId="{43666A14-A6A0-492E-B26A-8F07613AAF5D}" dt="2021-05-12T19:12:32.854" v="11594" actId="478"/>
          <ac:picMkLst>
            <pc:docMk/>
            <pc:sldMk cId="3250301947" sldId="901"/>
            <ac:picMk id="1030" creationId="{18BE82E2-ECDF-4956-B071-F2FB2F26E07B}"/>
          </ac:picMkLst>
        </pc:picChg>
        <pc:picChg chg="add mod">
          <ac:chgData name="Lei Wu" userId="f083b2a8aea23a2f" providerId="LiveId" clId="{43666A14-A6A0-492E-B26A-8F07613AAF5D}" dt="2021-05-12T19:12:31.380" v="11593" actId="1076"/>
          <ac:picMkLst>
            <pc:docMk/>
            <pc:sldMk cId="3250301947" sldId="901"/>
            <ac:picMk id="2050" creationId="{E51731DF-89D9-45CD-9E07-BF722610F04F}"/>
          </ac:picMkLst>
        </pc:picChg>
        <pc:picChg chg="add mod">
          <ac:chgData name="Lei Wu" userId="f083b2a8aea23a2f" providerId="LiveId" clId="{43666A14-A6A0-492E-B26A-8F07613AAF5D}" dt="2021-05-12T19:14:01.724" v="11599" actId="1076"/>
          <ac:picMkLst>
            <pc:docMk/>
            <pc:sldMk cId="3250301947" sldId="901"/>
            <ac:picMk id="2052" creationId="{6EB748AA-65B5-4E1B-AC6A-08884F38F127}"/>
          </ac:picMkLst>
        </pc:picChg>
      </pc:sldChg>
      <pc:sldChg chg="addSp delSp modSp add mod ord modAnim modNotesTx">
        <pc:chgData name="Lei Wu" userId="f083b2a8aea23a2f" providerId="LiveId" clId="{43666A14-A6A0-492E-B26A-8F07613AAF5D}" dt="2021-05-17T13:57:07.163" v="15130" actId="404"/>
        <pc:sldMkLst>
          <pc:docMk/>
          <pc:sldMk cId="3470246796" sldId="902"/>
        </pc:sldMkLst>
        <pc:spChg chg="mod">
          <ac:chgData name="Lei Wu" userId="f083b2a8aea23a2f" providerId="LiveId" clId="{43666A14-A6A0-492E-B26A-8F07613AAF5D}" dt="2021-05-17T13:56:37.517" v="15124" actId="20577"/>
          <ac:spMkLst>
            <pc:docMk/>
            <pc:sldMk cId="3470246796" sldId="902"/>
            <ac:spMk id="2" creationId="{00000000-0000-0000-0000-000000000000}"/>
          </ac:spMkLst>
        </pc:spChg>
        <pc:spChg chg="mod">
          <ac:chgData name="Lei Wu" userId="f083b2a8aea23a2f" providerId="LiveId" clId="{43666A14-A6A0-492E-B26A-8F07613AAF5D}" dt="2021-05-17T13:57:07.163" v="15130" actId="404"/>
          <ac:spMkLst>
            <pc:docMk/>
            <pc:sldMk cId="3470246796" sldId="902"/>
            <ac:spMk id="3" creationId="{00000000-0000-0000-0000-000000000000}"/>
          </ac:spMkLst>
        </pc:spChg>
        <pc:spChg chg="add del mod">
          <ac:chgData name="Lei Wu" userId="f083b2a8aea23a2f" providerId="LiveId" clId="{43666A14-A6A0-492E-B26A-8F07613AAF5D}" dt="2021-05-17T13:51:24.217" v="15022" actId="478"/>
          <ac:spMkLst>
            <pc:docMk/>
            <pc:sldMk cId="3470246796" sldId="902"/>
            <ac:spMk id="8" creationId="{0BC52BA2-77E4-47EB-A35C-52A01AB2D7C6}"/>
          </ac:spMkLst>
        </pc:spChg>
        <pc:picChg chg="del">
          <ac:chgData name="Lei Wu" userId="f083b2a8aea23a2f" providerId="LiveId" clId="{43666A14-A6A0-492E-B26A-8F07613AAF5D}" dt="2021-05-12T20:13:22.856" v="12222" actId="478"/>
          <ac:picMkLst>
            <pc:docMk/>
            <pc:sldMk cId="3470246796" sldId="902"/>
            <ac:picMk id="6" creationId="{90AA1022-D5D2-4EFB-B62A-ACC76ADACDC1}"/>
          </ac:picMkLst>
        </pc:picChg>
        <pc:picChg chg="add del mod">
          <ac:chgData name="Lei Wu" userId="f083b2a8aea23a2f" providerId="LiveId" clId="{43666A14-A6A0-492E-B26A-8F07613AAF5D}" dt="2021-05-17T13:51:20.304" v="15021" actId="478"/>
          <ac:picMkLst>
            <pc:docMk/>
            <pc:sldMk cId="3470246796" sldId="902"/>
            <ac:picMk id="7" creationId="{B7CDBFEE-696F-42BC-A204-445876F35E52}"/>
          </ac:picMkLst>
        </pc:picChg>
      </pc:sldChg>
      <pc:sldChg chg="addSp delSp modSp add mod modAnim">
        <pc:chgData name="Lei Wu" userId="f083b2a8aea23a2f" providerId="LiveId" clId="{43666A14-A6A0-492E-B26A-8F07613AAF5D}" dt="2021-05-12T19:44:41.423" v="11912" actId="403"/>
        <pc:sldMkLst>
          <pc:docMk/>
          <pc:sldMk cId="2993555476" sldId="903"/>
        </pc:sldMkLst>
        <pc:spChg chg="mod">
          <ac:chgData name="Lei Wu" userId="f083b2a8aea23a2f" providerId="LiveId" clId="{43666A14-A6A0-492E-B26A-8F07613AAF5D}" dt="2021-05-12T19:26:15.413" v="11821" actId="20577"/>
          <ac:spMkLst>
            <pc:docMk/>
            <pc:sldMk cId="2993555476" sldId="903"/>
            <ac:spMk id="2" creationId="{00000000-0000-0000-0000-000000000000}"/>
          </ac:spMkLst>
        </pc:spChg>
        <pc:spChg chg="mod">
          <ac:chgData name="Lei Wu" userId="f083b2a8aea23a2f" providerId="LiveId" clId="{43666A14-A6A0-492E-B26A-8F07613AAF5D}" dt="2021-05-12T19:44:41.423" v="11912" actId="403"/>
          <ac:spMkLst>
            <pc:docMk/>
            <pc:sldMk cId="2993555476" sldId="903"/>
            <ac:spMk id="3" creationId="{00000000-0000-0000-0000-000000000000}"/>
          </ac:spMkLst>
        </pc:spChg>
        <pc:spChg chg="add mod">
          <ac:chgData name="Lei Wu" userId="f083b2a8aea23a2f" providerId="LiveId" clId="{43666A14-A6A0-492E-B26A-8F07613AAF5D}" dt="2021-05-12T19:43:21.821" v="11897" actId="1076"/>
          <ac:spMkLst>
            <pc:docMk/>
            <pc:sldMk cId="2993555476" sldId="903"/>
            <ac:spMk id="7" creationId="{97DE924B-4AEF-4ED5-9D31-60D721E42B92}"/>
          </ac:spMkLst>
        </pc:spChg>
        <pc:picChg chg="del">
          <ac:chgData name="Lei Wu" userId="f083b2a8aea23a2f" providerId="LiveId" clId="{43666A14-A6A0-492E-B26A-8F07613AAF5D}" dt="2021-05-12T19:26:31.675" v="11822" actId="478"/>
          <ac:picMkLst>
            <pc:docMk/>
            <pc:sldMk cId="2993555476" sldId="903"/>
            <ac:picMk id="6" creationId="{90AA1022-D5D2-4EFB-B62A-ACC76ADACDC1}"/>
          </ac:picMkLst>
        </pc:picChg>
        <pc:picChg chg="add mod">
          <ac:chgData name="Lei Wu" userId="f083b2a8aea23a2f" providerId="LiveId" clId="{43666A14-A6A0-492E-B26A-8F07613AAF5D}" dt="2021-05-12T19:44:33.046" v="11911"/>
          <ac:picMkLst>
            <pc:docMk/>
            <pc:sldMk cId="2993555476" sldId="903"/>
            <ac:picMk id="3074" creationId="{FD9B5FF8-D246-4DB9-BCBF-F2A608332328}"/>
          </ac:picMkLst>
        </pc:picChg>
      </pc:sldChg>
      <pc:sldChg chg="addSp delSp modSp add mod">
        <pc:chgData name="Lei Wu" userId="f083b2a8aea23a2f" providerId="LiveId" clId="{43666A14-A6A0-492E-B26A-8F07613AAF5D}" dt="2021-05-12T19:56:46.530" v="12104" actId="20577"/>
        <pc:sldMkLst>
          <pc:docMk/>
          <pc:sldMk cId="2467661618" sldId="904"/>
        </pc:sldMkLst>
        <pc:spChg chg="mod">
          <ac:chgData name="Lei Wu" userId="f083b2a8aea23a2f" providerId="LiveId" clId="{43666A14-A6A0-492E-B26A-8F07613AAF5D}" dt="2021-05-12T19:56:46.530" v="12104" actId="20577"/>
          <ac:spMkLst>
            <pc:docMk/>
            <pc:sldMk cId="2467661618" sldId="904"/>
            <ac:spMk id="2" creationId="{00000000-0000-0000-0000-000000000000}"/>
          </ac:spMkLst>
        </pc:spChg>
        <pc:spChg chg="del mod">
          <ac:chgData name="Lei Wu" userId="f083b2a8aea23a2f" providerId="LiveId" clId="{43666A14-A6A0-492E-B26A-8F07613AAF5D}" dt="2021-05-12T19:54:28.330" v="12046" actId="478"/>
          <ac:spMkLst>
            <pc:docMk/>
            <pc:sldMk cId="2467661618" sldId="904"/>
            <ac:spMk id="12" creationId="{B70382AC-619E-4C1B-B806-BC834E7C25D8}"/>
          </ac:spMkLst>
        </pc:spChg>
        <pc:picChg chg="add del mod">
          <ac:chgData name="Lei Wu" userId="f083b2a8aea23a2f" providerId="LiveId" clId="{43666A14-A6A0-492E-B26A-8F07613AAF5D}" dt="2021-05-12T19:54:30.797" v="12047" actId="478"/>
          <ac:picMkLst>
            <pc:docMk/>
            <pc:sldMk cId="2467661618" sldId="904"/>
            <ac:picMk id="5" creationId="{BC2B7027-09E0-4656-A5E7-7A49E108ED90}"/>
          </ac:picMkLst>
        </pc:picChg>
        <pc:picChg chg="del mod">
          <ac:chgData name="Lei Wu" userId="f083b2a8aea23a2f" providerId="LiveId" clId="{43666A14-A6A0-492E-B26A-8F07613AAF5D}" dt="2021-05-12T19:54:27.714" v="12045" actId="478"/>
          <ac:picMkLst>
            <pc:docMk/>
            <pc:sldMk cId="2467661618" sldId="904"/>
            <ac:picMk id="8" creationId="{84C6A18D-6C24-49CE-883A-7CDD03927EC3}"/>
          </ac:picMkLst>
        </pc:picChg>
        <pc:picChg chg="mod">
          <ac:chgData name="Lei Wu" userId="f083b2a8aea23a2f" providerId="LiveId" clId="{43666A14-A6A0-492E-B26A-8F07613AAF5D}" dt="2021-05-12T19:54:41.175" v="12052" actId="1076"/>
          <ac:picMkLst>
            <pc:docMk/>
            <pc:sldMk cId="2467661618" sldId="904"/>
            <ac:picMk id="10" creationId="{BE690F97-0717-47B1-B6B9-6167E0880A9A}"/>
          </ac:picMkLst>
        </pc:picChg>
      </pc:sldChg>
      <pc:sldChg chg="addSp delSp modSp add del mod modAnim">
        <pc:chgData name="Lei Wu" userId="f083b2a8aea23a2f" providerId="LiveId" clId="{43666A14-A6A0-492E-B26A-8F07613AAF5D}" dt="2021-05-12T19:51:20.320" v="11990" actId="2696"/>
        <pc:sldMkLst>
          <pc:docMk/>
          <pc:sldMk cId="3297045617" sldId="904"/>
        </pc:sldMkLst>
        <pc:spChg chg="mod">
          <ac:chgData name="Lei Wu" userId="f083b2a8aea23a2f" providerId="LiveId" clId="{43666A14-A6A0-492E-B26A-8F07613AAF5D}" dt="2021-05-12T19:46:36.076" v="11960" actId="313"/>
          <ac:spMkLst>
            <pc:docMk/>
            <pc:sldMk cId="3297045617" sldId="904"/>
            <ac:spMk id="2" creationId="{00000000-0000-0000-0000-000000000000}"/>
          </ac:spMkLst>
        </pc:spChg>
        <pc:spChg chg="del">
          <ac:chgData name="Lei Wu" userId="f083b2a8aea23a2f" providerId="LiveId" clId="{43666A14-A6A0-492E-B26A-8F07613AAF5D}" dt="2021-05-12T19:46:57.334" v="11961" actId="478"/>
          <ac:spMkLst>
            <pc:docMk/>
            <pc:sldMk cId="3297045617" sldId="904"/>
            <ac:spMk id="3" creationId="{00000000-0000-0000-0000-000000000000}"/>
          </ac:spMkLst>
        </pc:spChg>
        <pc:spChg chg="add del mod">
          <ac:chgData name="Lei Wu" userId="f083b2a8aea23a2f" providerId="LiveId" clId="{43666A14-A6A0-492E-B26A-8F07613AAF5D}" dt="2021-05-12T19:46:58.849" v="11962" actId="478"/>
          <ac:spMkLst>
            <pc:docMk/>
            <pc:sldMk cId="3297045617" sldId="904"/>
            <ac:spMk id="5" creationId="{EFD42210-6277-4507-98E5-D6ABC3709410}"/>
          </ac:spMkLst>
        </pc:spChg>
        <pc:spChg chg="del">
          <ac:chgData name="Lei Wu" userId="f083b2a8aea23a2f" providerId="LiveId" clId="{43666A14-A6A0-492E-B26A-8F07613AAF5D}" dt="2021-05-12T19:47:00.634" v="11964" actId="478"/>
          <ac:spMkLst>
            <pc:docMk/>
            <pc:sldMk cId="3297045617" sldId="904"/>
            <ac:spMk id="7" creationId="{97DE924B-4AEF-4ED5-9D31-60D721E42B92}"/>
          </ac:spMkLst>
        </pc:spChg>
        <pc:spChg chg="add mod">
          <ac:chgData name="Lei Wu" userId="f083b2a8aea23a2f" providerId="LiveId" clId="{43666A14-A6A0-492E-B26A-8F07613AAF5D}" dt="2021-05-12T19:48:33.268" v="11983" actId="1076"/>
          <ac:spMkLst>
            <pc:docMk/>
            <pc:sldMk cId="3297045617" sldId="904"/>
            <ac:spMk id="12" creationId="{B70382AC-619E-4C1B-B806-BC834E7C25D8}"/>
          </ac:spMkLst>
        </pc:spChg>
        <pc:picChg chg="add mod">
          <ac:chgData name="Lei Wu" userId="f083b2a8aea23a2f" providerId="LiveId" clId="{43666A14-A6A0-492E-B26A-8F07613AAF5D}" dt="2021-05-12T19:48:30.790" v="11982" actId="1076"/>
          <ac:picMkLst>
            <pc:docMk/>
            <pc:sldMk cId="3297045617" sldId="904"/>
            <ac:picMk id="8" creationId="{84C6A18D-6C24-49CE-883A-7CDD03927EC3}"/>
          </ac:picMkLst>
        </pc:picChg>
        <pc:picChg chg="add mod">
          <ac:chgData name="Lei Wu" userId="f083b2a8aea23a2f" providerId="LiveId" clId="{43666A14-A6A0-492E-B26A-8F07613AAF5D}" dt="2021-05-12T19:47:59.433" v="11977" actId="14100"/>
          <ac:picMkLst>
            <pc:docMk/>
            <pc:sldMk cId="3297045617" sldId="904"/>
            <ac:picMk id="10" creationId="{BE690F97-0717-47B1-B6B9-6167E0880A9A}"/>
          </ac:picMkLst>
        </pc:picChg>
        <pc:picChg chg="del">
          <ac:chgData name="Lei Wu" userId="f083b2a8aea23a2f" providerId="LiveId" clId="{43666A14-A6A0-492E-B26A-8F07613AAF5D}" dt="2021-05-12T19:46:59.461" v="11963" actId="478"/>
          <ac:picMkLst>
            <pc:docMk/>
            <pc:sldMk cId="3297045617" sldId="904"/>
            <ac:picMk id="3074" creationId="{FD9B5FF8-D246-4DB9-BCBF-F2A608332328}"/>
          </ac:picMkLst>
        </pc:picChg>
      </pc:sldChg>
      <pc:sldChg chg="delSp modSp add mod ord">
        <pc:chgData name="Lei Wu" userId="f083b2a8aea23a2f" providerId="LiveId" clId="{43666A14-A6A0-492E-B26A-8F07613AAF5D}" dt="2021-05-12T19:57:24.069" v="12123" actId="1076"/>
        <pc:sldMkLst>
          <pc:docMk/>
          <pc:sldMk cId="2907090787" sldId="905"/>
        </pc:sldMkLst>
        <pc:spChg chg="mod">
          <ac:chgData name="Lei Wu" userId="f083b2a8aea23a2f" providerId="LiveId" clId="{43666A14-A6A0-492E-B26A-8F07613AAF5D}" dt="2021-05-12T19:54:02.097" v="12039" actId="20577"/>
          <ac:spMkLst>
            <pc:docMk/>
            <pc:sldMk cId="2907090787" sldId="905"/>
            <ac:spMk id="2" creationId="{00000000-0000-0000-0000-000000000000}"/>
          </ac:spMkLst>
        </pc:spChg>
        <pc:spChg chg="del">
          <ac:chgData name="Lei Wu" userId="f083b2a8aea23a2f" providerId="LiveId" clId="{43666A14-A6A0-492E-B26A-8F07613AAF5D}" dt="2021-05-12T19:57:16.031" v="12119" actId="478"/>
          <ac:spMkLst>
            <pc:docMk/>
            <pc:sldMk cId="2907090787" sldId="905"/>
            <ac:spMk id="12" creationId="{B70382AC-619E-4C1B-B806-BC834E7C25D8}"/>
          </ac:spMkLst>
        </pc:spChg>
        <pc:picChg chg="del">
          <ac:chgData name="Lei Wu" userId="f083b2a8aea23a2f" providerId="LiveId" clId="{43666A14-A6A0-492E-B26A-8F07613AAF5D}" dt="2021-05-12T19:57:10.896" v="12117" actId="478"/>
          <ac:picMkLst>
            <pc:docMk/>
            <pc:sldMk cId="2907090787" sldId="905"/>
            <ac:picMk id="5" creationId="{BC2B7027-09E0-4656-A5E7-7A49E108ED90}"/>
          </ac:picMkLst>
        </pc:picChg>
        <pc:picChg chg="mod">
          <ac:chgData name="Lei Wu" userId="f083b2a8aea23a2f" providerId="LiveId" clId="{43666A14-A6A0-492E-B26A-8F07613AAF5D}" dt="2021-05-12T19:57:24.069" v="12123" actId="1076"/>
          <ac:picMkLst>
            <pc:docMk/>
            <pc:sldMk cId="2907090787" sldId="905"/>
            <ac:picMk id="8" creationId="{84C6A18D-6C24-49CE-883A-7CDD03927EC3}"/>
          </ac:picMkLst>
        </pc:picChg>
        <pc:picChg chg="del">
          <ac:chgData name="Lei Wu" userId="f083b2a8aea23a2f" providerId="LiveId" clId="{43666A14-A6A0-492E-B26A-8F07613AAF5D}" dt="2021-05-12T19:57:09.343" v="12116" actId="478"/>
          <ac:picMkLst>
            <pc:docMk/>
            <pc:sldMk cId="2907090787" sldId="905"/>
            <ac:picMk id="10" creationId="{BE690F97-0717-47B1-B6B9-6167E0880A9A}"/>
          </ac:picMkLst>
        </pc:picChg>
      </pc:sldChg>
      <pc:sldChg chg="addSp delSp modSp add mod modAnim modNotesTx">
        <pc:chgData name="Lei Wu" userId="f083b2a8aea23a2f" providerId="LiveId" clId="{43666A14-A6A0-492E-B26A-8F07613AAF5D}" dt="2021-05-17T20:14:02.705" v="15504" actId="20577"/>
        <pc:sldMkLst>
          <pc:docMk/>
          <pc:sldMk cId="2000384803" sldId="906"/>
        </pc:sldMkLst>
        <pc:spChg chg="mod">
          <ac:chgData name="Lei Wu" userId="f083b2a8aea23a2f" providerId="LiveId" clId="{43666A14-A6A0-492E-B26A-8F07613AAF5D}" dt="2021-05-12T19:56:59.820" v="12115" actId="14100"/>
          <ac:spMkLst>
            <pc:docMk/>
            <pc:sldMk cId="2000384803" sldId="906"/>
            <ac:spMk id="2" creationId="{00000000-0000-0000-0000-000000000000}"/>
          </ac:spMkLst>
        </pc:spChg>
        <pc:spChg chg="add mod">
          <ac:chgData name="Lei Wu" userId="f083b2a8aea23a2f" providerId="LiveId" clId="{43666A14-A6A0-492E-B26A-8F07613AAF5D}" dt="2021-05-17T20:14:02.705" v="15504" actId="20577"/>
          <ac:spMkLst>
            <pc:docMk/>
            <pc:sldMk cId="2000384803" sldId="906"/>
            <ac:spMk id="9" creationId="{17B2FD53-2CBE-4A36-9A5A-C93E2B43150F}"/>
          </ac:spMkLst>
        </pc:spChg>
        <pc:spChg chg="add mod">
          <ac:chgData name="Lei Wu" userId="f083b2a8aea23a2f" providerId="LiveId" clId="{43666A14-A6A0-492E-B26A-8F07613AAF5D}" dt="2021-05-17T19:34:11.827" v="15334" actId="1036"/>
          <ac:spMkLst>
            <pc:docMk/>
            <pc:sldMk cId="2000384803" sldId="906"/>
            <ac:spMk id="11" creationId="{CEE3D257-759E-4004-A937-878648A89C72}"/>
          </ac:spMkLst>
        </pc:spChg>
        <pc:spChg chg="del">
          <ac:chgData name="Lei Wu" userId="f083b2a8aea23a2f" providerId="LiveId" clId="{43666A14-A6A0-492E-B26A-8F07613AAF5D}" dt="2021-05-12T19:55:12.981" v="12074" actId="478"/>
          <ac:spMkLst>
            <pc:docMk/>
            <pc:sldMk cId="2000384803" sldId="906"/>
            <ac:spMk id="12" creationId="{B70382AC-619E-4C1B-B806-BC834E7C25D8}"/>
          </ac:spMkLst>
        </pc:spChg>
        <pc:spChg chg="add mod">
          <ac:chgData name="Lei Wu" userId="f083b2a8aea23a2f" providerId="LiveId" clId="{43666A14-A6A0-492E-B26A-8F07613AAF5D}" dt="2021-05-17T19:34:11.827" v="15334" actId="1036"/>
          <ac:spMkLst>
            <pc:docMk/>
            <pc:sldMk cId="2000384803" sldId="906"/>
            <ac:spMk id="13" creationId="{05DFE616-8B75-43E7-9096-90D144236673}"/>
          </ac:spMkLst>
        </pc:spChg>
        <pc:spChg chg="add mod">
          <ac:chgData name="Lei Wu" userId="f083b2a8aea23a2f" providerId="LiveId" clId="{43666A14-A6A0-492E-B26A-8F07613AAF5D}" dt="2021-05-17T19:34:11.827" v="15334" actId="1036"/>
          <ac:spMkLst>
            <pc:docMk/>
            <pc:sldMk cId="2000384803" sldId="906"/>
            <ac:spMk id="14" creationId="{C326E9EC-99DC-4239-B698-74B39C51721A}"/>
          </ac:spMkLst>
        </pc:spChg>
        <pc:picChg chg="mod">
          <ac:chgData name="Lei Wu" userId="f083b2a8aea23a2f" providerId="LiveId" clId="{43666A14-A6A0-492E-B26A-8F07613AAF5D}" dt="2021-05-17T19:34:11.827" v="15334" actId="1036"/>
          <ac:picMkLst>
            <pc:docMk/>
            <pc:sldMk cId="2000384803" sldId="906"/>
            <ac:picMk id="5" creationId="{BC2B7027-09E0-4656-A5E7-7A49E108ED90}"/>
          </ac:picMkLst>
        </pc:picChg>
        <pc:picChg chg="del">
          <ac:chgData name="Lei Wu" userId="f083b2a8aea23a2f" providerId="LiveId" clId="{43666A14-A6A0-492E-B26A-8F07613AAF5D}" dt="2021-05-12T19:55:11.627" v="12072" actId="478"/>
          <ac:picMkLst>
            <pc:docMk/>
            <pc:sldMk cId="2000384803" sldId="906"/>
            <ac:picMk id="8" creationId="{84C6A18D-6C24-49CE-883A-7CDD03927EC3}"/>
          </ac:picMkLst>
        </pc:picChg>
        <pc:picChg chg="del">
          <ac:chgData name="Lei Wu" userId="f083b2a8aea23a2f" providerId="LiveId" clId="{43666A14-A6A0-492E-B26A-8F07613AAF5D}" dt="2021-05-12T19:55:12.282" v="12073" actId="478"/>
          <ac:picMkLst>
            <pc:docMk/>
            <pc:sldMk cId="2000384803" sldId="906"/>
            <ac:picMk id="10" creationId="{BE690F97-0717-47B1-B6B9-6167E0880A9A}"/>
          </ac:picMkLst>
        </pc:picChg>
      </pc:sldChg>
      <pc:sldChg chg="addSp delSp modSp add mod">
        <pc:chgData name="Lei Wu" userId="f083b2a8aea23a2f" providerId="LiveId" clId="{43666A14-A6A0-492E-B26A-8F07613AAF5D}" dt="2021-05-12T19:59:14.520" v="12156" actId="20577"/>
        <pc:sldMkLst>
          <pc:docMk/>
          <pc:sldMk cId="1426369424" sldId="907"/>
        </pc:sldMkLst>
        <pc:spChg chg="mod">
          <ac:chgData name="Lei Wu" userId="f083b2a8aea23a2f" providerId="LiveId" clId="{43666A14-A6A0-492E-B26A-8F07613AAF5D}" dt="2021-05-12T19:59:14.520" v="12156" actId="20577"/>
          <ac:spMkLst>
            <pc:docMk/>
            <pc:sldMk cId="1426369424" sldId="907"/>
            <ac:spMk id="2" creationId="{00000000-0000-0000-0000-000000000000}"/>
          </ac:spMkLst>
        </pc:spChg>
        <pc:picChg chg="add mod">
          <ac:chgData name="Lei Wu" userId="f083b2a8aea23a2f" providerId="LiveId" clId="{43666A14-A6A0-492E-B26A-8F07613AAF5D}" dt="2021-05-12T19:59:11.370" v="12155" actId="1076"/>
          <ac:picMkLst>
            <pc:docMk/>
            <pc:sldMk cId="1426369424" sldId="907"/>
            <ac:picMk id="5" creationId="{179F06E2-2CE8-4E52-9007-25D54F877950}"/>
          </ac:picMkLst>
        </pc:picChg>
        <pc:picChg chg="del">
          <ac:chgData name="Lei Wu" userId="f083b2a8aea23a2f" providerId="LiveId" clId="{43666A14-A6A0-492E-B26A-8F07613AAF5D}" dt="2021-05-12T19:58:36.670" v="12148" actId="478"/>
          <ac:picMkLst>
            <pc:docMk/>
            <pc:sldMk cId="1426369424" sldId="907"/>
            <ac:picMk id="10" creationId="{BE690F97-0717-47B1-B6B9-6167E0880A9A}"/>
          </ac:picMkLst>
        </pc:picChg>
      </pc:sldChg>
      <pc:sldChg chg="addSp delSp modSp add mod modNotesTx">
        <pc:chgData name="Lei Wu" userId="f083b2a8aea23a2f" providerId="LiveId" clId="{43666A14-A6A0-492E-B26A-8F07613AAF5D}" dt="2021-05-12T20:09:43.367" v="12206" actId="20577"/>
        <pc:sldMkLst>
          <pc:docMk/>
          <pc:sldMk cId="2285097943" sldId="908"/>
        </pc:sldMkLst>
        <pc:spChg chg="del">
          <ac:chgData name="Lei Wu" userId="f083b2a8aea23a2f" providerId="LiveId" clId="{43666A14-A6A0-492E-B26A-8F07613AAF5D}" dt="2021-05-12T20:06:41.369" v="12184" actId="478"/>
          <ac:spMkLst>
            <pc:docMk/>
            <pc:sldMk cId="2285097943" sldId="908"/>
            <ac:spMk id="3" creationId="{00000000-0000-0000-0000-000000000000}"/>
          </ac:spMkLst>
        </pc:spChg>
        <pc:spChg chg="add del mod">
          <ac:chgData name="Lei Wu" userId="f083b2a8aea23a2f" providerId="LiveId" clId="{43666A14-A6A0-492E-B26A-8F07613AAF5D}" dt="2021-05-12T20:06:43.500" v="12185" actId="478"/>
          <ac:spMkLst>
            <pc:docMk/>
            <pc:sldMk cId="2285097943" sldId="908"/>
            <ac:spMk id="8" creationId="{0D9C96FD-090A-4B1D-9418-039010BCA314}"/>
          </ac:spMkLst>
        </pc:spChg>
        <pc:picChg chg="del">
          <ac:chgData name="Lei Wu" userId="f083b2a8aea23a2f" providerId="LiveId" clId="{43666A14-A6A0-492E-B26A-8F07613AAF5D}" dt="2021-05-12T20:05:59.581" v="12179" actId="478"/>
          <ac:picMkLst>
            <pc:docMk/>
            <pc:sldMk cId="2285097943" sldId="908"/>
            <ac:picMk id="6" creationId="{90AA1022-D5D2-4EFB-B62A-ACC76ADACDC1}"/>
          </ac:picMkLst>
        </pc:picChg>
        <pc:picChg chg="add del mod modCrop">
          <ac:chgData name="Lei Wu" userId="f083b2a8aea23a2f" providerId="LiveId" clId="{43666A14-A6A0-492E-B26A-8F07613AAF5D}" dt="2021-05-12T20:07:31.114" v="12194" actId="478"/>
          <ac:picMkLst>
            <pc:docMk/>
            <pc:sldMk cId="2285097943" sldId="908"/>
            <ac:picMk id="7" creationId="{5677DC60-13DE-4BF3-8B82-06452EDEA609}"/>
          </ac:picMkLst>
        </pc:picChg>
        <pc:picChg chg="add mod">
          <ac:chgData name="Lei Wu" userId="f083b2a8aea23a2f" providerId="LiveId" clId="{43666A14-A6A0-492E-B26A-8F07613AAF5D}" dt="2021-05-12T20:08:01.136" v="12199" actId="1076"/>
          <ac:picMkLst>
            <pc:docMk/>
            <pc:sldMk cId="2285097943" sldId="908"/>
            <ac:picMk id="10" creationId="{8110D624-50CA-4E32-8126-FB77B0BD5F32}"/>
          </ac:picMkLst>
        </pc:picChg>
      </pc:sldChg>
      <pc:sldChg chg="addSp delSp modSp add mod modAnim modNotesTx">
        <pc:chgData name="Lei Wu" userId="f083b2a8aea23a2f" providerId="LiveId" clId="{43666A14-A6A0-492E-B26A-8F07613AAF5D}" dt="2021-05-13T02:42:19.897" v="13345" actId="20577"/>
        <pc:sldMkLst>
          <pc:docMk/>
          <pc:sldMk cId="3353057650" sldId="909"/>
        </pc:sldMkLst>
        <pc:spChg chg="mod">
          <ac:chgData name="Lei Wu" userId="f083b2a8aea23a2f" providerId="LiveId" clId="{43666A14-A6A0-492E-B26A-8F07613AAF5D}" dt="2021-05-12T20:23:45.999" v="12369" actId="20577"/>
          <ac:spMkLst>
            <pc:docMk/>
            <pc:sldMk cId="3353057650" sldId="909"/>
            <ac:spMk id="2" creationId="{00000000-0000-0000-0000-000000000000}"/>
          </ac:spMkLst>
        </pc:spChg>
        <pc:spChg chg="add mod">
          <ac:chgData name="Lei Wu" userId="f083b2a8aea23a2f" providerId="LiveId" clId="{43666A14-A6A0-492E-B26A-8F07613AAF5D}" dt="2021-05-13T02:36:49.003" v="13338" actId="1035"/>
          <ac:spMkLst>
            <pc:docMk/>
            <pc:sldMk cId="3353057650" sldId="909"/>
            <ac:spMk id="8" creationId="{E72A59AA-2392-4B62-B55E-A05F0F1D3CC6}"/>
          </ac:spMkLst>
        </pc:spChg>
        <pc:spChg chg="mod">
          <ac:chgData name="Lei Wu" userId="f083b2a8aea23a2f" providerId="LiveId" clId="{43666A14-A6A0-492E-B26A-8F07613AAF5D}" dt="2021-05-12T20:28:25.115" v="12406" actId="20577"/>
          <ac:spMkLst>
            <pc:docMk/>
            <pc:sldMk cId="3353057650" sldId="909"/>
            <ac:spMk id="9" creationId="{17B2FD53-2CBE-4A36-9A5A-C93E2B43150F}"/>
          </ac:spMkLst>
        </pc:spChg>
        <pc:spChg chg="add mod">
          <ac:chgData name="Lei Wu" userId="f083b2a8aea23a2f" providerId="LiveId" clId="{43666A14-A6A0-492E-B26A-8F07613AAF5D}" dt="2021-05-13T02:37:00.948" v="13341" actId="14100"/>
          <ac:spMkLst>
            <pc:docMk/>
            <pc:sldMk cId="3353057650" sldId="909"/>
            <ac:spMk id="10" creationId="{6526FE94-149A-4136-8E75-2E6076FAC9C8}"/>
          </ac:spMkLst>
        </pc:spChg>
        <pc:spChg chg="add mod">
          <ac:chgData name="Lei Wu" userId="f083b2a8aea23a2f" providerId="LiveId" clId="{43666A14-A6A0-492E-B26A-8F07613AAF5D}" dt="2021-05-13T02:36:55.477" v="13340" actId="1035"/>
          <ac:spMkLst>
            <pc:docMk/>
            <pc:sldMk cId="3353057650" sldId="909"/>
            <ac:spMk id="11" creationId="{371827A2-6A1B-42EF-ABEE-9CEA05308D80}"/>
          </ac:spMkLst>
        </pc:spChg>
        <pc:picChg chg="del">
          <ac:chgData name="Lei Wu" userId="f083b2a8aea23a2f" providerId="LiveId" clId="{43666A14-A6A0-492E-B26A-8F07613AAF5D}" dt="2021-05-12T20:24:51.017" v="12371" actId="478"/>
          <ac:picMkLst>
            <pc:docMk/>
            <pc:sldMk cId="3353057650" sldId="909"/>
            <ac:picMk id="5" creationId="{BC2B7027-09E0-4656-A5E7-7A49E108ED90}"/>
          </ac:picMkLst>
        </pc:picChg>
        <pc:picChg chg="add mod">
          <ac:chgData name="Lei Wu" userId="f083b2a8aea23a2f" providerId="LiveId" clId="{43666A14-A6A0-492E-B26A-8F07613AAF5D}" dt="2021-05-13T02:36:25.589" v="13320" actId="1076"/>
          <ac:picMkLst>
            <pc:docMk/>
            <pc:sldMk cId="3353057650" sldId="909"/>
            <ac:picMk id="6" creationId="{F9776213-97A0-40B5-960A-EFD0813F2D1C}"/>
          </ac:picMkLst>
        </pc:picChg>
      </pc:sldChg>
      <pc:sldChg chg="delSp modSp add mod delAnim modNotesTx">
        <pc:chgData name="Lei Wu" userId="f083b2a8aea23a2f" providerId="LiveId" clId="{43666A14-A6A0-492E-B26A-8F07613AAF5D}" dt="2021-05-19T19:35:18.147" v="16683" actId="20577"/>
        <pc:sldMkLst>
          <pc:docMk/>
          <pc:sldMk cId="201884605" sldId="910"/>
        </pc:sldMkLst>
        <pc:spChg chg="mod">
          <ac:chgData name="Lei Wu" userId="f083b2a8aea23a2f" providerId="LiveId" clId="{43666A14-A6A0-492E-B26A-8F07613AAF5D}" dt="2021-05-12T20:41:47.620" v="12476" actId="20577"/>
          <ac:spMkLst>
            <pc:docMk/>
            <pc:sldMk cId="201884605" sldId="910"/>
            <ac:spMk id="2" creationId="{00000000-0000-0000-0000-000000000000}"/>
          </ac:spMkLst>
        </pc:spChg>
        <pc:spChg chg="del">
          <ac:chgData name="Lei Wu" userId="f083b2a8aea23a2f" providerId="LiveId" clId="{43666A14-A6A0-492E-B26A-8F07613AAF5D}" dt="2021-05-12T20:42:05.827" v="12479" actId="478"/>
          <ac:spMkLst>
            <pc:docMk/>
            <pc:sldMk cId="201884605" sldId="910"/>
            <ac:spMk id="8" creationId="{E72A59AA-2392-4B62-B55E-A05F0F1D3CC6}"/>
          </ac:spMkLst>
        </pc:spChg>
        <pc:spChg chg="mod">
          <ac:chgData name="Lei Wu" userId="f083b2a8aea23a2f" providerId="LiveId" clId="{43666A14-A6A0-492E-B26A-8F07613AAF5D}" dt="2021-05-12T21:00:47.005" v="12666" actId="114"/>
          <ac:spMkLst>
            <pc:docMk/>
            <pc:sldMk cId="201884605" sldId="910"/>
            <ac:spMk id="9" creationId="{17B2FD53-2CBE-4A36-9A5A-C93E2B43150F}"/>
          </ac:spMkLst>
        </pc:spChg>
        <pc:spChg chg="del">
          <ac:chgData name="Lei Wu" userId="f083b2a8aea23a2f" providerId="LiveId" clId="{43666A14-A6A0-492E-B26A-8F07613AAF5D}" dt="2021-05-12T20:42:05.101" v="12478" actId="478"/>
          <ac:spMkLst>
            <pc:docMk/>
            <pc:sldMk cId="201884605" sldId="910"/>
            <ac:spMk id="10" creationId="{6526FE94-149A-4136-8E75-2E6076FAC9C8}"/>
          </ac:spMkLst>
        </pc:spChg>
        <pc:picChg chg="del">
          <ac:chgData name="Lei Wu" userId="f083b2a8aea23a2f" providerId="LiveId" clId="{43666A14-A6A0-492E-B26A-8F07613AAF5D}" dt="2021-05-12T20:42:03.721" v="12477" actId="478"/>
          <ac:picMkLst>
            <pc:docMk/>
            <pc:sldMk cId="201884605" sldId="910"/>
            <ac:picMk id="6" creationId="{F9776213-97A0-40B5-960A-EFD0813F2D1C}"/>
          </ac:picMkLst>
        </pc:picChg>
      </pc:sldChg>
      <pc:sldChg chg="delSp modSp add del mod modAnim">
        <pc:chgData name="Lei Wu" userId="f083b2a8aea23a2f" providerId="LiveId" clId="{43666A14-A6A0-492E-B26A-8F07613AAF5D}" dt="2021-05-17T14:03:52.584" v="15237" actId="47"/>
        <pc:sldMkLst>
          <pc:docMk/>
          <pc:sldMk cId="1896036017" sldId="911"/>
        </pc:sldMkLst>
        <pc:spChg chg="mod">
          <ac:chgData name="Lei Wu" userId="f083b2a8aea23a2f" providerId="LiveId" clId="{43666A14-A6A0-492E-B26A-8F07613AAF5D}" dt="2021-05-12T20:56:49.390" v="12617" actId="20577"/>
          <ac:spMkLst>
            <pc:docMk/>
            <pc:sldMk cId="1896036017" sldId="911"/>
            <ac:spMk id="2" creationId="{00000000-0000-0000-0000-000000000000}"/>
          </ac:spMkLst>
        </pc:spChg>
        <pc:spChg chg="mod">
          <ac:chgData name="Lei Wu" userId="f083b2a8aea23a2f" providerId="LiveId" clId="{43666A14-A6A0-492E-B26A-8F07613AAF5D}" dt="2021-05-12T21:05:15.499" v="12668" actId="114"/>
          <ac:spMkLst>
            <pc:docMk/>
            <pc:sldMk cId="1896036017" sldId="911"/>
            <ac:spMk id="3" creationId="{00000000-0000-0000-0000-000000000000}"/>
          </ac:spMkLst>
        </pc:spChg>
        <pc:spChg chg="del mod">
          <ac:chgData name="Lei Wu" userId="f083b2a8aea23a2f" providerId="LiveId" clId="{43666A14-A6A0-492E-B26A-8F07613AAF5D}" dt="2021-05-12T20:57:18.519" v="12621" actId="478"/>
          <ac:spMkLst>
            <pc:docMk/>
            <pc:sldMk cId="1896036017" sldId="911"/>
            <ac:spMk id="8" creationId="{0BC52BA2-77E4-47EB-A35C-52A01AB2D7C6}"/>
          </ac:spMkLst>
        </pc:spChg>
        <pc:picChg chg="del">
          <ac:chgData name="Lei Wu" userId="f083b2a8aea23a2f" providerId="LiveId" clId="{43666A14-A6A0-492E-B26A-8F07613AAF5D}" dt="2021-05-12T20:57:16.196" v="12619" actId="478"/>
          <ac:picMkLst>
            <pc:docMk/>
            <pc:sldMk cId="1896036017" sldId="911"/>
            <ac:picMk id="7" creationId="{B7CDBFEE-696F-42BC-A204-445876F35E52}"/>
          </ac:picMkLst>
        </pc:picChg>
      </pc:sldChg>
      <pc:sldChg chg="addSp modSp add mod ord modNotesTx">
        <pc:chgData name="Lei Wu" userId="f083b2a8aea23a2f" providerId="LiveId" clId="{43666A14-A6A0-492E-B26A-8F07613AAF5D}" dt="2021-05-12T23:25:53.599" v="13103" actId="20577"/>
        <pc:sldMkLst>
          <pc:docMk/>
          <pc:sldMk cId="2199441758" sldId="912"/>
        </pc:sldMkLst>
        <pc:spChg chg="mod">
          <ac:chgData name="Lei Wu" userId="f083b2a8aea23a2f" providerId="LiveId" clId="{43666A14-A6A0-492E-B26A-8F07613AAF5D}" dt="2021-05-12T23:18:31.778" v="12685" actId="20577"/>
          <ac:spMkLst>
            <pc:docMk/>
            <pc:sldMk cId="2199441758" sldId="912"/>
            <ac:spMk id="2" creationId="{00000000-0000-0000-0000-000000000000}"/>
          </ac:spMkLst>
        </pc:spChg>
        <pc:spChg chg="mod">
          <ac:chgData name="Lei Wu" userId="f083b2a8aea23a2f" providerId="LiveId" clId="{43666A14-A6A0-492E-B26A-8F07613AAF5D}" dt="2021-05-12T23:25:38.144" v="13102" actId="20577"/>
          <ac:spMkLst>
            <pc:docMk/>
            <pc:sldMk cId="2199441758" sldId="912"/>
            <ac:spMk id="3" creationId="{00000000-0000-0000-0000-000000000000}"/>
          </ac:spMkLst>
        </pc:spChg>
        <pc:picChg chg="add mod">
          <ac:chgData name="Lei Wu" userId="f083b2a8aea23a2f" providerId="LiveId" clId="{43666A14-A6A0-492E-B26A-8F07613AAF5D}" dt="2021-05-12T23:20:45.428" v="12797" actId="1076"/>
          <ac:picMkLst>
            <pc:docMk/>
            <pc:sldMk cId="2199441758" sldId="912"/>
            <ac:picMk id="6" creationId="{FDD1BB07-DAD6-4CF3-B211-0E298EE9BC97}"/>
          </ac:picMkLst>
        </pc:picChg>
      </pc:sldChg>
      <pc:sldChg chg="add del">
        <pc:chgData name="Lei Wu" userId="f083b2a8aea23a2f" providerId="LiveId" clId="{43666A14-A6A0-492E-B26A-8F07613AAF5D}" dt="2021-05-12T23:18:09.243" v="12670" actId="47"/>
        <pc:sldMkLst>
          <pc:docMk/>
          <pc:sldMk cId="4233641008" sldId="912"/>
        </pc:sldMkLst>
      </pc:sldChg>
      <pc:sldChg chg="modSp add del mod">
        <pc:chgData name="Lei Wu" userId="f083b2a8aea23a2f" providerId="LiveId" clId="{43666A14-A6A0-492E-B26A-8F07613AAF5D}" dt="2021-05-12T23:22:29.164" v="12885" actId="47"/>
        <pc:sldMkLst>
          <pc:docMk/>
          <pc:sldMk cId="701556406" sldId="913"/>
        </pc:sldMkLst>
        <pc:spChg chg="mod">
          <ac:chgData name="Lei Wu" userId="f083b2a8aea23a2f" providerId="LiveId" clId="{43666A14-A6A0-492E-B26A-8F07613AAF5D}" dt="2021-05-12T23:22:21.287" v="12883" actId="114"/>
          <ac:spMkLst>
            <pc:docMk/>
            <pc:sldMk cId="701556406" sldId="913"/>
            <ac:spMk id="3" creationId="{00000000-0000-0000-0000-000000000000}"/>
          </ac:spMkLst>
        </pc:spChg>
      </pc:sldChg>
      <pc:sldChg chg="modSp add mod modNotesTx">
        <pc:chgData name="Lei Wu" userId="f083b2a8aea23a2f" providerId="LiveId" clId="{43666A14-A6A0-492E-B26A-8F07613AAF5D}" dt="2021-05-12T23:28:06.372" v="13112" actId="403"/>
        <pc:sldMkLst>
          <pc:docMk/>
          <pc:sldMk cId="1067651636" sldId="914"/>
        </pc:sldMkLst>
        <pc:spChg chg="mod">
          <ac:chgData name="Lei Wu" userId="f083b2a8aea23a2f" providerId="LiveId" clId="{43666A14-A6A0-492E-B26A-8F07613AAF5D}" dt="2021-05-12T23:28:06.372" v="13112" actId="403"/>
          <ac:spMkLst>
            <pc:docMk/>
            <pc:sldMk cId="1067651636" sldId="914"/>
            <ac:spMk id="3" creationId="{00000000-0000-0000-0000-000000000000}"/>
          </ac:spMkLst>
        </pc:spChg>
      </pc:sldChg>
      <pc:sldChg chg="addSp delSp modSp add mod modNotesTx">
        <pc:chgData name="Lei Wu" userId="f083b2a8aea23a2f" providerId="LiveId" clId="{43666A14-A6A0-492E-B26A-8F07613AAF5D}" dt="2021-05-12T23:35:04.195" v="13156"/>
        <pc:sldMkLst>
          <pc:docMk/>
          <pc:sldMk cId="2736875001" sldId="915"/>
        </pc:sldMkLst>
        <pc:spChg chg="mod">
          <ac:chgData name="Lei Wu" userId="f083b2a8aea23a2f" providerId="LiveId" clId="{43666A14-A6A0-492E-B26A-8F07613AAF5D}" dt="2021-05-12T23:30:50.298" v="13125" actId="20577"/>
          <ac:spMkLst>
            <pc:docMk/>
            <pc:sldMk cId="2736875001" sldId="915"/>
            <ac:spMk id="2" creationId="{00000000-0000-0000-0000-000000000000}"/>
          </ac:spMkLst>
        </pc:spChg>
        <pc:spChg chg="mod">
          <ac:chgData name="Lei Wu" userId="f083b2a8aea23a2f" providerId="LiveId" clId="{43666A14-A6A0-492E-B26A-8F07613AAF5D}" dt="2021-05-12T23:32:41.339" v="13149" actId="20577"/>
          <ac:spMkLst>
            <pc:docMk/>
            <pc:sldMk cId="2736875001" sldId="915"/>
            <ac:spMk id="3" creationId="{00000000-0000-0000-0000-000000000000}"/>
          </ac:spMkLst>
        </pc:spChg>
        <pc:picChg chg="add mod">
          <ac:chgData name="Lei Wu" userId="f083b2a8aea23a2f" providerId="LiveId" clId="{43666A14-A6A0-492E-B26A-8F07613AAF5D}" dt="2021-05-12T23:33:22.445" v="13154"/>
          <ac:picMkLst>
            <pc:docMk/>
            <pc:sldMk cId="2736875001" sldId="915"/>
            <ac:picMk id="6" creationId="{2914FAC8-12FA-4981-95F8-FC9F0781BDD7}"/>
          </ac:picMkLst>
        </pc:picChg>
        <pc:picChg chg="add del mod">
          <ac:chgData name="Lei Wu" userId="f083b2a8aea23a2f" providerId="LiveId" clId="{43666A14-A6A0-492E-B26A-8F07613AAF5D}" dt="2021-05-12T23:35:04.195" v="13156"/>
          <ac:picMkLst>
            <pc:docMk/>
            <pc:sldMk cId="2736875001" sldId="915"/>
            <ac:picMk id="8" creationId="{A4D8CE21-9A42-4A24-AD75-7AB84FB1E581}"/>
          </ac:picMkLst>
        </pc:picChg>
      </pc:sldChg>
      <pc:sldChg chg="addSp delSp modSp add mod">
        <pc:chgData name="Lei Wu" userId="f083b2a8aea23a2f" providerId="LiveId" clId="{43666A14-A6A0-492E-B26A-8F07613AAF5D}" dt="2021-05-12T23:42:05.610" v="13228" actId="114"/>
        <pc:sldMkLst>
          <pc:docMk/>
          <pc:sldMk cId="1035819814" sldId="916"/>
        </pc:sldMkLst>
        <pc:spChg chg="mod">
          <ac:chgData name="Lei Wu" userId="f083b2a8aea23a2f" providerId="LiveId" clId="{43666A14-A6A0-492E-B26A-8F07613AAF5D}" dt="2021-05-12T23:35:11.148" v="13168" actId="20577"/>
          <ac:spMkLst>
            <pc:docMk/>
            <pc:sldMk cId="1035819814" sldId="916"/>
            <ac:spMk id="2" creationId="{00000000-0000-0000-0000-000000000000}"/>
          </ac:spMkLst>
        </pc:spChg>
        <pc:spChg chg="mod">
          <ac:chgData name="Lei Wu" userId="f083b2a8aea23a2f" providerId="LiveId" clId="{43666A14-A6A0-492E-B26A-8F07613AAF5D}" dt="2021-05-12T23:42:05.610" v="13228" actId="114"/>
          <ac:spMkLst>
            <pc:docMk/>
            <pc:sldMk cId="1035819814" sldId="916"/>
            <ac:spMk id="3" creationId="{00000000-0000-0000-0000-000000000000}"/>
          </ac:spMkLst>
        </pc:spChg>
        <pc:picChg chg="del">
          <ac:chgData name="Lei Wu" userId="f083b2a8aea23a2f" providerId="LiveId" clId="{43666A14-A6A0-492E-B26A-8F07613AAF5D}" dt="2021-05-12T23:37:46.466" v="13199" actId="478"/>
          <ac:picMkLst>
            <pc:docMk/>
            <pc:sldMk cId="1035819814" sldId="916"/>
            <ac:picMk id="6" creationId="{2914FAC8-12FA-4981-95F8-FC9F0781BDD7}"/>
          </ac:picMkLst>
        </pc:picChg>
        <pc:picChg chg="add mod">
          <ac:chgData name="Lei Wu" userId="f083b2a8aea23a2f" providerId="LiveId" clId="{43666A14-A6A0-492E-B26A-8F07613AAF5D}" dt="2021-05-12T23:40:02.829" v="13226" actId="1076"/>
          <ac:picMkLst>
            <pc:docMk/>
            <pc:sldMk cId="1035819814" sldId="916"/>
            <ac:picMk id="7" creationId="{A11299FB-3605-43A5-AE08-34710E19B181}"/>
          </ac:picMkLst>
        </pc:picChg>
      </pc:sldChg>
      <pc:sldChg chg="addSp delSp modSp add mod">
        <pc:chgData name="Lei Wu" userId="f083b2a8aea23a2f" providerId="LiveId" clId="{43666A14-A6A0-492E-B26A-8F07613AAF5D}" dt="2021-05-12T23:39:56.557" v="13225" actId="1076"/>
        <pc:sldMkLst>
          <pc:docMk/>
          <pc:sldMk cId="3301640566" sldId="917"/>
        </pc:sldMkLst>
        <pc:spChg chg="del">
          <ac:chgData name="Lei Wu" userId="f083b2a8aea23a2f" providerId="LiveId" clId="{43666A14-A6A0-492E-B26A-8F07613AAF5D}" dt="2021-05-12T23:39:05.950" v="13211" actId="478"/>
          <ac:spMkLst>
            <pc:docMk/>
            <pc:sldMk cId="3301640566" sldId="917"/>
            <ac:spMk id="3" creationId="{00000000-0000-0000-0000-000000000000}"/>
          </ac:spMkLst>
        </pc:spChg>
        <pc:spChg chg="add del mod">
          <ac:chgData name="Lei Wu" userId="f083b2a8aea23a2f" providerId="LiveId" clId="{43666A14-A6A0-492E-B26A-8F07613AAF5D}" dt="2021-05-12T23:39:08.004" v="13212" actId="478"/>
          <ac:spMkLst>
            <pc:docMk/>
            <pc:sldMk cId="3301640566" sldId="917"/>
            <ac:spMk id="5" creationId="{3643AA86-554E-4F6F-936C-72A1F2ED684B}"/>
          </ac:spMkLst>
        </pc:spChg>
        <pc:picChg chg="del">
          <ac:chgData name="Lei Wu" userId="f083b2a8aea23a2f" providerId="LiveId" clId="{43666A14-A6A0-492E-B26A-8F07613AAF5D}" dt="2021-05-12T23:39:09.819" v="13213" actId="478"/>
          <ac:picMkLst>
            <pc:docMk/>
            <pc:sldMk cId="3301640566" sldId="917"/>
            <ac:picMk id="7" creationId="{A11299FB-3605-43A5-AE08-34710E19B181}"/>
          </ac:picMkLst>
        </pc:picChg>
        <pc:picChg chg="add mod">
          <ac:chgData name="Lei Wu" userId="f083b2a8aea23a2f" providerId="LiveId" clId="{43666A14-A6A0-492E-B26A-8F07613AAF5D}" dt="2021-05-12T23:39:56.557" v="13225" actId="1076"/>
          <ac:picMkLst>
            <pc:docMk/>
            <pc:sldMk cId="3301640566" sldId="917"/>
            <ac:picMk id="8" creationId="{780568DC-3550-4023-82A4-14077AAC8C50}"/>
          </ac:picMkLst>
        </pc:picChg>
      </pc:sldChg>
      <pc:sldChg chg="addSp delSp modSp add modNotesTx">
        <pc:chgData name="Lei Wu" userId="f083b2a8aea23a2f" providerId="LiveId" clId="{43666A14-A6A0-492E-B26A-8F07613AAF5D}" dt="2021-05-13T09:19:16.946" v="13372"/>
        <pc:sldMkLst>
          <pc:docMk/>
          <pc:sldMk cId="1114867098" sldId="918"/>
        </pc:sldMkLst>
        <pc:spChg chg="add del mod">
          <ac:chgData name="Lei Wu" userId="f083b2a8aea23a2f" providerId="LiveId" clId="{43666A14-A6A0-492E-B26A-8F07613AAF5D}" dt="2021-05-13T09:19:00.542" v="13368" actId="478"/>
          <ac:spMkLst>
            <pc:docMk/>
            <pc:sldMk cId="1114867098" sldId="918"/>
            <ac:spMk id="3" creationId="{C0682D55-308A-4C0B-BC97-5E5BBB9F3199}"/>
          </ac:spMkLst>
        </pc:spChg>
        <pc:spChg chg="del">
          <ac:chgData name="Lei Wu" userId="f083b2a8aea23a2f" providerId="LiveId" clId="{43666A14-A6A0-492E-B26A-8F07613AAF5D}" dt="2021-05-13T09:18:57.135" v="13367" actId="478"/>
          <ac:spMkLst>
            <pc:docMk/>
            <pc:sldMk cId="1114867098" sldId="918"/>
            <ac:spMk id="9" creationId="{17B2FD53-2CBE-4A36-9A5A-C93E2B43150F}"/>
          </ac:spMkLst>
        </pc:spChg>
        <pc:picChg chg="add mod">
          <ac:chgData name="Lei Wu" userId="f083b2a8aea23a2f" providerId="LiveId" clId="{43666A14-A6A0-492E-B26A-8F07613AAF5D}" dt="2021-05-13T09:19:16.946" v="13372"/>
          <ac:picMkLst>
            <pc:docMk/>
            <pc:sldMk cId="1114867098" sldId="918"/>
            <ac:picMk id="1026" creationId="{810B76D4-C70A-4D23-B090-EC66EF727E45}"/>
          </ac:picMkLst>
        </pc:picChg>
      </pc:sldChg>
      <pc:sldChg chg="addSp delSp modSp add del mod modAnim">
        <pc:chgData name="Lei Wu" userId="f083b2a8aea23a2f" providerId="LiveId" clId="{43666A14-A6A0-492E-B26A-8F07613AAF5D}" dt="2021-05-12T23:54:40.268" v="13285" actId="47"/>
        <pc:sldMkLst>
          <pc:docMk/>
          <pc:sldMk cId="3249411747" sldId="918"/>
        </pc:sldMkLst>
        <pc:spChg chg="mod">
          <ac:chgData name="Lei Wu" userId="f083b2a8aea23a2f" providerId="LiveId" clId="{43666A14-A6A0-492E-B26A-8F07613AAF5D}" dt="2021-05-12T23:47:27.586" v="13236" actId="20577"/>
          <ac:spMkLst>
            <pc:docMk/>
            <pc:sldMk cId="3249411747" sldId="918"/>
            <ac:spMk id="2" creationId="{00000000-0000-0000-0000-000000000000}"/>
          </ac:spMkLst>
        </pc:spChg>
        <pc:spChg chg="add del mod">
          <ac:chgData name="Lei Wu" userId="f083b2a8aea23a2f" providerId="LiveId" clId="{43666A14-A6A0-492E-B26A-8F07613AAF5D}" dt="2021-05-12T23:48:16.309" v="13239"/>
          <ac:spMkLst>
            <pc:docMk/>
            <pc:sldMk cId="3249411747" sldId="918"/>
            <ac:spMk id="6" creationId="{3DCF5583-379D-4029-93C6-05E43867E547}"/>
          </ac:spMkLst>
        </pc:spChg>
        <pc:spChg chg="add del mod">
          <ac:chgData name="Lei Wu" userId="f083b2a8aea23a2f" providerId="LiveId" clId="{43666A14-A6A0-492E-B26A-8F07613AAF5D}" dt="2021-05-12T23:48:16.309" v="13239"/>
          <ac:spMkLst>
            <pc:docMk/>
            <pc:sldMk cId="3249411747" sldId="918"/>
            <ac:spMk id="7" creationId="{DEAA6733-8680-4B47-9B5A-378C62604CE3}"/>
          </ac:spMkLst>
        </pc:spChg>
        <pc:spChg chg="add del mod">
          <ac:chgData name="Lei Wu" userId="f083b2a8aea23a2f" providerId="LiveId" clId="{43666A14-A6A0-492E-B26A-8F07613AAF5D}" dt="2021-05-12T23:48:16.309" v="13239"/>
          <ac:spMkLst>
            <pc:docMk/>
            <pc:sldMk cId="3249411747" sldId="918"/>
            <ac:spMk id="9" creationId="{AC608755-B980-45B3-8467-6844BFCFCACE}"/>
          </ac:spMkLst>
        </pc:spChg>
        <pc:spChg chg="add del mod">
          <ac:chgData name="Lei Wu" userId="f083b2a8aea23a2f" providerId="LiveId" clId="{43666A14-A6A0-492E-B26A-8F07613AAF5D}" dt="2021-05-12T23:48:16.309" v="13239"/>
          <ac:spMkLst>
            <pc:docMk/>
            <pc:sldMk cId="3249411747" sldId="918"/>
            <ac:spMk id="10" creationId="{DC69C3CF-B1FC-41C3-A9DE-65D52F426AE7}"/>
          </ac:spMkLst>
        </pc:spChg>
        <pc:spChg chg="add del mod">
          <ac:chgData name="Lei Wu" userId="f083b2a8aea23a2f" providerId="LiveId" clId="{43666A14-A6A0-492E-B26A-8F07613AAF5D}" dt="2021-05-12T23:48:16.309" v="13239"/>
          <ac:spMkLst>
            <pc:docMk/>
            <pc:sldMk cId="3249411747" sldId="918"/>
            <ac:spMk id="11" creationId="{F513DD2B-0272-469C-9105-433ECC0CBB7A}"/>
          </ac:spMkLst>
        </pc:spChg>
        <pc:spChg chg="add del mod">
          <ac:chgData name="Lei Wu" userId="f083b2a8aea23a2f" providerId="LiveId" clId="{43666A14-A6A0-492E-B26A-8F07613AAF5D}" dt="2021-05-12T23:48:16.309" v="13239"/>
          <ac:spMkLst>
            <pc:docMk/>
            <pc:sldMk cId="3249411747" sldId="918"/>
            <ac:spMk id="12" creationId="{08E5981B-A78F-4166-8954-11DACC9B843C}"/>
          </ac:spMkLst>
        </pc:spChg>
        <pc:spChg chg="add del mod">
          <ac:chgData name="Lei Wu" userId="f083b2a8aea23a2f" providerId="LiveId" clId="{43666A14-A6A0-492E-B26A-8F07613AAF5D}" dt="2021-05-12T23:48:16.309" v="13239"/>
          <ac:spMkLst>
            <pc:docMk/>
            <pc:sldMk cId="3249411747" sldId="918"/>
            <ac:spMk id="13" creationId="{42D49DB7-D7FA-4235-A784-D6792913E092}"/>
          </ac:spMkLst>
        </pc:spChg>
        <pc:spChg chg="add del mod">
          <ac:chgData name="Lei Wu" userId="f083b2a8aea23a2f" providerId="LiveId" clId="{43666A14-A6A0-492E-B26A-8F07613AAF5D}" dt="2021-05-12T23:48:16.309" v="13239"/>
          <ac:spMkLst>
            <pc:docMk/>
            <pc:sldMk cId="3249411747" sldId="918"/>
            <ac:spMk id="14" creationId="{0D69ACFA-AD59-47BB-9288-78D7441F5DD6}"/>
          </ac:spMkLst>
        </pc:spChg>
        <pc:spChg chg="add del mod">
          <ac:chgData name="Lei Wu" userId="f083b2a8aea23a2f" providerId="LiveId" clId="{43666A14-A6A0-492E-B26A-8F07613AAF5D}" dt="2021-05-12T23:48:16.309" v="13239"/>
          <ac:spMkLst>
            <pc:docMk/>
            <pc:sldMk cId="3249411747" sldId="918"/>
            <ac:spMk id="15" creationId="{B6FF929F-8BE4-41EA-9104-2AECDA43B527}"/>
          </ac:spMkLst>
        </pc:spChg>
        <pc:picChg chg="del">
          <ac:chgData name="Lei Wu" userId="f083b2a8aea23a2f" providerId="LiveId" clId="{43666A14-A6A0-492E-B26A-8F07613AAF5D}" dt="2021-05-12T23:47:41.020" v="13237" actId="478"/>
          <ac:picMkLst>
            <pc:docMk/>
            <pc:sldMk cId="3249411747" sldId="918"/>
            <ac:picMk id="8" creationId="{780568DC-3550-4023-82A4-14077AAC8C50}"/>
          </ac:picMkLst>
        </pc:picChg>
        <pc:picChg chg="add del mod">
          <ac:chgData name="Lei Wu" userId="f083b2a8aea23a2f" providerId="LiveId" clId="{43666A14-A6A0-492E-B26A-8F07613AAF5D}" dt="2021-05-12T23:48:46.814" v="13246"/>
          <ac:picMkLst>
            <pc:docMk/>
            <pc:sldMk cId="3249411747" sldId="918"/>
            <ac:picMk id="16" creationId="{10DD614F-EAD5-43EB-BA1F-77F0FA0D85F1}"/>
          </ac:picMkLst>
        </pc:picChg>
        <pc:picChg chg="add del mod">
          <ac:chgData name="Lei Wu" userId="f083b2a8aea23a2f" providerId="LiveId" clId="{43666A14-A6A0-492E-B26A-8F07613AAF5D}" dt="2021-05-12T23:49:15.881" v="13252" actId="478"/>
          <ac:picMkLst>
            <pc:docMk/>
            <pc:sldMk cId="3249411747" sldId="918"/>
            <ac:picMk id="18" creationId="{E7CB3121-7F9F-446B-8C74-793645DC0E80}"/>
          </ac:picMkLst>
        </pc:picChg>
        <pc:picChg chg="add mod">
          <ac:chgData name="Lei Wu" userId="f083b2a8aea23a2f" providerId="LiveId" clId="{43666A14-A6A0-492E-B26A-8F07613AAF5D}" dt="2021-05-12T23:50:35.352" v="13270" actId="1076"/>
          <ac:picMkLst>
            <pc:docMk/>
            <pc:sldMk cId="3249411747" sldId="918"/>
            <ac:picMk id="20" creationId="{1C8BAAE7-57D2-4368-AD96-1F77EC896152}"/>
          </ac:picMkLst>
        </pc:picChg>
        <pc:cxnChg chg="add del mod">
          <ac:chgData name="Lei Wu" userId="f083b2a8aea23a2f" providerId="LiveId" clId="{43666A14-A6A0-492E-B26A-8F07613AAF5D}" dt="2021-05-12T23:48:16.309" v="13239"/>
          <ac:cxnSpMkLst>
            <pc:docMk/>
            <pc:sldMk cId="3249411747" sldId="918"/>
            <ac:cxnSpMk id="5" creationId="{3778E93A-BC75-4468-B9BF-AD79692662DF}"/>
          </ac:cxnSpMkLst>
        </pc:cxnChg>
      </pc:sldChg>
      <pc:sldChg chg="modSp add mod">
        <pc:chgData name="Lei Wu" userId="f083b2a8aea23a2f" providerId="LiveId" clId="{43666A14-A6A0-492E-B26A-8F07613AAF5D}" dt="2021-05-19T20:07:21.111" v="16887" actId="20577"/>
        <pc:sldMkLst>
          <pc:docMk/>
          <pc:sldMk cId="1520446589" sldId="919"/>
        </pc:sldMkLst>
        <pc:spChg chg="mod">
          <ac:chgData name="Lei Wu" userId="f083b2a8aea23a2f" providerId="LiveId" clId="{43666A14-A6A0-492E-B26A-8F07613AAF5D}" dt="2021-05-19T20:07:21.111" v="16887" actId="20577"/>
          <ac:spMkLst>
            <pc:docMk/>
            <pc:sldMk cId="1520446589" sldId="919"/>
            <ac:spMk id="2" creationId="{00000000-0000-0000-0000-000000000000}"/>
          </ac:spMkLst>
        </pc:spChg>
      </pc:sldChg>
      <pc:sldChg chg="addSp delSp modSp add del mod">
        <pc:chgData name="Lei Wu" userId="f083b2a8aea23a2f" providerId="LiveId" clId="{43666A14-A6A0-492E-B26A-8F07613AAF5D}" dt="2021-05-12T23:54:41.186" v="13286" actId="47"/>
        <pc:sldMkLst>
          <pc:docMk/>
          <pc:sldMk cId="2043726100" sldId="919"/>
        </pc:sldMkLst>
        <pc:picChg chg="add mod">
          <ac:chgData name="Lei Wu" userId="f083b2a8aea23a2f" providerId="LiveId" clId="{43666A14-A6A0-492E-B26A-8F07613AAF5D}" dt="2021-05-12T23:50:40.997" v="13271" actId="1076"/>
          <ac:picMkLst>
            <pc:docMk/>
            <pc:sldMk cId="2043726100" sldId="919"/>
            <ac:picMk id="5" creationId="{D97454E8-E487-4B31-BF3E-8FF687E63BE7}"/>
          </ac:picMkLst>
        </pc:picChg>
        <pc:picChg chg="del">
          <ac:chgData name="Lei Wu" userId="f083b2a8aea23a2f" providerId="LiveId" clId="{43666A14-A6A0-492E-B26A-8F07613AAF5D}" dt="2021-05-12T23:50:12.082" v="13260" actId="478"/>
          <ac:picMkLst>
            <pc:docMk/>
            <pc:sldMk cId="2043726100" sldId="919"/>
            <ac:picMk id="20" creationId="{1C8BAAE7-57D2-4368-AD96-1F77EC896152}"/>
          </ac:picMkLst>
        </pc:picChg>
      </pc:sldChg>
      <pc:sldChg chg="addSp delSp modSp add del mod delAnim modAnim modNotesTx">
        <pc:chgData name="Lei Wu" userId="f083b2a8aea23a2f" providerId="LiveId" clId="{43666A14-A6A0-492E-B26A-8F07613AAF5D}" dt="2021-05-19T20:06:33.307" v="16879" actId="2696"/>
        <pc:sldMkLst>
          <pc:docMk/>
          <pc:sldMk cId="4067750713" sldId="919"/>
        </pc:sldMkLst>
        <pc:spChg chg="mod">
          <ac:chgData name="Lei Wu" userId="f083b2a8aea23a2f" providerId="LiveId" clId="{43666A14-A6A0-492E-B26A-8F07613AAF5D}" dt="2021-05-19T08:42:00.835" v="15733" actId="20577"/>
          <ac:spMkLst>
            <pc:docMk/>
            <pc:sldMk cId="4067750713" sldId="919"/>
            <ac:spMk id="2" creationId="{00000000-0000-0000-0000-000000000000}"/>
          </ac:spMkLst>
        </pc:spChg>
        <pc:spChg chg="mod">
          <ac:chgData name="Lei Wu" userId="f083b2a8aea23a2f" providerId="LiveId" clId="{43666A14-A6A0-492E-B26A-8F07613AAF5D}" dt="2021-05-19T08:37:10.510" v="15599"/>
          <ac:spMkLst>
            <pc:docMk/>
            <pc:sldMk cId="4067750713" sldId="919"/>
            <ac:spMk id="7" creationId="{2ED3F575-523E-4E3D-ADD2-136AAAC01227}"/>
          </ac:spMkLst>
        </pc:spChg>
        <pc:spChg chg="mod">
          <ac:chgData name="Lei Wu" userId="f083b2a8aea23a2f" providerId="LiveId" clId="{43666A14-A6A0-492E-B26A-8F07613AAF5D}" dt="2021-05-19T08:37:10.510" v="15599"/>
          <ac:spMkLst>
            <pc:docMk/>
            <pc:sldMk cId="4067750713" sldId="919"/>
            <ac:spMk id="10" creationId="{8E2E178F-D3D5-42B7-8F9D-C97762F3950C}"/>
          </ac:spMkLst>
        </pc:spChg>
        <pc:spChg chg="mod">
          <ac:chgData name="Lei Wu" userId="f083b2a8aea23a2f" providerId="LiveId" clId="{43666A14-A6A0-492E-B26A-8F07613AAF5D}" dt="2021-05-19T08:37:10.510" v="15599"/>
          <ac:spMkLst>
            <pc:docMk/>
            <pc:sldMk cId="4067750713" sldId="919"/>
            <ac:spMk id="13" creationId="{AC7C6620-5E7A-4620-AB73-0841543B097B}"/>
          </ac:spMkLst>
        </pc:spChg>
        <pc:spChg chg="mod">
          <ac:chgData name="Lei Wu" userId="f083b2a8aea23a2f" providerId="LiveId" clId="{43666A14-A6A0-492E-B26A-8F07613AAF5D}" dt="2021-05-19T08:37:10.510" v="15599"/>
          <ac:spMkLst>
            <pc:docMk/>
            <pc:sldMk cId="4067750713" sldId="919"/>
            <ac:spMk id="16" creationId="{812EBA57-D183-49F2-A103-EABBFBD7477B}"/>
          </ac:spMkLst>
        </pc:spChg>
        <pc:spChg chg="mod">
          <ac:chgData name="Lei Wu" userId="f083b2a8aea23a2f" providerId="LiveId" clId="{43666A14-A6A0-492E-B26A-8F07613AAF5D}" dt="2021-05-19T08:37:10.510" v="15599"/>
          <ac:spMkLst>
            <pc:docMk/>
            <pc:sldMk cId="4067750713" sldId="919"/>
            <ac:spMk id="17" creationId="{93BE95A9-C545-44C6-A79F-3028E1629212}"/>
          </ac:spMkLst>
        </pc:spChg>
        <pc:spChg chg="mod">
          <ac:chgData name="Lei Wu" userId="f083b2a8aea23a2f" providerId="LiveId" clId="{43666A14-A6A0-492E-B26A-8F07613AAF5D}" dt="2021-05-19T08:37:10.510" v="15599"/>
          <ac:spMkLst>
            <pc:docMk/>
            <pc:sldMk cId="4067750713" sldId="919"/>
            <ac:spMk id="18" creationId="{2A5C6EB3-2386-487F-B72C-37708CFBAAF9}"/>
          </ac:spMkLst>
        </pc:spChg>
        <pc:spChg chg="mod">
          <ac:chgData name="Lei Wu" userId="f083b2a8aea23a2f" providerId="LiveId" clId="{43666A14-A6A0-492E-B26A-8F07613AAF5D}" dt="2021-05-19T08:37:10.510" v="15599"/>
          <ac:spMkLst>
            <pc:docMk/>
            <pc:sldMk cId="4067750713" sldId="919"/>
            <ac:spMk id="19" creationId="{87B6BCE8-F896-4AB8-8B3A-5FAB0B663BA0}"/>
          </ac:spMkLst>
        </pc:spChg>
        <pc:spChg chg="mod">
          <ac:chgData name="Lei Wu" userId="f083b2a8aea23a2f" providerId="LiveId" clId="{43666A14-A6A0-492E-B26A-8F07613AAF5D}" dt="2021-05-19T08:37:10.510" v="15599"/>
          <ac:spMkLst>
            <pc:docMk/>
            <pc:sldMk cId="4067750713" sldId="919"/>
            <ac:spMk id="20" creationId="{EBC188A2-97A7-42AC-A664-0482CF599685}"/>
          </ac:spMkLst>
        </pc:spChg>
        <pc:spChg chg="mod">
          <ac:chgData name="Lei Wu" userId="f083b2a8aea23a2f" providerId="LiveId" clId="{43666A14-A6A0-492E-B26A-8F07613AAF5D}" dt="2021-05-19T08:37:10.510" v="15599"/>
          <ac:spMkLst>
            <pc:docMk/>
            <pc:sldMk cId="4067750713" sldId="919"/>
            <ac:spMk id="21" creationId="{D38035F9-9F8F-4AD7-B6E7-D33967C6C228}"/>
          </ac:spMkLst>
        </pc:spChg>
        <pc:spChg chg="mod">
          <ac:chgData name="Lei Wu" userId="f083b2a8aea23a2f" providerId="LiveId" clId="{43666A14-A6A0-492E-B26A-8F07613AAF5D}" dt="2021-05-19T08:37:10.510" v="15599"/>
          <ac:spMkLst>
            <pc:docMk/>
            <pc:sldMk cId="4067750713" sldId="919"/>
            <ac:spMk id="22" creationId="{F967C37E-0690-4560-B1F4-3D4838F415F6}"/>
          </ac:spMkLst>
        </pc:spChg>
        <pc:spChg chg="mod">
          <ac:chgData name="Lei Wu" userId="f083b2a8aea23a2f" providerId="LiveId" clId="{43666A14-A6A0-492E-B26A-8F07613AAF5D}" dt="2021-05-19T08:37:10.510" v="15599"/>
          <ac:spMkLst>
            <pc:docMk/>
            <pc:sldMk cId="4067750713" sldId="919"/>
            <ac:spMk id="23" creationId="{9523B5B7-0EFC-4F90-9582-16C2F4A6F019}"/>
          </ac:spMkLst>
        </pc:spChg>
        <pc:spChg chg="mod">
          <ac:chgData name="Lei Wu" userId="f083b2a8aea23a2f" providerId="LiveId" clId="{43666A14-A6A0-492E-B26A-8F07613AAF5D}" dt="2021-05-19T08:37:10.510" v="15599"/>
          <ac:spMkLst>
            <pc:docMk/>
            <pc:sldMk cId="4067750713" sldId="919"/>
            <ac:spMk id="24" creationId="{DF0473AF-F41B-437A-95E0-F6BE87C0C988}"/>
          </ac:spMkLst>
        </pc:spChg>
        <pc:spChg chg="mod">
          <ac:chgData name="Lei Wu" userId="f083b2a8aea23a2f" providerId="LiveId" clId="{43666A14-A6A0-492E-B26A-8F07613AAF5D}" dt="2021-05-19T08:37:10.510" v="15599"/>
          <ac:spMkLst>
            <pc:docMk/>
            <pc:sldMk cId="4067750713" sldId="919"/>
            <ac:spMk id="25" creationId="{178DF269-F555-4FC5-90A1-9B818DEEEEB7}"/>
          </ac:spMkLst>
        </pc:spChg>
        <pc:spChg chg="mod">
          <ac:chgData name="Lei Wu" userId="f083b2a8aea23a2f" providerId="LiveId" clId="{43666A14-A6A0-492E-B26A-8F07613AAF5D}" dt="2021-05-19T08:37:10.510" v="15599"/>
          <ac:spMkLst>
            <pc:docMk/>
            <pc:sldMk cId="4067750713" sldId="919"/>
            <ac:spMk id="26" creationId="{DDC1F684-D6C0-4706-AE4E-060E02C10F63}"/>
          </ac:spMkLst>
        </pc:spChg>
        <pc:spChg chg="mod">
          <ac:chgData name="Lei Wu" userId="f083b2a8aea23a2f" providerId="LiveId" clId="{43666A14-A6A0-492E-B26A-8F07613AAF5D}" dt="2021-05-19T08:37:10.510" v="15599"/>
          <ac:spMkLst>
            <pc:docMk/>
            <pc:sldMk cId="4067750713" sldId="919"/>
            <ac:spMk id="27" creationId="{3FC3C391-D1B0-49F6-8B10-9B5337A2D002}"/>
          </ac:spMkLst>
        </pc:spChg>
        <pc:spChg chg="mod">
          <ac:chgData name="Lei Wu" userId="f083b2a8aea23a2f" providerId="LiveId" clId="{43666A14-A6A0-492E-B26A-8F07613AAF5D}" dt="2021-05-19T08:37:10.510" v="15599"/>
          <ac:spMkLst>
            <pc:docMk/>
            <pc:sldMk cId="4067750713" sldId="919"/>
            <ac:spMk id="28" creationId="{D697ABC9-7814-44E7-A02D-C3B6E0136A5E}"/>
          </ac:spMkLst>
        </pc:spChg>
        <pc:spChg chg="mod">
          <ac:chgData name="Lei Wu" userId="f083b2a8aea23a2f" providerId="LiveId" clId="{43666A14-A6A0-492E-B26A-8F07613AAF5D}" dt="2021-05-19T08:37:10.510" v="15599"/>
          <ac:spMkLst>
            <pc:docMk/>
            <pc:sldMk cId="4067750713" sldId="919"/>
            <ac:spMk id="29" creationId="{E171972D-6430-4F6E-ADC5-6F48B06421A7}"/>
          </ac:spMkLst>
        </pc:spChg>
        <pc:spChg chg="mod">
          <ac:chgData name="Lei Wu" userId="f083b2a8aea23a2f" providerId="LiveId" clId="{43666A14-A6A0-492E-B26A-8F07613AAF5D}" dt="2021-05-19T08:37:10.510" v="15599"/>
          <ac:spMkLst>
            <pc:docMk/>
            <pc:sldMk cId="4067750713" sldId="919"/>
            <ac:spMk id="30" creationId="{74F04C28-3385-4B06-89E4-36288F49AF17}"/>
          </ac:spMkLst>
        </pc:spChg>
        <pc:spChg chg="mod">
          <ac:chgData name="Lei Wu" userId="f083b2a8aea23a2f" providerId="LiveId" clId="{43666A14-A6A0-492E-B26A-8F07613AAF5D}" dt="2021-05-19T08:37:10.510" v="15599"/>
          <ac:spMkLst>
            <pc:docMk/>
            <pc:sldMk cId="4067750713" sldId="919"/>
            <ac:spMk id="31" creationId="{F3A2D468-7653-41C7-B484-5BDFC10AE629}"/>
          </ac:spMkLst>
        </pc:spChg>
        <pc:spChg chg="mod">
          <ac:chgData name="Lei Wu" userId="f083b2a8aea23a2f" providerId="LiveId" clId="{43666A14-A6A0-492E-B26A-8F07613AAF5D}" dt="2021-05-19T08:37:10.510" v="15599"/>
          <ac:spMkLst>
            <pc:docMk/>
            <pc:sldMk cId="4067750713" sldId="919"/>
            <ac:spMk id="32" creationId="{695197AE-EBF4-4E39-8079-DD4439247FE1}"/>
          </ac:spMkLst>
        </pc:spChg>
        <pc:spChg chg="mod">
          <ac:chgData name="Lei Wu" userId="f083b2a8aea23a2f" providerId="LiveId" clId="{43666A14-A6A0-492E-B26A-8F07613AAF5D}" dt="2021-05-19T08:37:10.510" v="15599"/>
          <ac:spMkLst>
            <pc:docMk/>
            <pc:sldMk cId="4067750713" sldId="919"/>
            <ac:spMk id="33" creationId="{7D85EB21-1ACE-459B-ACDB-738765611E0B}"/>
          </ac:spMkLst>
        </pc:spChg>
        <pc:spChg chg="mod">
          <ac:chgData name="Lei Wu" userId="f083b2a8aea23a2f" providerId="LiveId" clId="{43666A14-A6A0-492E-B26A-8F07613AAF5D}" dt="2021-05-19T08:37:10.510" v="15599"/>
          <ac:spMkLst>
            <pc:docMk/>
            <pc:sldMk cId="4067750713" sldId="919"/>
            <ac:spMk id="34" creationId="{C5D7D473-5210-4C14-A8A7-11463D020284}"/>
          </ac:spMkLst>
        </pc:spChg>
        <pc:spChg chg="mod">
          <ac:chgData name="Lei Wu" userId="f083b2a8aea23a2f" providerId="LiveId" clId="{43666A14-A6A0-492E-B26A-8F07613AAF5D}" dt="2021-05-19T08:37:10.510" v="15599"/>
          <ac:spMkLst>
            <pc:docMk/>
            <pc:sldMk cId="4067750713" sldId="919"/>
            <ac:spMk id="35" creationId="{F389C4F7-EE9F-4E5C-8D73-67B18A58296F}"/>
          </ac:spMkLst>
        </pc:spChg>
        <pc:spChg chg="mod">
          <ac:chgData name="Lei Wu" userId="f083b2a8aea23a2f" providerId="LiveId" clId="{43666A14-A6A0-492E-B26A-8F07613AAF5D}" dt="2021-05-19T08:37:10.510" v="15599"/>
          <ac:spMkLst>
            <pc:docMk/>
            <pc:sldMk cId="4067750713" sldId="919"/>
            <ac:spMk id="36" creationId="{54359000-329C-4349-A7B3-6AE90B9D0440}"/>
          </ac:spMkLst>
        </pc:spChg>
        <pc:spChg chg="mod">
          <ac:chgData name="Lei Wu" userId="f083b2a8aea23a2f" providerId="LiveId" clId="{43666A14-A6A0-492E-B26A-8F07613AAF5D}" dt="2021-05-19T08:37:10.510" v="15599"/>
          <ac:spMkLst>
            <pc:docMk/>
            <pc:sldMk cId="4067750713" sldId="919"/>
            <ac:spMk id="37" creationId="{0EAE50A4-4133-4356-AD1A-A572E4C7595B}"/>
          </ac:spMkLst>
        </pc:spChg>
        <pc:spChg chg="mod">
          <ac:chgData name="Lei Wu" userId="f083b2a8aea23a2f" providerId="LiveId" clId="{43666A14-A6A0-492E-B26A-8F07613AAF5D}" dt="2021-05-19T08:37:10.510" v="15599"/>
          <ac:spMkLst>
            <pc:docMk/>
            <pc:sldMk cId="4067750713" sldId="919"/>
            <ac:spMk id="38" creationId="{673657B8-6849-4C00-9777-153682E7701A}"/>
          </ac:spMkLst>
        </pc:spChg>
        <pc:spChg chg="mod">
          <ac:chgData name="Lei Wu" userId="f083b2a8aea23a2f" providerId="LiveId" clId="{43666A14-A6A0-492E-B26A-8F07613AAF5D}" dt="2021-05-19T08:37:10.510" v="15599"/>
          <ac:spMkLst>
            <pc:docMk/>
            <pc:sldMk cId="4067750713" sldId="919"/>
            <ac:spMk id="39" creationId="{BBD2DFE8-54AC-4745-9EEC-10205759E606}"/>
          </ac:spMkLst>
        </pc:spChg>
        <pc:spChg chg="mod">
          <ac:chgData name="Lei Wu" userId="f083b2a8aea23a2f" providerId="LiveId" clId="{43666A14-A6A0-492E-B26A-8F07613AAF5D}" dt="2021-05-19T08:37:10.510" v="15599"/>
          <ac:spMkLst>
            <pc:docMk/>
            <pc:sldMk cId="4067750713" sldId="919"/>
            <ac:spMk id="43" creationId="{B5410444-A568-4D80-BDAE-013FAF160110}"/>
          </ac:spMkLst>
        </pc:spChg>
        <pc:spChg chg="mod">
          <ac:chgData name="Lei Wu" userId="f083b2a8aea23a2f" providerId="LiveId" clId="{43666A14-A6A0-492E-B26A-8F07613AAF5D}" dt="2021-05-19T08:37:10.510" v="15599"/>
          <ac:spMkLst>
            <pc:docMk/>
            <pc:sldMk cId="4067750713" sldId="919"/>
            <ac:spMk id="44" creationId="{08140DC2-F754-4319-9670-E2A8D1CF127B}"/>
          </ac:spMkLst>
        </pc:spChg>
        <pc:spChg chg="mod">
          <ac:chgData name="Lei Wu" userId="f083b2a8aea23a2f" providerId="LiveId" clId="{43666A14-A6A0-492E-B26A-8F07613AAF5D}" dt="2021-05-19T08:37:10.510" v="15599"/>
          <ac:spMkLst>
            <pc:docMk/>
            <pc:sldMk cId="4067750713" sldId="919"/>
            <ac:spMk id="45" creationId="{62D5B81C-870A-489D-825E-33279BEB9398}"/>
          </ac:spMkLst>
        </pc:spChg>
        <pc:spChg chg="mod">
          <ac:chgData name="Lei Wu" userId="f083b2a8aea23a2f" providerId="LiveId" clId="{43666A14-A6A0-492E-B26A-8F07613AAF5D}" dt="2021-05-19T08:37:10.510" v="15599"/>
          <ac:spMkLst>
            <pc:docMk/>
            <pc:sldMk cId="4067750713" sldId="919"/>
            <ac:spMk id="46" creationId="{1B8508F1-21AD-413E-BC8A-EF055593BC4A}"/>
          </ac:spMkLst>
        </pc:spChg>
        <pc:spChg chg="mod">
          <ac:chgData name="Lei Wu" userId="f083b2a8aea23a2f" providerId="LiveId" clId="{43666A14-A6A0-492E-B26A-8F07613AAF5D}" dt="2021-05-19T08:37:10.510" v="15599"/>
          <ac:spMkLst>
            <pc:docMk/>
            <pc:sldMk cId="4067750713" sldId="919"/>
            <ac:spMk id="47" creationId="{8548D9C0-D793-4C20-BC98-366CBC55050C}"/>
          </ac:spMkLst>
        </pc:spChg>
        <pc:spChg chg="mod">
          <ac:chgData name="Lei Wu" userId="f083b2a8aea23a2f" providerId="LiveId" clId="{43666A14-A6A0-492E-B26A-8F07613AAF5D}" dt="2021-05-19T08:37:10.510" v="15599"/>
          <ac:spMkLst>
            <pc:docMk/>
            <pc:sldMk cId="4067750713" sldId="919"/>
            <ac:spMk id="48" creationId="{8603C187-09AC-447E-9FAF-376BCA0496C4}"/>
          </ac:spMkLst>
        </pc:spChg>
        <pc:spChg chg="mod">
          <ac:chgData name="Lei Wu" userId="f083b2a8aea23a2f" providerId="LiveId" clId="{43666A14-A6A0-492E-B26A-8F07613AAF5D}" dt="2021-05-19T08:37:10.510" v="15599"/>
          <ac:spMkLst>
            <pc:docMk/>
            <pc:sldMk cId="4067750713" sldId="919"/>
            <ac:spMk id="49" creationId="{2F16BC16-E7F8-4A19-94AC-745E40D3FD5E}"/>
          </ac:spMkLst>
        </pc:spChg>
        <pc:spChg chg="add del mod">
          <ac:chgData name="Lei Wu" userId="f083b2a8aea23a2f" providerId="LiveId" clId="{43666A14-A6A0-492E-B26A-8F07613AAF5D}" dt="2021-05-19T08:37:30.696" v="15603"/>
          <ac:spMkLst>
            <pc:docMk/>
            <pc:sldMk cId="4067750713" sldId="919"/>
            <ac:spMk id="50" creationId="{9DC73738-78FC-4CFD-9FFF-D61CE4F81D9D}"/>
          </ac:spMkLst>
        </pc:spChg>
        <pc:spChg chg="mod">
          <ac:chgData name="Lei Wu" userId="f083b2a8aea23a2f" providerId="LiveId" clId="{43666A14-A6A0-492E-B26A-8F07613AAF5D}" dt="2021-05-19T08:37:27.174" v="15601"/>
          <ac:spMkLst>
            <pc:docMk/>
            <pc:sldMk cId="4067750713" sldId="919"/>
            <ac:spMk id="53" creationId="{22CA7410-CD7F-409C-9CE2-5B03E4F1987A}"/>
          </ac:spMkLst>
        </pc:spChg>
        <pc:spChg chg="mod">
          <ac:chgData name="Lei Wu" userId="f083b2a8aea23a2f" providerId="LiveId" clId="{43666A14-A6A0-492E-B26A-8F07613AAF5D}" dt="2021-05-19T08:37:27.174" v="15601"/>
          <ac:spMkLst>
            <pc:docMk/>
            <pc:sldMk cId="4067750713" sldId="919"/>
            <ac:spMk id="56" creationId="{039E5CE6-9946-41D3-9373-884F4C23A7A3}"/>
          </ac:spMkLst>
        </pc:spChg>
        <pc:spChg chg="mod">
          <ac:chgData name="Lei Wu" userId="f083b2a8aea23a2f" providerId="LiveId" clId="{43666A14-A6A0-492E-B26A-8F07613AAF5D}" dt="2021-05-19T08:37:27.174" v="15601"/>
          <ac:spMkLst>
            <pc:docMk/>
            <pc:sldMk cId="4067750713" sldId="919"/>
            <ac:spMk id="59" creationId="{5BBFA8E2-A142-49E8-98AD-69AE294F1F06}"/>
          </ac:spMkLst>
        </pc:spChg>
        <pc:spChg chg="mod">
          <ac:chgData name="Lei Wu" userId="f083b2a8aea23a2f" providerId="LiveId" clId="{43666A14-A6A0-492E-B26A-8F07613AAF5D}" dt="2021-05-19T08:37:27.174" v="15601"/>
          <ac:spMkLst>
            <pc:docMk/>
            <pc:sldMk cId="4067750713" sldId="919"/>
            <ac:spMk id="62" creationId="{BD1D070D-2166-4F4B-AA10-1851B02C53EB}"/>
          </ac:spMkLst>
        </pc:spChg>
        <pc:spChg chg="mod">
          <ac:chgData name="Lei Wu" userId="f083b2a8aea23a2f" providerId="LiveId" clId="{43666A14-A6A0-492E-B26A-8F07613AAF5D}" dt="2021-05-19T08:37:27.174" v="15601"/>
          <ac:spMkLst>
            <pc:docMk/>
            <pc:sldMk cId="4067750713" sldId="919"/>
            <ac:spMk id="63" creationId="{E6C46F49-C9E0-42F6-A09D-1728A0BA2001}"/>
          </ac:spMkLst>
        </pc:spChg>
        <pc:spChg chg="mod">
          <ac:chgData name="Lei Wu" userId="f083b2a8aea23a2f" providerId="LiveId" clId="{43666A14-A6A0-492E-B26A-8F07613AAF5D}" dt="2021-05-19T08:37:27.174" v="15601"/>
          <ac:spMkLst>
            <pc:docMk/>
            <pc:sldMk cId="4067750713" sldId="919"/>
            <ac:spMk id="64" creationId="{886CFF5D-4710-43F1-9B0B-0DBE13704E97}"/>
          </ac:spMkLst>
        </pc:spChg>
        <pc:spChg chg="mod">
          <ac:chgData name="Lei Wu" userId="f083b2a8aea23a2f" providerId="LiveId" clId="{43666A14-A6A0-492E-B26A-8F07613AAF5D}" dt="2021-05-19T08:37:27.174" v="15601"/>
          <ac:spMkLst>
            <pc:docMk/>
            <pc:sldMk cId="4067750713" sldId="919"/>
            <ac:spMk id="65" creationId="{43C72D69-9556-4667-830E-8AA8648DF533}"/>
          </ac:spMkLst>
        </pc:spChg>
        <pc:spChg chg="mod">
          <ac:chgData name="Lei Wu" userId="f083b2a8aea23a2f" providerId="LiveId" clId="{43666A14-A6A0-492E-B26A-8F07613AAF5D}" dt="2021-05-19T08:37:27.174" v="15601"/>
          <ac:spMkLst>
            <pc:docMk/>
            <pc:sldMk cId="4067750713" sldId="919"/>
            <ac:spMk id="66" creationId="{248F4525-79D0-486D-B70A-8377C3045171}"/>
          </ac:spMkLst>
        </pc:spChg>
        <pc:spChg chg="mod">
          <ac:chgData name="Lei Wu" userId="f083b2a8aea23a2f" providerId="LiveId" clId="{43666A14-A6A0-492E-B26A-8F07613AAF5D}" dt="2021-05-19T08:37:27.174" v="15601"/>
          <ac:spMkLst>
            <pc:docMk/>
            <pc:sldMk cId="4067750713" sldId="919"/>
            <ac:spMk id="67" creationId="{705D6D28-64E3-42FE-AF9F-3A943FD16F03}"/>
          </ac:spMkLst>
        </pc:spChg>
        <pc:spChg chg="mod">
          <ac:chgData name="Lei Wu" userId="f083b2a8aea23a2f" providerId="LiveId" clId="{43666A14-A6A0-492E-B26A-8F07613AAF5D}" dt="2021-05-19T08:37:27.174" v="15601"/>
          <ac:spMkLst>
            <pc:docMk/>
            <pc:sldMk cId="4067750713" sldId="919"/>
            <ac:spMk id="68" creationId="{1CEAA452-1704-4C42-B1AE-E9C6F86EB9C8}"/>
          </ac:spMkLst>
        </pc:spChg>
        <pc:spChg chg="mod">
          <ac:chgData name="Lei Wu" userId="f083b2a8aea23a2f" providerId="LiveId" clId="{43666A14-A6A0-492E-B26A-8F07613AAF5D}" dt="2021-05-19T08:37:27.174" v="15601"/>
          <ac:spMkLst>
            <pc:docMk/>
            <pc:sldMk cId="4067750713" sldId="919"/>
            <ac:spMk id="69" creationId="{63170452-20EA-4091-85EE-C63E3791B82A}"/>
          </ac:spMkLst>
        </pc:spChg>
        <pc:spChg chg="mod">
          <ac:chgData name="Lei Wu" userId="f083b2a8aea23a2f" providerId="LiveId" clId="{43666A14-A6A0-492E-B26A-8F07613AAF5D}" dt="2021-05-19T08:37:27.174" v="15601"/>
          <ac:spMkLst>
            <pc:docMk/>
            <pc:sldMk cId="4067750713" sldId="919"/>
            <ac:spMk id="70" creationId="{48F9E2EA-359E-4B51-9567-100916E9B30C}"/>
          </ac:spMkLst>
        </pc:spChg>
        <pc:spChg chg="mod">
          <ac:chgData name="Lei Wu" userId="f083b2a8aea23a2f" providerId="LiveId" clId="{43666A14-A6A0-492E-B26A-8F07613AAF5D}" dt="2021-05-19T08:37:27.174" v="15601"/>
          <ac:spMkLst>
            <pc:docMk/>
            <pc:sldMk cId="4067750713" sldId="919"/>
            <ac:spMk id="71" creationId="{54BA5729-42BC-40B8-8270-0FEAEEEB4682}"/>
          </ac:spMkLst>
        </pc:spChg>
        <pc:spChg chg="mod">
          <ac:chgData name="Lei Wu" userId="f083b2a8aea23a2f" providerId="LiveId" clId="{43666A14-A6A0-492E-B26A-8F07613AAF5D}" dt="2021-05-19T08:37:27.174" v="15601"/>
          <ac:spMkLst>
            <pc:docMk/>
            <pc:sldMk cId="4067750713" sldId="919"/>
            <ac:spMk id="72" creationId="{9E5423B6-D8FB-45CD-B763-640DB2D067E0}"/>
          </ac:spMkLst>
        </pc:spChg>
        <pc:spChg chg="mod">
          <ac:chgData name="Lei Wu" userId="f083b2a8aea23a2f" providerId="LiveId" clId="{43666A14-A6A0-492E-B26A-8F07613AAF5D}" dt="2021-05-19T08:37:27.174" v="15601"/>
          <ac:spMkLst>
            <pc:docMk/>
            <pc:sldMk cId="4067750713" sldId="919"/>
            <ac:spMk id="73" creationId="{8CDCB170-9728-4707-A8A1-2A904B20035D}"/>
          </ac:spMkLst>
        </pc:spChg>
        <pc:spChg chg="mod">
          <ac:chgData name="Lei Wu" userId="f083b2a8aea23a2f" providerId="LiveId" clId="{43666A14-A6A0-492E-B26A-8F07613AAF5D}" dt="2021-05-19T08:37:27.174" v="15601"/>
          <ac:spMkLst>
            <pc:docMk/>
            <pc:sldMk cId="4067750713" sldId="919"/>
            <ac:spMk id="74" creationId="{A6B484F1-707F-4E68-A1C9-12BE7F9AC8E0}"/>
          </ac:spMkLst>
        </pc:spChg>
        <pc:spChg chg="mod">
          <ac:chgData name="Lei Wu" userId="f083b2a8aea23a2f" providerId="LiveId" clId="{43666A14-A6A0-492E-B26A-8F07613AAF5D}" dt="2021-05-19T08:37:27.174" v="15601"/>
          <ac:spMkLst>
            <pc:docMk/>
            <pc:sldMk cId="4067750713" sldId="919"/>
            <ac:spMk id="75" creationId="{472883F3-472C-4D77-A448-EC5C2F1C844D}"/>
          </ac:spMkLst>
        </pc:spChg>
        <pc:spChg chg="mod">
          <ac:chgData name="Lei Wu" userId="f083b2a8aea23a2f" providerId="LiveId" clId="{43666A14-A6A0-492E-B26A-8F07613AAF5D}" dt="2021-05-19T08:37:27.174" v="15601"/>
          <ac:spMkLst>
            <pc:docMk/>
            <pc:sldMk cId="4067750713" sldId="919"/>
            <ac:spMk id="76" creationId="{DC0A1ABE-4868-4E98-AC21-1242AC5BBF97}"/>
          </ac:spMkLst>
        </pc:spChg>
        <pc:spChg chg="mod">
          <ac:chgData name="Lei Wu" userId="f083b2a8aea23a2f" providerId="LiveId" clId="{43666A14-A6A0-492E-B26A-8F07613AAF5D}" dt="2021-05-19T08:37:27.174" v="15601"/>
          <ac:spMkLst>
            <pc:docMk/>
            <pc:sldMk cId="4067750713" sldId="919"/>
            <ac:spMk id="77" creationId="{03981B53-8FC4-4071-B960-DBD343900F3D}"/>
          </ac:spMkLst>
        </pc:spChg>
        <pc:spChg chg="mod">
          <ac:chgData name="Lei Wu" userId="f083b2a8aea23a2f" providerId="LiveId" clId="{43666A14-A6A0-492E-B26A-8F07613AAF5D}" dt="2021-05-19T08:37:27.174" v="15601"/>
          <ac:spMkLst>
            <pc:docMk/>
            <pc:sldMk cId="4067750713" sldId="919"/>
            <ac:spMk id="78" creationId="{2C86B293-101E-4901-9560-BD95DE9B67B2}"/>
          </ac:spMkLst>
        </pc:spChg>
        <pc:spChg chg="mod">
          <ac:chgData name="Lei Wu" userId="f083b2a8aea23a2f" providerId="LiveId" clId="{43666A14-A6A0-492E-B26A-8F07613AAF5D}" dt="2021-05-19T08:37:27.174" v="15601"/>
          <ac:spMkLst>
            <pc:docMk/>
            <pc:sldMk cId="4067750713" sldId="919"/>
            <ac:spMk id="79" creationId="{4B6E2D0B-991E-4D7A-A4D0-D0B92E7C0526}"/>
          </ac:spMkLst>
        </pc:spChg>
        <pc:spChg chg="mod">
          <ac:chgData name="Lei Wu" userId="f083b2a8aea23a2f" providerId="LiveId" clId="{43666A14-A6A0-492E-B26A-8F07613AAF5D}" dt="2021-05-19T08:37:27.174" v="15601"/>
          <ac:spMkLst>
            <pc:docMk/>
            <pc:sldMk cId="4067750713" sldId="919"/>
            <ac:spMk id="80" creationId="{47E9DD60-D210-4BD6-B9D8-AEDB3AA08035}"/>
          </ac:spMkLst>
        </pc:spChg>
        <pc:spChg chg="mod">
          <ac:chgData name="Lei Wu" userId="f083b2a8aea23a2f" providerId="LiveId" clId="{43666A14-A6A0-492E-B26A-8F07613AAF5D}" dt="2021-05-19T08:37:27.174" v="15601"/>
          <ac:spMkLst>
            <pc:docMk/>
            <pc:sldMk cId="4067750713" sldId="919"/>
            <ac:spMk id="81" creationId="{0BC9863F-7DD8-40EA-A5A9-1B25F0BB9DB0}"/>
          </ac:spMkLst>
        </pc:spChg>
        <pc:spChg chg="mod">
          <ac:chgData name="Lei Wu" userId="f083b2a8aea23a2f" providerId="LiveId" clId="{43666A14-A6A0-492E-B26A-8F07613AAF5D}" dt="2021-05-19T08:37:27.174" v="15601"/>
          <ac:spMkLst>
            <pc:docMk/>
            <pc:sldMk cId="4067750713" sldId="919"/>
            <ac:spMk id="82" creationId="{E5DEB8A2-2CAA-454A-A6B2-1FBAA0F8C690}"/>
          </ac:spMkLst>
        </pc:spChg>
        <pc:spChg chg="mod">
          <ac:chgData name="Lei Wu" userId="f083b2a8aea23a2f" providerId="LiveId" clId="{43666A14-A6A0-492E-B26A-8F07613AAF5D}" dt="2021-05-19T08:37:27.174" v="15601"/>
          <ac:spMkLst>
            <pc:docMk/>
            <pc:sldMk cId="4067750713" sldId="919"/>
            <ac:spMk id="83" creationId="{DED56220-1DD4-43E9-BADB-49169C912403}"/>
          </ac:spMkLst>
        </pc:spChg>
        <pc:spChg chg="mod">
          <ac:chgData name="Lei Wu" userId="f083b2a8aea23a2f" providerId="LiveId" clId="{43666A14-A6A0-492E-B26A-8F07613AAF5D}" dt="2021-05-19T08:37:27.174" v="15601"/>
          <ac:spMkLst>
            <pc:docMk/>
            <pc:sldMk cId="4067750713" sldId="919"/>
            <ac:spMk id="84" creationId="{0E1483D3-9A0D-46BD-BD0E-9E5B3F081168}"/>
          </ac:spMkLst>
        </pc:spChg>
        <pc:spChg chg="mod">
          <ac:chgData name="Lei Wu" userId="f083b2a8aea23a2f" providerId="LiveId" clId="{43666A14-A6A0-492E-B26A-8F07613AAF5D}" dt="2021-05-19T08:37:27.174" v="15601"/>
          <ac:spMkLst>
            <pc:docMk/>
            <pc:sldMk cId="4067750713" sldId="919"/>
            <ac:spMk id="85" creationId="{075503AF-F4B6-4CE2-9853-2E9CF0930ECB}"/>
          </ac:spMkLst>
        </pc:spChg>
        <pc:spChg chg="mod">
          <ac:chgData name="Lei Wu" userId="f083b2a8aea23a2f" providerId="LiveId" clId="{43666A14-A6A0-492E-B26A-8F07613AAF5D}" dt="2021-05-19T08:37:27.174" v="15601"/>
          <ac:spMkLst>
            <pc:docMk/>
            <pc:sldMk cId="4067750713" sldId="919"/>
            <ac:spMk id="89" creationId="{96405741-CF99-4F94-AB9A-8C87B376ECCA}"/>
          </ac:spMkLst>
        </pc:spChg>
        <pc:spChg chg="mod">
          <ac:chgData name="Lei Wu" userId="f083b2a8aea23a2f" providerId="LiveId" clId="{43666A14-A6A0-492E-B26A-8F07613AAF5D}" dt="2021-05-19T08:37:27.174" v="15601"/>
          <ac:spMkLst>
            <pc:docMk/>
            <pc:sldMk cId="4067750713" sldId="919"/>
            <ac:spMk id="90" creationId="{7BE1338D-DED6-4B92-BE52-3E72A94DBD95}"/>
          </ac:spMkLst>
        </pc:spChg>
        <pc:spChg chg="mod">
          <ac:chgData name="Lei Wu" userId="f083b2a8aea23a2f" providerId="LiveId" clId="{43666A14-A6A0-492E-B26A-8F07613AAF5D}" dt="2021-05-19T08:37:27.174" v="15601"/>
          <ac:spMkLst>
            <pc:docMk/>
            <pc:sldMk cId="4067750713" sldId="919"/>
            <ac:spMk id="91" creationId="{D73846E2-BC0B-45D2-99B8-D29D244C8098}"/>
          </ac:spMkLst>
        </pc:spChg>
        <pc:spChg chg="mod">
          <ac:chgData name="Lei Wu" userId="f083b2a8aea23a2f" providerId="LiveId" clId="{43666A14-A6A0-492E-B26A-8F07613AAF5D}" dt="2021-05-19T08:37:27.174" v="15601"/>
          <ac:spMkLst>
            <pc:docMk/>
            <pc:sldMk cId="4067750713" sldId="919"/>
            <ac:spMk id="92" creationId="{A2873124-A461-4308-B555-7ED0EE9A0B03}"/>
          </ac:spMkLst>
        </pc:spChg>
        <pc:spChg chg="mod">
          <ac:chgData name="Lei Wu" userId="f083b2a8aea23a2f" providerId="LiveId" clId="{43666A14-A6A0-492E-B26A-8F07613AAF5D}" dt="2021-05-19T08:37:27.174" v="15601"/>
          <ac:spMkLst>
            <pc:docMk/>
            <pc:sldMk cId="4067750713" sldId="919"/>
            <ac:spMk id="93" creationId="{228D3FA6-AF5A-40C9-9F89-4113DCF9FD65}"/>
          </ac:spMkLst>
        </pc:spChg>
        <pc:spChg chg="mod">
          <ac:chgData name="Lei Wu" userId="f083b2a8aea23a2f" providerId="LiveId" clId="{43666A14-A6A0-492E-B26A-8F07613AAF5D}" dt="2021-05-19T08:37:27.174" v="15601"/>
          <ac:spMkLst>
            <pc:docMk/>
            <pc:sldMk cId="4067750713" sldId="919"/>
            <ac:spMk id="94" creationId="{81E92A1E-6AF9-4599-93DF-998669D21C07}"/>
          </ac:spMkLst>
        </pc:spChg>
        <pc:spChg chg="mod">
          <ac:chgData name="Lei Wu" userId="f083b2a8aea23a2f" providerId="LiveId" clId="{43666A14-A6A0-492E-B26A-8F07613AAF5D}" dt="2021-05-19T08:37:27.174" v="15601"/>
          <ac:spMkLst>
            <pc:docMk/>
            <pc:sldMk cId="4067750713" sldId="919"/>
            <ac:spMk id="95" creationId="{D3D26FBB-A453-43C8-B5BB-1DB49FEA797B}"/>
          </ac:spMkLst>
        </pc:spChg>
        <pc:spChg chg="add del mod">
          <ac:chgData name="Lei Wu" userId="f083b2a8aea23a2f" providerId="LiveId" clId="{43666A14-A6A0-492E-B26A-8F07613AAF5D}" dt="2021-05-19T08:37:39.594" v="15605"/>
          <ac:spMkLst>
            <pc:docMk/>
            <pc:sldMk cId="4067750713" sldId="919"/>
            <ac:spMk id="96" creationId="{1CEC5552-8C79-41DC-8057-941D47B36E43}"/>
          </ac:spMkLst>
        </pc:spChg>
        <pc:spChg chg="mod">
          <ac:chgData name="Lei Wu" userId="f083b2a8aea23a2f" providerId="LiveId" clId="{43666A14-A6A0-492E-B26A-8F07613AAF5D}" dt="2021-05-19T08:37:30.723" v="15604"/>
          <ac:spMkLst>
            <pc:docMk/>
            <pc:sldMk cId="4067750713" sldId="919"/>
            <ac:spMk id="99" creationId="{953F43D4-E73D-45B5-8768-0A2F60A072EF}"/>
          </ac:spMkLst>
        </pc:spChg>
        <pc:spChg chg="mod">
          <ac:chgData name="Lei Wu" userId="f083b2a8aea23a2f" providerId="LiveId" clId="{43666A14-A6A0-492E-B26A-8F07613AAF5D}" dt="2021-05-19T08:37:30.723" v="15604"/>
          <ac:spMkLst>
            <pc:docMk/>
            <pc:sldMk cId="4067750713" sldId="919"/>
            <ac:spMk id="102" creationId="{614CC8A1-3041-4656-A70A-1AD2D93BD31A}"/>
          </ac:spMkLst>
        </pc:spChg>
        <pc:spChg chg="mod">
          <ac:chgData name="Lei Wu" userId="f083b2a8aea23a2f" providerId="LiveId" clId="{43666A14-A6A0-492E-B26A-8F07613AAF5D}" dt="2021-05-19T08:37:30.723" v="15604"/>
          <ac:spMkLst>
            <pc:docMk/>
            <pc:sldMk cId="4067750713" sldId="919"/>
            <ac:spMk id="105" creationId="{6CDFB805-6EEA-4F83-9D6C-D1BC43857054}"/>
          </ac:spMkLst>
        </pc:spChg>
        <pc:spChg chg="mod">
          <ac:chgData name="Lei Wu" userId="f083b2a8aea23a2f" providerId="LiveId" clId="{43666A14-A6A0-492E-B26A-8F07613AAF5D}" dt="2021-05-19T08:37:30.723" v="15604"/>
          <ac:spMkLst>
            <pc:docMk/>
            <pc:sldMk cId="4067750713" sldId="919"/>
            <ac:spMk id="108" creationId="{88CD166F-A2D3-4689-8E87-37F497453053}"/>
          </ac:spMkLst>
        </pc:spChg>
        <pc:spChg chg="mod">
          <ac:chgData name="Lei Wu" userId="f083b2a8aea23a2f" providerId="LiveId" clId="{43666A14-A6A0-492E-B26A-8F07613AAF5D}" dt="2021-05-19T08:37:30.723" v="15604"/>
          <ac:spMkLst>
            <pc:docMk/>
            <pc:sldMk cId="4067750713" sldId="919"/>
            <ac:spMk id="109" creationId="{83537506-5F11-4BC1-B478-E2BAE99CDFC5}"/>
          </ac:spMkLst>
        </pc:spChg>
        <pc:spChg chg="mod">
          <ac:chgData name="Lei Wu" userId="f083b2a8aea23a2f" providerId="LiveId" clId="{43666A14-A6A0-492E-B26A-8F07613AAF5D}" dt="2021-05-19T08:37:30.723" v="15604"/>
          <ac:spMkLst>
            <pc:docMk/>
            <pc:sldMk cId="4067750713" sldId="919"/>
            <ac:spMk id="110" creationId="{8B7AA866-FD75-4553-80AF-7142C731A8E6}"/>
          </ac:spMkLst>
        </pc:spChg>
        <pc:spChg chg="mod">
          <ac:chgData name="Lei Wu" userId="f083b2a8aea23a2f" providerId="LiveId" clId="{43666A14-A6A0-492E-B26A-8F07613AAF5D}" dt="2021-05-19T08:37:30.723" v="15604"/>
          <ac:spMkLst>
            <pc:docMk/>
            <pc:sldMk cId="4067750713" sldId="919"/>
            <ac:spMk id="111" creationId="{F304CEBF-91D0-4240-B13E-5E8C6DA2AB61}"/>
          </ac:spMkLst>
        </pc:spChg>
        <pc:spChg chg="mod">
          <ac:chgData name="Lei Wu" userId="f083b2a8aea23a2f" providerId="LiveId" clId="{43666A14-A6A0-492E-B26A-8F07613AAF5D}" dt="2021-05-19T08:37:30.723" v="15604"/>
          <ac:spMkLst>
            <pc:docMk/>
            <pc:sldMk cId="4067750713" sldId="919"/>
            <ac:spMk id="112" creationId="{97415B64-AAC2-4DBF-BC07-4DF12782686C}"/>
          </ac:spMkLst>
        </pc:spChg>
        <pc:spChg chg="mod">
          <ac:chgData name="Lei Wu" userId="f083b2a8aea23a2f" providerId="LiveId" clId="{43666A14-A6A0-492E-B26A-8F07613AAF5D}" dt="2021-05-19T08:37:30.723" v="15604"/>
          <ac:spMkLst>
            <pc:docMk/>
            <pc:sldMk cId="4067750713" sldId="919"/>
            <ac:spMk id="113" creationId="{B1027879-46D0-44FA-8229-CCF9B348827A}"/>
          </ac:spMkLst>
        </pc:spChg>
        <pc:spChg chg="mod">
          <ac:chgData name="Lei Wu" userId="f083b2a8aea23a2f" providerId="LiveId" clId="{43666A14-A6A0-492E-B26A-8F07613AAF5D}" dt="2021-05-19T08:37:30.723" v="15604"/>
          <ac:spMkLst>
            <pc:docMk/>
            <pc:sldMk cId="4067750713" sldId="919"/>
            <ac:spMk id="114" creationId="{D3562AAC-BE23-4C24-94F0-23A35FF167C2}"/>
          </ac:spMkLst>
        </pc:spChg>
        <pc:spChg chg="mod">
          <ac:chgData name="Lei Wu" userId="f083b2a8aea23a2f" providerId="LiveId" clId="{43666A14-A6A0-492E-B26A-8F07613AAF5D}" dt="2021-05-19T08:37:30.723" v="15604"/>
          <ac:spMkLst>
            <pc:docMk/>
            <pc:sldMk cId="4067750713" sldId="919"/>
            <ac:spMk id="115" creationId="{98CCF591-A1CF-4AFF-A4F8-C2E2D100A845}"/>
          </ac:spMkLst>
        </pc:spChg>
        <pc:spChg chg="mod">
          <ac:chgData name="Lei Wu" userId="f083b2a8aea23a2f" providerId="LiveId" clId="{43666A14-A6A0-492E-B26A-8F07613AAF5D}" dt="2021-05-19T08:37:30.723" v="15604"/>
          <ac:spMkLst>
            <pc:docMk/>
            <pc:sldMk cId="4067750713" sldId="919"/>
            <ac:spMk id="116" creationId="{437C34EB-CA4E-4C5C-AECE-5C96C3E98B45}"/>
          </ac:spMkLst>
        </pc:spChg>
        <pc:spChg chg="mod">
          <ac:chgData name="Lei Wu" userId="f083b2a8aea23a2f" providerId="LiveId" clId="{43666A14-A6A0-492E-B26A-8F07613AAF5D}" dt="2021-05-19T08:37:30.723" v="15604"/>
          <ac:spMkLst>
            <pc:docMk/>
            <pc:sldMk cId="4067750713" sldId="919"/>
            <ac:spMk id="117" creationId="{80CAD4D9-BA91-4668-87E7-4C635AFB179A}"/>
          </ac:spMkLst>
        </pc:spChg>
        <pc:spChg chg="mod">
          <ac:chgData name="Lei Wu" userId="f083b2a8aea23a2f" providerId="LiveId" clId="{43666A14-A6A0-492E-B26A-8F07613AAF5D}" dt="2021-05-19T08:37:30.723" v="15604"/>
          <ac:spMkLst>
            <pc:docMk/>
            <pc:sldMk cId="4067750713" sldId="919"/>
            <ac:spMk id="118" creationId="{218E155B-D729-48ED-8193-A0BEAA05AC80}"/>
          </ac:spMkLst>
        </pc:spChg>
        <pc:spChg chg="mod">
          <ac:chgData name="Lei Wu" userId="f083b2a8aea23a2f" providerId="LiveId" clId="{43666A14-A6A0-492E-B26A-8F07613AAF5D}" dt="2021-05-19T08:37:30.723" v="15604"/>
          <ac:spMkLst>
            <pc:docMk/>
            <pc:sldMk cId="4067750713" sldId="919"/>
            <ac:spMk id="119" creationId="{78EE5463-1572-4359-86F3-F3318D0175D1}"/>
          </ac:spMkLst>
        </pc:spChg>
        <pc:spChg chg="mod">
          <ac:chgData name="Lei Wu" userId="f083b2a8aea23a2f" providerId="LiveId" clId="{43666A14-A6A0-492E-B26A-8F07613AAF5D}" dt="2021-05-19T08:37:30.723" v="15604"/>
          <ac:spMkLst>
            <pc:docMk/>
            <pc:sldMk cId="4067750713" sldId="919"/>
            <ac:spMk id="120" creationId="{7924DD77-8503-4D86-B672-743F3F2224F2}"/>
          </ac:spMkLst>
        </pc:spChg>
        <pc:spChg chg="mod">
          <ac:chgData name="Lei Wu" userId="f083b2a8aea23a2f" providerId="LiveId" clId="{43666A14-A6A0-492E-B26A-8F07613AAF5D}" dt="2021-05-19T08:37:30.723" v="15604"/>
          <ac:spMkLst>
            <pc:docMk/>
            <pc:sldMk cId="4067750713" sldId="919"/>
            <ac:spMk id="121" creationId="{1C578A52-5042-412F-BBFB-776DB64BA40C}"/>
          </ac:spMkLst>
        </pc:spChg>
        <pc:spChg chg="mod">
          <ac:chgData name="Lei Wu" userId="f083b2a8aea23a2f" providerId="LiveId" clId="{43666A14-A6A0-492E-B26A-8F07613AAF5D}" dt="2021-05-19T08:37:30.723" v="15604"/>
          <ac:spMkLst>
            <pc:docMk/>
            <pc:sldMk cId="4067750713" sldId="919"/>
            <ac:spMk id="122" creationId="{AB1123B5-B3F3-4CBA-BDCF-D00FDBFEEBFF}"/>
          </ac:spMkLst>
        </pc:spChg>
        <pc:spChg chg="mod">
          <ac:chgData name="Lei Wu" userId="f083b2a8aea23a2f" providerId="LiveId" clId="{43666A14-A6A0-492E-B26A-8F07613AAF5D}" dt="2021-05-19T08:37:30.723" v="15604"/>
          <ac:spMkLst>
            <pc:docMk/>
            <pc:sldMk cId="4067750713" sldId="919"/>
            <ac:spMk id="123" creationId="{0B1B1FBC-752D-43DB-8BA6-C52C6C9AB14E}"/>
          </ac:spMkLst>
        </pc:spChg>
        <pc:spChg chg="mod">
          <ac:chgData name="Lei Wu" userId="f083b2a8aea23a2f" providerId="LiveId" clId="{43666A14-A6A0-492E-B26A-8F07613AAF5D}" dt="2021-05-19T08:37:30.723" v="15604"/>
          <ac:spMkLst>
            <pc:docMk/>
            <pc:sldMk cId="4067750713" sldId="919"/>
            <ac:spMk id="124" creationId="{D99EC747-D546-43F2-8DD8-F2C8F00742E6}"/>
          </ac:spMkLst>
        </pc:spChg>
        <pc:spChg chg="mod">
          <ac:chgData name="Lei Wu" userId="f083b2a8aea23a2f" providerId="LiveId" clId="{43666A14-A6A0-492E-B26A-8F07613AAF5D}" dt="2021-05-19T08:37:30.723" v="15604"/>
          <ac:spMkLst>
            <pc:docMk/>
            <pc:sldMk cId="4067750713" sldId="919"/>
            <ac:spMk id="125" creationId="{5D998A1C-1558-48FE-86B1-DE7E865EF8AF}"/>
          </ac:spMkLst>
        </pc:spChg>
        <pc:spChg chg="mod">
          <ac:chgData name="Lei Wu" userId="f083b2a8aea23a2f" providerId="LiveId" clId="{43666A14-A6A0-492E-B26A-8F07613AAF5D}" dt="2021-05-19T08:37:30.723" v="15604"/>
          <ac:spMkLst>
            <pc:docMk/>
            <pc:sldMk cId="4067750713" sldId="919"/>
            <ac:spMk id="126" creationId="{6EC4997F-5BBD-4383-92F3-DF264552C96F}"/>
          </ac:spMkLst>
        </pc:spChg>
        <pc:spChg chg="mod">
          <ac:chgData name="Lei Wu" userId="f083b2a8aea23a2f" providerId="LiveId" clId="{43666A14-A6A0-492E-B26A-8F07613AAF5D}" dt="2021-05-19T08:37:30.723" v="15604"/>
          <ac:spMkLst>
            <pc:docMk/>
            <pc:sldMk cId="4067750713" sldId="919"/>
            <ac:spMk id="127" creationId="{FE52E8D1-48FF-4443-92C4-8ED1F3E30882}"/>
          </ac:spMkLst>
        </pc:spChg>
        <pc:spChg chg="mod">
          <ac:chgData name="Lei Wu" userId="f083b2a8aea23a2f" providerId="LiveId" clId="{43666A14-A6A0-492E-B26A-8F07613AAF5D}" dt="2021-05-19T08:37:30.723" v="15604"/>
          <ac:spMkLst>
            <pc:docMk/>
            <pc:sldMk cId="4067750713" sldId="919"/>
            <ac:spMk id="128" creationId="{A61720B9-746E-40C4-9EA3-EC7D7A395CD8}"/>
          </ac:spMkLst>
        </pc:spChg>
        <pc:spChg chg="mod">
          <ac:chgData name="Lei Wu" userId="f083b2a8aea23a2f" providerId="LiveId" clId="{43666A14-A6A0-492E-B26A-8F07613AAF5D}" dt="2021-05-19T08:37:30.723" v="15604"/>
          <ac:spMkLst>
            <pc:docMk/>
            <pc:sldMk cId="4067750713" sldId="919"/>
            <ac:spMk id="129" creationId="{CA85F8C2-01EA-4904-AA08-CA40304F2CB7}"/>
          </ac:spMkLst>
        </pc:spChg>
        <pc:spChg chg="mod">
          <ac:chgData name="Lei Wu" userId="f083b2a8aea23a2f" providerId="LiveId" clId="{43666A14-A6A0-492E-B26A-8F07613AAF5D}" dt="2021-05-19T08:37:30.723" v="15604"/>
          <ac:spMkLst>
            <pc:docMk/>
            <pc:sldMk cId="4067750713" sldId="919"/>
            <ac:spMk id="130" creationId="{AC1A34D1-58FD-41D5-8370-CD4A74D57917}"/>
          </ac:spMkLst>
        </pc:spChg>
        <pc:spChg chg="mod">
          <ac:chgData name="Lei Wu" userId="f083b2a8aea23a2f" providerId="LiveId" clId="{43666A14-A6A0-492E-B26A-8F07613AAF5D}" dt="2021-05-19T08:37:30.723" v="15604"/>
          <ac:spMkLst>
            <pc:docMk/>
            <pc:sldMk cId="4067750713" sldId="919"/>
            <ac:spMk id="131" creationId="{04AE2658-2E01-4724-BC4E-E38AB767AB59}"/>
          </ac:spMkLst>
        </pc:spChg>
        <pc:spChg chg="mod">
          <ac:chgData name="Lei Wu" userId="f083b2a8aea23a2f" providerId="LiveId" clId="{43666A14-A6A0-492E-B26A-8F07613AAF5D}" dt="2021-05-19T08:37:30.723" v="15604"/>
          <ac:spMkLst>
            <pc:docMk/>
            <pc:sldMk cId="4067750713" sldId="919"/>
            <ac:spMk id="135" creationId="{B72A681E-1339-40AB-8134-314EECDF8816}"/>
          </ac:spMkLst>
        </pc:spChg>
        <pc:spChg chg="mod">
          <ac:chgData name="Lei Wu" userId="f083b2a8aea23a2f" providerId="LiveId" clId="{43666A14-A6A0-492E-B26A-8F07613AAF5D}" dt="2021-05-19T08:37:30.723" v="15604"/>
          <ac:spMkLst>
            <pc:docMk/>
            <pc:sldMk cId="4067750713" sldId="919"/>
            <ac:spMk id="136" creationId="{026B0F56-2A0D-40E3-95F9-565306841470}"/>
          </ac:spMkLst>
        </pc:spChg>
        <pc:spChg chg="mod">
          <ac:chgData name="Lei Wu" userId="f083b2a8aea23a2f" providerId="LiveId" clId="{43666A14-A6A0-492E-B26A-8F07613AAF5D}" dt="2021-05-19T08:37:30.723" v="15604"/>
          <ac:spMkLst>
            <pc:docMk/>
            <pc:sldMk cId="4067750713" sldId="919"/>
            <ac:spMk id="137" creationId="{8E9AC452-28EE-485E-A27E-BE2C3BCF273A}"/>
          </ac:spMkLst>
        </pc:spChg>
        <pc:spChg chg="mod">
          <ac:chgData name="Lei Wu" userId="f083b2a8aea23a2f" providerId="LiveId" clId="{43666A14-A6A0-492E-B26A-8F07613AAF5D}" dt="2021-05-19T08:37:30.723" v="15604"/>
          <ac:spMkLst>
            <pc:docMk/>
            <pc:sldMk cId="4067750713" sldId="919"/>
            <ac:spMk id="138" creationId="{863D96A7-6A3C-421A-9F60-C145AE79F2B0}"/>
          </ac:spMkLst>
        </pc:spChg>
        <pc:spChg chg="mod">
          <ac:chgData name="Lei Wu" userId="f083b2a8aea23a2f" providerId="LiveId" clId="{43666A14-A6A0-492E-B26A-8F07613AAF5D}" dt="2021-05-19T08:37:30.723" v="15604"/>
          <ac:spMkLst>
            <pc:docMk/>
            <pc:sldMk cId="4067750713" sldId="919"/>
            <ac:spMk id="139" creationId="{724D33E8-9E68-4CA4-B387-72E8147C3D22}"/>
          </ac:spMkLst>
        </pc:spChg>
        <pc:spChg chg="mod">
          <ac:chgData name="Lei Wu" userId="f083b2a8aea23a2f" providerId="LiveId" clId="{43666A14-A6A0-492E-B26A-8F07613AAF5D}" dt="2021-05-19T08:37:30.723" v="15604"/>
          <ac:spMkLst>
            <pc:docMk/>
            <pc:sldMk cId="4067750713" sldId="919"/>
            <ac:spMk id="140" creationId="{03F50052-D7E3-4E70-BABA-DA54460D21E3}"/>
          </ac:spMkLst>
        </pc:spChg>
        <pc:spChg chg="mod">
          <ac:chgData name="Lei Wu" userId="f083b2a8aea23a2f" providerId="LiveId" clId="{43666A14-A6A0-492E-B26A-8F07613AAF5D}" dt="2021-05-19T08:37:30.723" v="15604"/>
          <ac:spMkLst>
            <pc:docMk/>
            <pc:sldMk cId="4067750713" sldId="919"/>
            <ac:spMk id="141" creationId="{E0833734-0132-45CB-B78C-33C62FFD3275}"/>
          </ac:spMkLst>
        </pc:spChg>
        <pc:spChg chg="add del mod">
          <ac:chgData name="Lei Wu" userId="f083b2a8aea23a2f" providerId="LiveId" clId="{43666A14-A6A0-492E-B26A-8F07613AAF5D}" dt="2021-05-19T08:37:56.121" v="15608" actId="478"/>
          <ac:spMkLst>
            <pc:docMk/>
            <pc:sldMk cId="4067750713" sldId="919"/>
            <ac:spMk id="142" creationId="{0B8DFB7F-15A2-4699-ADC1-FD84130E54BA}"/>
          </ac:spMkLst>
        </pc:spChg>
        <pc:spChg chg="mod">
          <ac:chgData name="Lei Wu" userId="f083b2a8aea23a2f" providerId="LiveId" clId="{43666A14-A6A0-492E-B26A-8F07613AAF5D}" dt="2021-05-19T08:37:47.820" v="15606"/>
          <ac:spMkLst>
            <pc:docMk/>
            <pc:sldMk cId="4067750713" sldId="919"/>
            <ac:spMk id="145" creationId="{7B87ECBF-96DA-4579-9DF4-AB5AE740D570}"/>
          </ac:spMkLst>
        </pc:spChg>
        <pc:spChg chg="mod">
          <ac:chgData name="Lei Wu" userId="f083b2a8aea23a2f" providerId="LiveId" clId="{43666A14-A6A0-492E-B26A-8F07613AAF5D}" dt="2021-05-19T08:37:47.820" v="15606"/>
          <ac:spMkLst>
            <pc:docMk/>
            <pc:sldMk cId="4067750713" sldId="919"/>
            <ac:spMk id="148" creationId="{4FD4D28E-3A95-4C99-A51D-880F1C33D112}"/>
          </ac:spMkLst>
        </pc:spChg>
        <pc:spChg chg="mod">
          <ac:chgData name="Lei Wu" userId="f083b2a8aea23a2f" providerId="LiveId" clId="{43666A14-A6A0-492E-B26A-8F07613AAF5D}" dt="2021-05-19T08:37:47.820" v="15606"/>
          <ac:spMkLst>
            <pc:docMk/>
            <pc:sldMk cId="4067750713" sldId="919"/>
            <ac:spMk id="151" creationId="{AD984709-9742-4E6E-827F-6CC94C1EFEED}"/>
          </ac:spMkLst>
        </pc:spChg>
        <pc:spChg chg="mod">
          <ac:chgData name="Lei Wu" userId="f083b2a8aea23a2f" providerId="LiveId" clId="{43666A14-A6A0-492E-B26A-8F07613AAF5D}" dt="2021-05-19T08:37:47.820" v="15606"/>
          <ac:spMkLst>
            <pc:docMk/>
            <pc:sldMk cId="4067750713" sldId="919"/>
            <ac:spMk id="154" creationId="{57777BF7-CD50-4FE3-BC3B-9A64CC9A0337}"/>
          </ac:spMkLst>
        </pc:spChg>
        <pc:spChg chg="mod">
          <ac:chgData name="Lei Wu" userId="f083b2a8aea23a2f" providerId="LiveId" clId="{43666A14-A6A0-492E-B26A-8F07613AAF5D}" dt="2021-05-19T08:37:47.820" v="15606"/>
          <ac:spMkLst>
            <pc:docMk/>
            <pc:sldMk cId="4067750713" sldId="919"/>
            <ac:spMk id="155" creationId="{6A41F5EA-F75B-47DB-A6AE-47B031FBBDF1}"/>
          </ac:spMkLst>
        </pc:spChg>
        <pc:spChg chg="mod">
          <ac:chgData name="Lei Wu" userId="f083b2a8aea23a2f" providerId="LiveId" clId="{43666A14-A6A0-492E-B26A-8F07613AAF5D}" dt="2021-05-19T08:37:47.820" v="15606"/>
          <ac:spMkLst>
            <pc:docMk/>
            <pc:sldMk cId="4067750713" sldId="919"/>
            <ac:spMk id="156" creationId="{2F39AC94-1314-426C-82CC-E346634DDE82}"/>
          </ac:spMkLst>
        </pc:spChg>
        <pc:spChg chg="mod">
          <ac:chgData name="Lei Wu" userId="f083b2a8aea23a2f" providerId="LiveId" clId="{43666A14-A6A0-492E-B26A-8F07613AAF5D}" dt="2021-05-19T08:37:47.820" v="15606"/>
          <ac:spMkLst>
            <pc:docMk/>
            <pc:sldMk cId="4067750713" sldId="919"/>
            <ac:spMk id="157" creationId="{D5D9EB41-51AE-406F-9D42-CC409C293D65}"/>
          </ac:spMkLst>
        </pc:spChg>
        <pc:spChg chg="mod">
          <ac:chgData name="Lei Wu" userId="f083b2a8aea23a2f" providerId="LiveId" clId="{43666A14-A6A0-492E-B26A-8F07613AAF5D}" dt="2021-05-19T08:37:47.820" v="15606"/>
          <ac:spMkLst>
            <pc:docMk/>
            <pc:sldMk cId="4067750713" sldId="919"/>
            <ac:spMk id="158" creationId="{88F08C08-C746-4AB2-81AA-916E87D99816}"/>
          </ac:spMkLst>
        </pc:spChg>
        <pc:spChg chg="mod">
          <ac:chgData name="Lei Wu" userId="f083b2a8aea23a2f" providerId="LiveId" clId="{43666A14-A6A0-492E-B26A-8F07613AAF5D}" dt="2021-05-19T08:37:47.820" v="15606"/>
          <ac:spMkLst>
            <pc:docMk/>
            <pc:sldMk cId="4067750713" sldId="919"/>
            <ac:spMk id="159" creationId="{A2F13A4B-0301-453F-8EB4-2ED39E9A0FC5}"/>
          </ac:spMkLst>
        </pc:spChg>
        <pc:spChg chg="mod">
          <ac:chgData name="Lei Wu" userId="f083b2a8aea23a2f" providerId="LiveId" clId="{43666A14-A6A0-492E-B26A-8F07613AAF5D}" dt="2021-05-19T08:37:47.820" v="15606"/>
          <ac:spMkLst>
            <pc:docMk/>
            <pc:sldMk cId="4067750713" sldId="919"/>
            <ac:spMk id="160" creationId="{4DAF6E56-4E1F-4637-82EA-A348CED8D7E2}"/>
          </ac:spMkLst>
        </pc:spChg>
        <pc:spChg chg="mod">
          <ac:chgData name="Lei Wu" userId="f083b2a8aea23a2f" providerId="LiveId" clId="{43666A14-A6A0-492E-B26A-8F07613AAF5D}" dt="2021-05-19T08:37:47.820" v="15606"/>
          <ac:spMkLst>
            <pc:docMk/>
            <pc:sldMk cId="4067750713" sldId="919"/>
            <ac:spMk id="161" creationId="{587B031E-48ED-475A-B263-E04ACE2C4547}"/>
          </ac:spMkLst>
        </pc:spChg>
        <pc:spChg chg="mod">
          <ac:chgData name="Lei Wu" userId="f083b2a8aea23a2f" providerId="LiveId" clId="{43666A14-A6A0-492E-B26A-8F07613AAF5D}" dt="2021-05-19T08:37:47.820" v="15606"/>
          <ac:spMkLst>
            <pc:docMk/>
            <pc:sldMk cId="4067750713" sldId="919"/>
            <ac:spMk id="162" creationId="{B28FBF0C-9566-4594-86E9-795D752064DC}"/>
          </ac:spMkLst>
        </pc:spChg>
        <pc:spChg chg="mod">
          <ac:chgData name="Lei Wu" userId="f083b2a8aea23a2f" providerId="LiveId" clId="{43666A14-A6A0-492E-B26A-8F07613AAF5D}" dt="2021-05-19T08:37:47.820" v="15606"/>
          <ac:spMkLst>
            <pc:docMk/>
            <pc:sldMk cId="4067750713" sldId="919"/>
            <ac:spMk id="163" creationId="{68797BA0-57E0-42C3-8F7B-45FC4C64B9E8}"/>
          </ac:spMkLst>
        </pc:spChg>
        <pc:spChg chg="mod">
          <ac:chgData name="Lei Wu" userId="f083b2a8aea23a2f" providerId="LiveId" clId="{43666A14-A6A0-492E-B26A-8F07613AAF5D}" dt="2021-05-19T08:37:47.820" v="15606"/>
          <ac:spMkLst>
            <pc:docMk/>
            <pc:sldMk cId="4067750713" sldId="919"/>
            <ac:spMk id="164" creationId="{5C39AC39-FD53-41CB-9B08-C0952C240A87}"/>
          </ac:spMkLst>
        </pc:spChg>
        <pc:spChg chg="mod">
          <ac:chgData name="Lei Wu" userId="f083b2a8aea23a2f" providerId="LiveId" clId="{43666A14-A6A0-492E-B26A-8F07613AAF5D}" dt="2021-05-19T08:37:47.820" v="15606"/>
          <ac:spMkLst>
            <pc:docMk/>
            <pc:sldMk cId="4067750713" sldId="919"/>
            <ac:spMk id="165" creationId="{84A91232-6D1B-45A4-A71F-FECBCC039FC2}"/>
          </ac:spMkLst>
        </pc:spChg>
        <pc:spChg chg="mod">
          <ac:chgData name="Lei Wu" userId="f083b2a8aea23a2f" providerId="LiveId" clId="{43666A14-A6A0-492E-B26A-8F07613AAF5D}" dt="2021-05-19T08:37:47.820" v="15606"/>
          <ac:spMkLst>
            <pc:docMk/>
            <pc:sldMk cId="4067750713" sldId="919"/>
            <ac:spMk id="166" creationId="{626EE3D5-1177-42F6-96E2-E2C4933A11AA}"/>
          </ac:spMkLst>
        </pc:spChg>
        <pc:spChg chg="mod">
          <ac:chgData name="Lei Wu" userId="f083b2a8aea23a2f" providerId="LiveId" clId="{43666A14-A6A0-492E-B26A-8F07613AAF5D}" dt="2021-05-19T08:37:47.820" v="15606"/>
          <ac:spMkLst>
            <pc:docMk/>
            <pc:sldMk cId="4067750713" sldId="919"/>
            <ac:spMk id="167" creationId="{BA49220F-A278-4B1A-83CC-C2A3E42C14A4}"/>
          </ac:spMkLst>
        </pc:spChg>
        <pc:spChg chg="mod">
          <ac:chgData name="Lei Wu" userId="f083b2a8aea23a2f" providerId="LiveId" clId="{43666A14-A6A0-492E-B26A-8F07613AAF5D}" dt="2021-05-19T08:37:47.820" v="15606"/>
          <ac:spMkLst>
            <pc:docMk/>
            <pc:sldMk cId="4067750713" sldId="919"/>
            <ac:spMk id="168" creationId="{0540628B-77DF-4D75-B36F-D30AF93DD7C7}"/>
          </ac:spMkLst>
        </pc:spChg>
        <pc:spChg chg="mod">
          <ac:chgData name="Lei Wu" userId="f083b2a8aea23a2f" providerId="LiveId" clId="{43666A14-A6A0-492E-B26A-8F07613AAF5D}" dt="2021-05-19T08:37:47.820" v="15606"/>
          <ac:spMkLst>
            <pc:docMk/>
            <pc:sldMk cId="4067750713" sldId="919"/>
            <ac:spMk id="169" creationId="{18F574C3-016C-4A38-94E9-53AB50FCEE5F}"/>
          </ac:spMkLst>
        </pc:spChg>
        <pc:spChg chg="mod">
          <ac:chgData name="Lei Wu" userId="f083b2a8aea23a2f" providerId="LiveId" clId="{43666A14-A6A0-492E-B26A-8F07613AAF5D}" dt="2021-05-19T08:37:47.820" v="15606"/>
          <ac:spMkLst>
            <pc:docMk/>
            <pc:sldMk cId="4067750713" sldId="919"/>
            <ac:spMk id="170" creationId="{AC40EC63-B5A4-4EF2-9D8A-9462A76D6650}"/>
          </ac:spMkLst>
        </pc:spChg>
        <pc:spChg chg="mod">
          <ac:chgData name="Lei Wu" userId="f083b2a8aea23a2f" providerId="LiveId" clId="{43666A14-A6A0-492E-B26A-8F07613AAF5D}" dt="2021-05-19T08:37:47.820" v="15606"/>
          <ac:spMkLst>
            <pc:docMk/>
            <pc:sldMk cId="4067750713" sldId="919"/>
            <ac:spMk id="171" creationId="{B7B8F965-00C9-4DBF-8DFF-E79833EEFFA6}"/>
          </ac:spMkLst>
        </pc:spChg>
        <pc:spChg chg="mod">
          <ac:chgData name="Lei Wu" userId="f083b2a8aea23a2f" providerId="LiveId" clId="{43666A14-A6A0-492E-B26A-8F07613AAF5D}" dt="2021-05-19T08:37:47.820" v="15606"/>
          <ac:spMkLst>
            <pc:docMk/>
            <pc:sldMk cId="4067750713" sldId="919"/>
            <ac:spMk id="172" creationId="{822CC3FC-21FF-4688-97A6-946727D3B18A}"/>
          </ac:spMkLst>
        </pc:spChg>
        <pc:spChg chg="mod">
          <ac:chgData name="Lei Wu" userId="f083b2a8aea23a2f" providerId="LiveId" clId="{43666A14-A6A0-492E-B26A-8F07613AAF5D}" dt="2021-05-19T08:37:47.820" v="15606"/>
          <ac:spMkLst>
            <pc:docMk/>
            <pc:sldMk cId="4067750713" sldId="919"/>
            <ac:spMk id="173" creationId="{89F2FE30-29C3-4125-8028-81CF7743B9C0}"/>
          </ac:spMkLst>
        </pc:spChg>
        <pc:spChg chg="mod">
          <ac:chgData name="Lei Wu" userId="f083b2a8aea23a2f" providerId="LiveId" clId="{43666A14-A6A0-492E-B26A-8F07613AAF5D}" dt="2021-05-19T08:37:47.820" v="15606"/>
          <ac:spMkLst>
            <pc:docMk/>
            <pc:sldMk cId="4067750713" sldId="919"/>
            <ac:spMk id="174" creationId="{6783C6C1-7D9B-47F3-837D-A1DB117E049F}"/>
          </ac:spMkLst>
        </pc:spChg>
        <pc:spChg chg="mod">
          <ac:chgData name="Lei Wu" userId="f083b2a8aea23a2f" providerId="LiveId" clId="{43666A14-A6A0-492E-B26A-8F07613AAF5D}" dt="2021-05-19T08:37:47.820" v="15606"/>
          <ac:spMkLst>
            <pc:docMk/>
            <pc:sldMk cId="4067750713" sldId="919"/>
            <ac:spMk id="175" creationId="{3C8A85A2-924F-4560-A848-3ACB2A2F7E0B}"/>
          </ac:spMkLst>
        </pc:spChg>
        <pc:spChg chg="mod">
          <ac:chgData name="Lei Wu" userId="f083b2a8aea23a2f" providerId="LiveId" clId="{43666A14-A6A0-492E-B26A-8F07613AAF5D}" dt="2021-05-19T08:37:47.820" v="15606"/>
          <ac:spMkLst>
            <pc:docMk/>
            <pc:sldMk cId="4067750713" sldId="919"/>
            <ac:spMk id="176" creationId="{C9467223-60D5-476C-915D-F1B966B4AAF9}"/>
          </ac:spMkLst>
        </pc:spChg>
        <pc:spChg chg="mod">
          <ac:chgData name="Lei Wu" userId="f083b2a8aea23a2f" providerId="LiveId" clId="{43666A14-A6A0-492E-B26A-8F07613AAF5D}" dt="2021-05-19T08:37:47.820" v="15606"/>
          <ac:spMkLst>
            <pc:docMk/>
            <pc:sldMk cId="4067750713" sldId="919"/>
            <ac:spMk id="177" creationId="{8589EE55-6614-4E68-8C51-278F57E518E1}"/>
          </ac:spMkLst>
        </pc:spChg>
        <pc:spChg chg="mod">
          <ac:chgData name="Lei Wu" userId="f083b2a8aea23a2f" providerId="LiveId" clId="{43666A14-A6A0-492E-B26A-8F07613AAF5D}" dt="2021-05-19T08:37:47.820" v="15606"/>
          <ac:spMkLst>
            <pc:docMk/>
            <pc:sldMk cId="4067750713" sldId="919"/>
            <ac:spMk id="181" creationId="{D8242F74-1CFD-46E2-865B-8E43EF7BC340}"/>
          </ac:spMkLst>
        </pc:spChg>
        <pc:spChg chg="mod">
          <ac:chgData name="Lei Wu" userId="f083b2a8aea23a2f" providerId="LiveId" clId="{43666A14-A6A0-492E-B26A-8F07613AAF5D}" dt="2021-05-19T08:37:47.820" v="15606"/>
          <ac:spMkLst>
            <pc:docMk/>
            <pc:sldMk cId="4067750713" sldId="919"/>
            <ac:spMk id="182" creationId="{E2C57F6C-ADF2-4B83-9D74-978A3D685F11}"/>
          </ac:spMkLst>
        </pc:spChg>
        <pc:spChg chg="mod">
          <ac:chgData name="Lei Wu" userId="f083b2a8aea23a2f" providerId="LiveId" clId="{43666A14-A6A0-492E-B26A-8F07613AAF5D}" dt="2021-05-19T08:37:47.820" v="15606"/>
          <ac:spMkLst>
            <pc:docMk/>
            <pc:sldMk cId="4067750713" sldId="919"/>
            <ac:spMk id="183" creationId="{10D21F5A-7346-471B-8A5C-541D5F3DB35F}"/>
          </ac:spMkLst>
        </pc:spChg>
        <pc:spChg chg="mod">
          <ac:chgData name="Lei Wu" userId="f083b2a8aea23a2f" providerId="LiveId" clId="{43666A14-A6A0-492E-B26A-8F07613AAF5D}" dt="2021-05-19T08:37:47.820" v="15606"/>
          <ac:spMkLst>
            <pc:docMk/>
            <pc:sldMk cId="4067750713" sldId="919"/>
            <ac:spMk id="184" creationId="{32BA3F3F-2CD7-4571-A30D-B8BF50F3E412}"/>
          </ac:spMkLst>
        </pc:spChg>
        <pc:spChg chg="mod">
          <ac:chgData name="Lei Wu" userId="f083b2a8aea23a2f" providerId="LiveId" clId="{43666A14-A6A0-492E-B26A-8F07613AAF5D}" dt="2021-05-19T08:37:47.820" v="15606"/>
          <ac:spMkLst>
            <pc:docMk/>
            <pc:sldMk cId="4067750713" sldId="919"/>
            <ac:spMk id="185" creationId="{879BDAB1-E056-4C83-B3D1-6E01BC077B76}"/>
          </ac:spMkLst>
        </pc:spChg>
        <pc:spChg chg="mod">
          <ac:chgData name="Lei Wu" userId="f083b2a8aea23a2f" providerId="LiveId" clId="{43666A14-A6A0-492E-B26A-8F07613AAF5D}" dt="2021-05-19T08:37:47.820" v="15606"/>
          <ac:spMkLst>
            <pc:docMk/>
            <pc:sldMk cId="4067750713" sldId="919"/>
            <ac:spMk id="186" creationId="{F054EB6C-C681-4D5F-90AC-0321EDD759DF}"/>
          </ac:spMkLst>
        </pc:spChg>
        <pc:spChg chg="mod">
          <ac:chgData name="Lei Wu" userId="f083b2a8aea23a2f" providerId="LiveId" clId="{43666A14-A6A0-492E-B26A-8F07613AAF5D}" dt="2021-05-19T08:37:47.820" v="15606"/>
          <ac:spMkLst>
            <pc:docMk/>
            <pc:sldMk cId="4067750713" sldId="919"/>
            <ac:spMk id="187" creationId="{85EC6FC9-872F-44C8-9AEA-CCD3DA40AC9D}"/>
          </ac:spMkLst>
        </pc:spChg>
        <pc:spChg chg="mod">
          <ac:chgData name="Lei Wu" userId="f083b2a8aea23a2f" providerId="LiveId" clId="{43666A14-A6A0-492E-B26A-8F07613AAF5D}" dt="2021-05-19T08:38:13.210" v="15609"/>
          <ac:spMkLst>
            <pc:docMk/>
            <pc:sldMk cId="4067750713" sldId="919"/>
            <ac:spMk id="190" creationId="{B50A4317-5570-4D52-B864-050946927CA0}"/>
          </ac:spMkLst>
        </pc:spChg>
        <pc:spChg chg="mod">
          <ac:chgData name="Lei Wu" userId="f083b2a8aea23a2f" providerId="LiveId" clId="{43666A14-A6A0-492E-B26A-8F07613AAF5D}" dt="2021-05-19T08:38:13.210" v="15609"/>
          <ac:spMkLst>
            <pc:docMk/>
            <pc:sldMk cId="4067750713" sldId="919"/>
            <ac:spMk id="193" creationId="{313C7DAB-2E4B-4217-AFF1-1846327CBE42}"/>
          </ac:spMkLst>
        </pc:spChg>
        <pc:spChg chg="mod">
          <ac:chgData name="Lei Wu" userId="f083b2a8aea23a2f" providerId="LiveId" clId="{43666A14-A6A0-492E-B26A-8F07613AAF5D}" dt="2021-05-19T08:38:13.210" v="15609"/>
          <ac:spMkLst>
            <pc:docMk/>
            <pc:sldMk cId="4067750713" sldId="919"/>
            <ac:spMk id="196" creationId="{BDCC2CA0-868F-4EBB-BA86-1C0378702D8A}"/>
          </ac:spMkLst>
        </pc:spChg>
        <pc:spChg chg="mod">
          <ac:chgData name="Lei Wu" userId="f083b2a8aea23a2f" providerId="LiveId" clId="{43666A14-A6A0-492E-B26A-8F07613AAF5D}" dt="2021-05-19T08:38:13.210" v="15609"/>
          <ac:spMkLst>
            <pc:docMk/>
            <pc:sldMk cId="4067750713" sldId="919"/>
            <ac:spMk id="199" creationId="{E21B950C-BABA-4588-9956-486686C06F7B}"/>
          </ac:spMkLst>
        </pc:spChg>
        <pc:spChg chg="mod">
          <ac:chgData name="Lei Wu" userId="f083b2a8aea23a2f" providerId="LiveId" clId="{43666A14-A6A0-492E-B26A-8F07613AAF5D}" dt="2021-05-19T08:38:13.210" v="15609"/>
          <ac:spMkLst>
            <pc:docMk/>
            <pc:sldMk cId="4067750713" sldId="919"/>
            <ac:spMk id="200" creationId="{B0CBF6B2-B459-4F43-A636-4B2D57FA10D5}"/>
          </ac:spMkLst>
        </pc:spChg>
        <pc:spChg chg="mod">
          <ac:chgData name="Lei Wu" userId="f083b2a8aea23a2f" providerId="LiveId" clId="{43666A14-A6A0-492E-B26A-8F07613AAF5D}" dt="2021-05-19T08:38:13.210" v="15609"/>
          <ac:spMkLst>
            <pc:docMk/>
            <pc:sldMk cId="4067750713" sldId="919"/>
            <ac:spMk id="201" creationId="{682FE2F6-BE42-4030-BA21-117CFE17AD06}"/>
          </ac:spMkLst>
        </pc:spChg>
        <pc:spChg chg="mod">
          <ac:chgData name="Lei Wu" userId="f083b2a8aea23a2f" providerId="LiveId" clId="{43666A14-A6A0-492E-B26A-8F07613AAF5D}" dt="2021-05-19T08:38:13.210" v="15609"/>
          <ac:spMkLst>
            <pc:docMk/>
            <pc:sldMk cId="4067750713" sldId="919"/>
            <ac:spMk id="202" creationId="{6875F475-8814-4180-B2C0-E17F8A09989D}"/>
          </ac:spMkLst>
        </pc:spChg>
        <pc:spChg chg="mod">
          <ac:chgData name="Lei Wu" userId="f083b2a8aea23a2f" providerId="LiveId" clId="{43666A14-A6A0-492E-B26A-8F07613AAF5D}" dt="2021-05-19T08:38:13.210" v="15609"/>
          <ac:spMkLst>
            <pc:docMk/>
            <pc:sldMk cId="4067750713" sldId="919"/>
            <ac:spMk id="203" creationId="{FB7E78BA-4E34-4757-8FAF-2D5B941C66B3}"/>
          </ac:spMkLst>
        </pc:spChg>
        <pc:spChg chg="mod">
          <ac:chgData name="Lei Wu" userId="f083b2a8aea23a2f" providerId="LiveId" clId="{43666A14-A6A0-492E-B26A-8F07613AAF5D}" dt="2021-05-19T08:38:13.210" v="15609"/>
          <ac:spMkLst>
            <pc:docMk/>
            <pc:sldMk cId="4067750713" sldId="919"/>
            <ac:spMk id="204" creationId="{1A3AEC34-8151-40B7-AF59-93F9C514F362}"/>
          </ac:spMkLst>
        </pc:spChg>
        <pc:spChg chg="mod">
          <ac:chgData name="Lei Wu" userId="f083b2a8aea23a2f" providerId="LiveId" clId="{43666A14-A6A0-492E-B26A-8F07613AAF5D}" dt="2021-05-19T08:38:13.210" v="15609"/>
          <ac:spMkLst>
            <pc:docMk/>
            <pc:sldMk cId="4067750713" sldId="919"/>
            <ac:spMk id="205" creationId="{4945A34C-66E5-4049-BA15-3B394298320A}"/>
          </ac:spMkLst>
        </pc:spChg>
        <pc:spChg chg="mod">
          <ac:chgData name="Lei Wu" userId="f083b2a8aea23a2f" providerId="LiveId" clId="{43666A14-A6A0-492E-B26A-8F07613AAF5D}" dt="2021-05-19T08:38:13.210" v="15609"/>
          <ac:spMkLst>
            <pc:docMk/>
            <pc:sldMk cId="4067750713" sldId="919"/>
            <ac:spMk id="206" creationId="{6A030FDA-2E80-46D0-8FF7-B7FE69765A6A}"/>
          </ac:spMkLst>
        </pc:spChg>
        <pc:spChg chg="mod">
          <ac:chgData name="Lei Wu" userId="f083b2a8aea23a2f" providerId="LiveId" clId="{43666A14-A6A0-492E-B26A-8F07613AAF5D}" dt="2021-05-19T08:38:13.210" v="15609"/>
          <ac:spMkLst>
            <pc:docMk/>
            <pc:sldMk cId="4067750713" sldId="919"/>
            <ac:spMk id="207" creationId="{59DB4E52-5116-4254-815C-179AEF7D77AC}"/>
          </ac:spMkLst>
        </pc:spChg>
        <pc:spChg chg="mod">
          <ac:chgData name="Lei Wu" userId="f083b2a8aea23a2f" providerId="LiveId" clId="{43666A14-A6A0-492E-B26A-8F07613AAF5D}" dt="2021-05-19T08:38:13.210" v="15609"/>
          <ac:spMkLst>
            <pc:docMk/>
            <pc:sldMk cId="4067750713" sldId="919"/>
            <ac:spMk id="208" creationId="{0B711A95-F36B-4D3A-B887-04A4D4DA6F6C}"/>
          </ac:spMkLst>
        </pc:spChg>
        <pc:spChg chg="mod">
          <ac:chgData name="Lei Wu" userId="f083b2a8aea23a2f" providerId="LiveId" clId="{43666A14-A6A0-492E-B26A-8F07613AAF5D}" dt="2021-05-19T08:38:13.210" v="15609"/>
          <ac:spMkLst>
            <pc:docMk/>
            <pc:sldMk cId="4067750713" sldId="919"/>
            <ac:spMk id="209" creationId="{E2D4C23C-B31B-4D9D-BDAD-CC8B8E339342}"/>
          </ac:spMkLst>
        </pc:spChg>
        <pc:spChg chg="mod">
          <ac:chgData name="Lei Wu" userId="f083b2a8aea23a2f" providerId="LiveId" clId="{43666A14-A6A0-492E-B26A-8F07613AAF5D}" dt="2021-05-19T08:38:13.210" v="15609"/>
          <ac:spMkLst>
            <pc:docMk/>
            <pc:sldMk cId="4067750713" sldId="919"/>
            <ac:spMk id="210" creationId="{3A38D046-DA3D-4C59-B1F1-CBA67E7A15FC}"/>
          </ac:spMkLst>
        </pc:spChg>
        <pc:spChg chg="mod">
          <ac:chgData name="Lei Wu" userId="f083b2a8aea23a2f" providerId="LiveId" clId="{43666A14-A6A0-492E-B26A-8F07613AAF5D}" dt="2021-05-19T08:38:13.210" v="15609"/>
          <ac:spMkLst>
            <pc:docMk/>
            <pc:sldMk cId="4067750713" sldId="919"/>
            <ac:spMk id="211" creationId="{71CC573E-FDCE-4D08-A126-8867C3E72250}"/>
          </ac:spMkLst>
        </pc:spChg>
        <pc:spChg chg="mod">
          <ac:chgData name="Lei Wu" userId="f083b2a8aea23a2f" providerId="LiveId" clId="{43666A14-A6A0-492E-B26A-8F07613AAF5D}" dt="2021-05-19T08:38:13.210" v="15609"/>
          <ac:spMkLst>
            <pc:docMk/>
            <pc:sldMk cId="4067750713" sldId="919"/>
            <ac:spMk id="212" creationId="{69CD686F-E2A2-4A0A-9433-F52C0D1A5459}"/>
          </ac:spMkLst>
        </pc:spChg>
        <pc:spChg chg="mod">
          <ac:chgData name="Lei Wu" userId="f083b2a8aea23a2f" providerId="LiveId" clId="{43666A14-A6A0-492E-B26A-8F07613AAF5D}" dt="2021-05-19T08:38:13.210" v="15609"/>
          <ac:spMkLst>
            <pc:docMk/>
            <pc:sldMk cId="4067750713" sldId="919"/>
            <ac:spMk id="213" creationId="{DB3CA671-008B-4CB2-9ECC-9FF37E397F3B}"/>
          </ac:spMkLst>
        </pc:spChg>
        <pc:spChg chg="mod">
          <ac:chgData name="Lei Wu" userId="f083b2a8aea23a2f" providerId="LiveId" clId="{43666A14-A6A0-492E-B26A-8F07613AAF5D}" dt="2021-05-19T08:38:13.210" v="15609"/>
          <ac:spMkLst>
            <pc:docMk/>
            <pc:sldMk cId="4067750713" sldId="919"/>
            <ac:spMk id="214" creationId="{7B6F5003-2BAB-45A7-8DD9-160793E5BA22}"/>
          </ac:spMkLst>
        </pc:spChg>
        <pc:spChg chg="mod">
          <ac:chgData name="Lei Wu" userId="f083b2a8aea23a2f" providerId="LiveId" clId="{43666A14-A6A0-492E-B26A-8F07613AAF5D}" dt="2021-05-19T08:38:13.210" v="15609"/>
          <ac:spMkLst>
            <pc:docMk/>
            <pc:sldMk cId="4067750713" sldId="919"/>
            <ac:spMk id="215" creationId="{8FEA2604-3790-4140-A84A-08CA8B8D744E}"/>
          </ac:spMkLst>
        </pc:spChg>
        <pc:spChg chg="mod">
          <ac:chgData name="Lei Wu" userId="f083b2a8aea23a2f" providerId="LiveId" clId="{43666A14-A6A0-492E-B26A-8F07613AAF5D}" dt="2021-05-19T08:38:13.210" v="15609"/>
          <ac:spMkLst>
            <pc:docMk/>
            <pc:sldMk cId="4067750713" sldId="919"/>
            <ac:spMk id="216" creationId="{895AB053-B29C-44D6-A560-270AFE40A7BD}"/>
          </ac:spMkLst>
        </pc:spChg>
        <pc:spChg chg="mod">
          <ac:chgData name="Lei Wu" userId="f083b2a8aea23a2f" providerId="LiveId" clId="{43666A14-A6A0-492E-B26A-8F07613AAF5D}" dt="2021-05-19T08:38:13.210" v="15609"/>
          <ac:spMkLst>
            <pc:docMk/>
            <pc:sldMk cId="4067750713" sldId="919"/>
            <ac:spMk id="217" creationId="{3D27AE47-6BDB-496E-B579-30EE3BCEAF7E}"/>
          </ac:spMkLst>
        </pc:spChg>
        <pc:spChg chg="mod">
          <ac:chgData name="Lei Wu" userId="f083b2a8aea23a2f" providerId="LiveId" clId="{43666A14-A6A0-492E-B26A-8F07613AAF5D}" dt="2021-05-19T08:38:13.210" v="15609"/>
          <ac:spMkLst>
            <pc:docMk/>
            <pc:sldMk cId="4067750713" sldId="919"/>
            <ac:spMk id="218" creationId="{ACA0368E-7201-4311-91B8-81547B24DF98}"/>
          </ac:spMkLst>
        </pc:spChg>
        <pc:spChg chg="mod">
          <ac:chgData name="Lei Wu" userId="f083b2a8aea23a2f" providerId="LiveId" clId="{43666A14-A6A0-492E-B26A-8F07613AAF5D}" dt="2021-05-19T08:38:13.210" v="15609"/>
          <ac:spMkLst>
            <pc:docMk/>
            <pc:sldMk cId="4067750713" sldId="919"/>
            <ac:spMk id="219" creationId="{7A458396-30E3-4804-B564-FDD75C541C91}"/>
          </ac:spMkLst>
        </pc:spChg>
        <pc:spChg chg="mod">
          <ac:chgData name="Lei Wu" userId="f083b2a8aea23a2f" providerId="LiveId" clId="{43666A14-A6A0-492E-B26A-8F07613AAF5D}" dt="2021-05-19T08:38:13.210" v="15609"/>
          <ac:spMkLst>
            <pc:docMk/>
            <pc:sldMk cId="4067750713" sldId="919"/>
            <ac:spMk id="220" creationId="{8375A46E-8C26-4D80-B73F-11579B22576D}"/>
          </ac:spMkLst>
        </pc:spChg>
        <pc:spChg chg="mod">
          <ac:chgData name="Lei Wu" userId="f083b2a8aea23a2f" providerId="LiveId" clId="{43666A14-A6A0-492E-B26A-8F07613AAF5D}" dt="2021-05-19T08:38:13.210" v="15609"/>
          <ac:spMkLst>
            <pc:docMk/>
            <pc:sldMk cId="4067750713" sldId="919"/>
            <ac:spMk id="221" creationId="{E9A206A7-95A8-44C0-8C19-54AF97CD62E8}"/>
          </ac:spMkLst>
        </pc:spChg>
        <pc:spChg chg="mod">
          <ac:chgData name="Lei Wu" userId="f083b2a8aea23a2f" providerId="LiveId" clId="{43666A14-A6A0-492E-B26A-8F07613AAF5D}" dt="2021-05-19T08:38:13.210" v="15609"/>
          <ac:spMkLst>
            <pc:docMk/>
            <pc:sldMk cId="4067750713" sldId="919"/>
            <ac:spMk id="222" creationId="{078E9AE6-4960-4E18-BD79-3A764263323B}"/>
          </ac:spMkLst>
        </pc:spChg>
        <pc:spChg chg="mod">
          <ac:chgData name="Lei Wu" userId="f083b2a8aea23a2f" providerId="LiveId" clId="{43666A14-A6A0-492E-B26A-8F07613AAF5D}" dt="2021-05-19T08:38:13.210" v="15609"/>
          <ac:spMkLst>
            <pc:docMk/>
            <pc:sldMk cId="4067750713" sldId="919"/>
            <ac:spMk id="226" creationId="{423AF70C-CB88-4CC8-8D1F-BC4CA7EDAAF0}"/>
          </ac:spMkLst>
        </pc:spChg>
        <pc:spChg chg="mod">
          <ac:chgData name="Lei Wu" userId="f083b2a8aea23a2f" providerId="LiveId" clId="{43666A14-A6A0-492E-B26A-8F07613AAF5D}" dt="2021-05-19T08:38:13.210" v="15609"/>
          <ac:spMkLst>
            <pc:docMk/>
            <pc:sldMk cId="4067750713" sldId="919"/>
            <ac:spMk id="227" creationId="{EA9DF344-A61C-46A3-A676-5482AE1DA4B0}"/>
          </ac:spMkLst>
        </pc:spChg>
        <pc:spChg chg="mod">
          <ac:chgData name="Lei Wu" userId="f083b2a8aea23a2f" providerId="LiveId" clId="{43666A14-A6A0-492E-B26A-8F07613AAF5D}" dt="2021-05-19T08:38:13.210" v="15609"/>
          <ac:spMkLst>
            <pc:docMk/>
            <pc:sldMk cId="4067750713" sldId="919"/>
            <ac:spMk id="228" creationId="{A285B162-872E-4DCD-AE3B-54A660790F36}"/>
          </ac:spMkLst>
        </pc:spChg>
        <pc:spChg chg="mod">
          <ac:chgData name="Lei Wu" userId="f083b2a8aea23a2f" providerId="LiveId" clId="{43666A14-A6A0-492E-B26A-8F07613AAF5D}" dt="2021-05-19T08:38:13.210" v="15609"/>
          <ac:spMkLst>
            <pc:docMk/>
            <pc:sldMk cId="4067750713" sldId="919"/>
            <ac:spMk id="229" creationId="{60C77252-835F-4397-B241-F517B4CEDEA3}"/>
          </ac:spMkLst>
        </pc:spChg>
        <pc:spChg chg="mod">
          <ac:chgData name="Lei Wu" userId="f083b2a8aea23a2f" providerId="LiveId" clId="{43666A14-A6A0-492E-B26A-8F07613AAF5D}" dt="2021-05-19T08:38:13.210" v="15609"/>
          <ac:spMkLst>
            <pc:docMk/>
            <pc:sldMk cId="4067750713" sldId="919"/>
            <ac:spMk id="230" creationId="{FBAA6558-9ACF-48CE-8EF8-55187C8B3858}"/>
          </ac:spMkLst>
        </pc:spChg>
        <pc:spChg chg="mod">
          <ac:chgData name="Lei Wu" userId="f083b2a8aea23a2f" providerId="LiveId" clId="{43666A14-A6A0-492E-B26A-8F07613AAF5D}" dt="2021-05-19T08:38:13.210" v="15609"/>
          <ac:spMkLst>
            <pc:docMk/>
            <pc:sldMk cId="4067750713" sldId="919"/>
            <ac:spMk id="231" creationId="{050BBC28-4694-4A26-9A85-B1CF8D8AC636}"/>
          </ac:spMkLst>
        </pc:spChg>
        <pc:spChg chg="mod">
          <ac:chgData name="Lei Wu" userId="f083b2a8aea23a2f" providerId="LiveId" clId="{43666A14-A6A0-492E-B26A-8F07613AAF5D}" dt="2021-05-19T08:38:13.210" v="15609"/>
          <ac:spMkLst>
            <pc:docMk/>
            <pc:sldMk cId="4067750713" sldId="919"/>
            <ac:spMk id="232" creationId="{13A8FDCB-ED25-4D3C-BABF-EE88004DB427}"/>
          </ac:spMkLst>
        </pc:spChg>
        <pc:spChg chg="add mod">
          <ac:chgData name="Lei Wu" userId="f083b2a8aea23a2f" providerId="LiveId" clId="{43666A14-A6A0-492E-B26A-8F07613AAF5D}" dt="2021-05-19T08:39:17.234" v="15619" actId="14100"/>
          <ac:spMkLst>
            <pc:docMk/>
            <pc:sldMk cId="4067750713" sldId="919"/>
            <ac:spMk id="234" creationId="{2B7C3BE5-AC1B-4AFD-BF3B-181A59B622C2}"/>
          </ac:spMkLst>
        </pc:spChg>
        <pc:grpChg chg="add del mod">
          <ac:chgData name="Lei Wu" userId="f083b2a8aea23a2f" providerId="LiveId" clId="{43666A14-A6A0-492E-B26A-8F07613AAF5D}" dt="2021-05-19T08:37:11.779" v="15600"/>
          <ac:grpSpMkLst>
            <pc:docMk/>
            <pc:sldMk cId="4067750713" sldId="919"/>
            <ac:grpSpMk id="5" creationId="{DF8BE41F-371B-484C-B150-5A9714E32641}"/>
          </ac:grpSpMkLst>
        </pc:grpChg>
        <pc:grpChg chg="mod">
          <ac:chgData name="Lei Wu" userId="f083b2a8aea23a2f" providerId="LiveId" clId="{43666A14-A6A0-492E-B26A-8F07613AAF5D}" dt="2021-05-19T08:37:10.510" v="15599"/>
          <ac:grpSpMkLst>
            <pc:docMk/>
            <pc:sldMk cId="4067750713" sldId="919"/>
            <ac:grpSpMk id="8" creationId="{F203E674-CFB4-4B3D-8FD1-9A902ADE35AB}"/>
          </ac:grpSpMkLst>
        </pc:grpChg>
        <pc:grpChg chg="mod">
          <ac:chgData name="Lei Wu" userId="f083b2a8aea23a2f" providerId="LiveId" clId="{43666A14-A6A0-492E-B26A-8F07613AAF5D}" dt="2021-05-19T08:37:10.510" v="15599"/>
          <ac:grpSpMkLst>
            <pc:docMk/>
            <pc:sldMk cId="4067750713" sldId="919"/>
            <ac:grpSpMk id="11" creationId="{90CD76AF-8926-46AB-904F-B7FD2CBD16E9}"/>
          </ac:grpSpMkLst>
        </pc:grpChg>
        <pc:grpChg chg="mod">
          <ac:chgData name="Lei Wu" userId="f083b2a8aea23a2f" providerId="LiveId" clId="{43666A14-A6A0-492E-B26A-8F07613AAF5D}" dt="2021-05-19T08:37:10.510" v="15599"/>
          <ac:grpSpMkLst>
            <pc:docMk/>
            <pc:sldMk cId="4067750713" sldId="919"/>
            <ac:grpSpMk id="14" creationId="{0D4B6E0E-4E5E-489C-8C38-CA98C8C9C0B1}"/>
          </ac:grpSpMkLst>
        </pc:grpChg>
        <pc:grpChg chg="add del mod">
          <ac:chgData name="Lei Wu" userId="f083b2a8aea23a2f" providerId="LiveId" clId="{43666A14-A6A0-492E-B26A-8F07613AAF5D}" dt="2021-05-19T08:37:30.696" v="15603"/>
          <ac:grpSpMkLst>
            <pc:docMk/>
            <pc:sldMk cId="4067750713" sldId="919"/>
            <ac:grpSpMk id="51" creationId="{2BCD1D1D-15A6-4637-933C-246610E2F31A}"/>
          </ac:grpSpMkLst>
        </pc:grpChg>
        <pc:grpChg chg="mod">
          <ac:chgData name="Lei Wu" userId="f083b2a8aea23a2f" providerId="LiveId" clId="{43666A14-A6A0-492E-B26A-8F07613AAF5D}" dt="2021-05-19T08:37:27.174" v="15601"/>
          <ac:grpSpMkLst>
            <pc:docMk/>
            <pc:sldMk cId="4067750713" sldId="919"/>
            <ac:grpSpMk id="54" creationId="{A48645ED-E73B-40E1-997C-1ED37C118A32}"/>
          </ac:grpSpMkLst>
        </pc:grpChg>
        <pc:grpChg chg="mod">
          <ac:chgData name="Lei Wu" userId="f083b2a8aea23a2f" providerId="LiveId" clId="{43666A14-A6A0-492E-B26A-8F07613AAF5D}" dt="2021-05-19T08:37:27.174" v="15601"/>
          <ac:grpSpMkLst>
            <pc:docMk/>
            <pc:sldMk cId="4067750713" sldId="919"/>
            <ac:grpSpMk id="57" creationId="{7ED1CFE5-61D9-475F-9694-06DEB6981A7C}"/>
          </ac:grpSpMkLst>
        </pc:grpChg>
        <pc:grpChg chg="mod">
          <ac:chgData name="Lei Wu" userId="f083b2a8aea23a2f" providerId="LiveId" clId="{43666A14-A6A0-492E-B26A-8F07613AAF5D}" dt="2021-05-19T08:37:27.174" v="15601"/>
          <ac:grpSpMkLst>
            <pc:docMk/>
            <pc:sldMk cId="4067750713" sldId="919"/>
            <ac:grpSpMk id="60" creationId="{FB5C539C-5B41-4547-ADBF-447AA29A389D}"/>
          </ac:grpSpMkLst>
        </pc:grpChg>
        <pc:grpChg chg="add del mod">
          <ac:chgData name="Lei Wu" userId="f083b2a8aea23a2f" providerId="LiveId" clId="{43666A14-A6A0-492E-B26A-8F07613AAF5D}" dt="2021-05-19T08:37:39.594" v="15605"/>
          <ac:grpSpMkLst>
            <pc:docMk/>
            <pc:sldMk cId="4067750713" sldId="919"/>
            <ac:grpSpMk id="97" creationId="{31EB5C92-A8AE-4105-8192-24CC33C13911}"/>
          </ac:grpSpMkLst>
        </pc:grpChg>
        <pc:grpChg chg="mod">
          <ac:chgData name="Lei Wu" userId="f083b2a8aea23a2f" providerId="LiveId" clId="{43666A14-A6A0-492E-B26A-8F07613AAF5D}" dt="2021-05-19T08:37:30.723" v="15604"/>
          <ac:grpSpMkLst>
            <pc:docMk/>
            <pc:sldMk cId="4067750713" sldId="919"/>
            <ac:grpSpMk id="100" creationId="{478996C1-0A7F-4F79-8B69-49AF1C2894FE}"/>
          </ac:grpSpMkLst>
        </pc:grpChg>
        <pc:grpChg chg="mod">
          <ac:chgData name="Lei Wu" userId="f083b2a8aea23a2f" providerId="LiveId" clId="{43666A14-A6A0-492E-B26A-8F07613AAF5D}" dt="2021-05-19T08:37:30.723" v="15604"/>
          <ac:grpSpMkLst>
            <pc:docMk/>
            <pc:sldMk cId="4067750713" sldId="919"/>
            <ac:grpSpMk id="103" creationId="{1E84BB29-7613-4278-80F3-82E47F3D26F8}"/>
          </ac:grpSpMkLst>
        </pc:grpChg>
        <pc:grpChg chg="mod">
          <ac:chgData name="Lei Wu" userId="f083b2a8aea23a2f" providerId="LiveId" clId="{43666A14-A6A0-492E-B26A-8F07613AAF5D}" dt="2021-05-19T08:37:30.723" v="15604"/>
          <ac:grpSpMkLst>
            <pc:docMk/>
            <pc:sldMk cId="4067750713" sldId="919"/>
            <ac:grpSpMk id="106" creationId="{6C70507A-78D8-4397-B21D-1367D56EB5D6}"/>
          </ac:grpSpMkLst>
        </pc:grpChg>
        <pc:grpChg chg="add del mod">
          <ac:chgData name="Lei Wu" userId="f083b2a8aea23a2f" providerId="LiveId" clId="{43666A14-A6A0-492E-B26A-8F07613AAF5D}" dt="2021-05-19T08:37:56.121" v="15608" actId="478"/>
          <ac:grpSpMkLst>
            <pc:docMk/>
            <pc:sldMk cId="4067750713" sldId="919"/>
            <ac:grpSpMk id="143" creationId="{D7827844-EC4A-4B2F-838C-1939CBDD48AE}"/>
          </ac:grpSpMkLst>
        </pc:grpChg>
        <pc:grpChg chg="mod">
          <ac:chgData name="Lei Wu" userId="f083b2a8aea23a2f" providerId="LiveId" clId="{43666A14-A6A0-492E-B26A-8F07613AAF5D}" dt="2021-05-19T08:37:47.820" v="15606"/>
          <ac:grpSpMkLst>
            <pc:docMk/>
            <pc:sldMk cId="4067750713" sldId="919"/>
            <ac:grpSpMk id="146" creationId="{09D5878D-FAD1-4E1E-924B-C117EA0C7456}"/>
          </ac:grpSpMkLst>
        </pc:grpChg>
        <pc:grpChg chg="mod">
          <ac:chgData name="Lei Wu" userId="f083b2a8aea23a2f" providerId="LiveId" clId="{43666A14-A6A0-492E-B26A-8F07613AAF5D}" dt="2021-05-19T08:37:47.820" v="15606"/>
          <ac:grpSpMkLst>
            <pc:docMk/>
            <pc:sldMk cId="4067750713" sldId="919"/>
            <ac:grpSpMk id="149" creationId="{9301B1A8-56F0-4DB2-8F8D-844C3B9DA988}"/>
          </ac:grpSpMkLst>
        </pc:grpChg>
        <pc:grpChg chg="mod">
          <ac:chgData name="Lei Wu" userId="f083b2a8aea23a2f" providerId="LiveId" clId="{43666A14-A6A0-492E-B26A-8F07613AAF5D}" dt="2021-05-19T08:37:47.820" v="15606"/>
          <ac:grpSpMkLst>
            <pc:docMk/>
            <pc:sldMk cId="4067750713" sldId="919"/>
            <ac:grpSpMk id="152" creationId="{B91542D0-4758-420E-AFC3-8AFA80E54BC1}"/>
          </ac:grpSpMkLst>
        </pc:grpChg>
        <pc:grpChg chg="add del mod">
          <ac:chgData name="Lei Wu" userId="f083b2a8aea23a2f" providerId="LiveId" clId="{43666A14-A6A0-492E-B26A-8F07613AAF5D}" dt="2021-05-19T08:38:28.288" v="15612"/>
          <ac:grpSpMkLst>
            <pc:docMk/>
            <pc:sldMk cId="4067750713" sldId="919"/>
            <ac:grpSpMk id="188" creationId="{1ECC287F-BE6C-41FD-89D0-93C161B55228}"/>
          </ac:grpSpMkLst>
        </pc:grpChg>
        <pc:grpChg chg="mod">
          <ac:chgData name="Lei Wu" userId="f083b2a8aea23a2f" providerId="LiveId" clId="{43666A14-A6A0-492E-B26A-8F07613AAF5D}" dt="2021-05-19T08:38:13.210" v="15609"/>
          <ac:grpSpMkLst>
            <pc:docMk/>
            <pc:sldMk cId="4067750713" sldId="919"/>
            <ac:grpSpMk id="191" creationId="{149C9113-DE5D-47D8-867A-37EE275D387A}"/>
          </ac:grpSpMkLst>
        </pc:grpChg>
        <pc:grpChg chg="mod">
          <ac:chgData name="Lei Wu" userId="f083b2a8aea23a2f" providerId="LiveId" clId="{43666A14-A6A0-492E-B26A-8F07613AAF5D}" dt="2021-05-19T08:38:13.210" v="15609"/>
          <ac:grpSpMkLst>
            <pc:docMk/>
            <pc:sldMk cId="4067750713" sldId="919"/>
            <ac:grpSpMk id="194" creationId="{9977B722-5589-44B7-9430-B3A1F0BCF16A}"/>
          </ac:grpSpMkLst>
        </pc:grpChg>
        <pc:grpChg chg="mod">
          <ac:chgData name="Lei Wu" userId="f083b2a8aea23a2f" providerId="LiveId" clId="{43666A14-A6A0-492E-B26A-8F07613AAF5D}" dt="2021-05-19T08:38:13.210" v="15609"/>
          <ac:grpSpMkLst>
            <pc:docMk/>
            <pc:sldMk cId="4067750713" sldId="919"/>
            <ac:grpSpMk id="197" creationId="{FDA3095E-DF61-4010-95DF-171A285AFA77}"/>
          </ac:grpSpMkLst>
        </pc:grpChg>
        <pc:picChg chg="add mod">
          <ac:chgData name="Lei Wu" userId="f083b2a8aea23a2f" providerId="LiveId" clId="{43666A14-A6A0-492E-B26A-8F07613AAF5D}" dt="2021-05-19T08:38:39.374" v="15615" actId="1076"/>
          <ac:picMkLst>
            <pc:docMk/>
            <pc:sldMk cId="4067750713" sldId="919"/>
            <ac:picMk id="3" creationId="{D1F2A831-E1A7-4E2A-B5F1-2C8F8F881603}"/>
          </ac:picMkLst>
        </pc:picChg>
        <pc:picChg chg="mod">
          <ac:chgData name="Lei Wu" userId="f083b2a8aea23a2f" providerId="LiveId" clId="{43666A14-A6A0-492E-B26A-8F07613AAF5D}" dt="2021-05-19T08:37:10.510" v="15599"/>
          <ac:picMkLst>
            <pc:docMk/>
            <pc:sldMk cId="4067750713" sldId="919"/>
            <ac:picMk id="15" creationId="{70F77A88-230B-45A7-9B8F-7C69702BF6FA}"/>
          </ac:picMkLst>
        </pc:picChg>
        <pc:picChg chg="mod">
          <ac:chgData name="Lei Wu" userId="f083b2a8aea23a2f" providerId="LiveId" clId="{43666A14-A6A0-492E-B26A-8F07613AAF5D}" dt="2021-05-19T08:37:27.174" v="15601"/>
          <ac:picMkLst>
            <pc:docMk/>
            <pc:sldMk cId="4067750713" sldId="919"/>
            <ac:picMk id="61" creationId="{20233C48-51CF-4B02-9557-E05A8823C161}"/>
          </ac:picMkLst>
        </pc:picChg>
        <pc:picChg chg="mod">
          <ac:chgData name="Lei Wu" userId="f083b2a8aea23a2f" providerId="LiveId" clId="{43666A14-A6A0-492E-B26A-8F07613AAF5D}" dt="2021-05-19T08:37:30.723" v="15604"/>
          <ac:picMkLst>
            <pc:docMk/>
            <pc:sldMk cId="4067750713" sldId="919"/>
            <ac:picMk id="107" creationId="{A7C1EA79-62CA-4971-9727-E2C6B3924CDF}"/>
          </ac:picMkLst>
        </pc:picChg>
        <pc:picChg chg="mod">
          <ac:chgData name="Lei Wu" userId="f083b2a8aea23a2f" providerId="LiveId" clId="{43666A14-A6A0-492E-B26A-8F07613AAF5D}" dt="2021-05-19T08:37:47.820" v="15606"/>
          <ac:picMkLst>
            <pc:docMk/>
            <pc:sldMk cId="4067750713" sldId="919"/>
            <ac:picMk id="153" creationId="{E2DF1E30-1EB4-4F81-8A57-D08063241AA6}"/>
          </ac:picMkLst>
        </pc:picChg>
        <pc:picChg chg="mod">
          <ac:chgData name="Lei Wu" userId="f083b2a8aea23a2f" providerId="LiveId" clId="{43666A14-A6A0-492E-B26A-8F07613AAF5D}" dt="2021-05-19T08:38:13.210" v="15609"/>
          <ac:picMkLst>
            <pc:docMk/>
            <pc:sldMk cId="4067750713" sldId="919"/>
            <ac:picMk id="198" creationId="{6943482F-8889-4634-80E4-A2032AE36746}"/>
          </ac:picMkLst>
        </pc:picChg>
        <pc:picChg chg="del">
          <ac:chgData name="Lei Wu" userId="f083b2a8aea23a2f" providerId="LiveId" clId="{43666A14-A6A0-492E-B26A-8F07613AAF5D}" dt="2021-05-13T09:21:13.837" v="13392" actId="478"/>
          <ac:picMkLst>
            <pc:docMk/>
            <pc:sldMk cId="4067750713" sldId="919"/>
            <ac:picMk id="1026" creationId="{810B76D4-C70A-4D23-B090-EC66EF727E45}"/>
          </ac:picMkLst>
        </pc:picChg>
        <pc:picChg chg="add del mod">
          <ac:chgData name="Lei Wu" userId="f083b2a8aea23a2f" providerId="LiveId" clId="{43666A14-A6A0-492E-B26A-8F07613AAF5D}" dt="2021-05-19T08:37:09.908" v="15598" actId="478"/>
          <ac:picMkLst>
            <pc:docMk/>
            <pc:sldMk cId="4067750713" sldId="919"/>
            <ac:picMk id="2050" creationId="{1D08D9F8-16D8-470B-B715-4EA0100AFA2D}"/>
          </ac:picMkLst>
        </pc:picChg>
        <pc:cxnChg chg="mod">
          <ac:chgData name="Lei Wu" userId="f083b2a8aea23a2f" providerId="LiveId" clId="{43666A14-A6A0-492E-B26A-8F07613AAF5D}" dt="2021-05-19T08:37:10.510" v="15599"/>
          <ac:cxnSpMkLst>
            <pc:docMk/>
            <pc:sldMk cId="4067750713" sldId="919"/>
            <ac:cxnSpMk id="6" creationId="{9482DAD0-37FB-41F8-883B-4C3B011B7E1E}"/>
          </ac:cxnSpMkLst>
        </pc:cxnChg>
        <pc:cxnChg chg="mod">
          <ac:chgData name="Lei Wu" userId="f083b2a8aea23a2f" providerId="LiveId" clId="{43666A14-A6A0-492E-B26A-8F07613AAF5D}" dt="2021-05-19T08:37:10.510" v="15599"/>
          <ac:cxnSpMkLst>
            <pc:docMk/>
            <pc:sldMk cId="4067750713" sldId="919"/>
            <ac:cxnSpMk id="9" creationId="{87C2D1C0-BEDF-4E68-9DB4-B9532011E068}"/>
          </ac:cxnSpMkLst>
        </pc:cxnChg>
        <pc:cxnChg chg="mod">
          <ac:chgData name="Lei Wu" userId="f083b2a8aea23a2f" providerId="LiveId" clId="{43666A14-A6A0-492E-B26A-8F07613AAF5D}" dt="2021-05-19T08:37:10.510" v="15599"/>
          <ac:cxnSpMkLst>
            <pc:docMk/>
            <pc:sldMk cId="4067750713" sldId="919"/>
            <ac:cxnSpMk id="12" creationId="{A83DB857-5EA7-49E9-B73F-96BE2CEAE2BE}"/>
          </ac:cxnSpMkLst>
        </pc:cxnChg>
        <pc:cxnChg chg="mod">
          <ac:chgData name="Lei Wu" userId="f083b2a8aea23a2f" providerId="LiveId" clId="{43666A14-A6A0-492E-B26A-8F07613AAF5D}" dt="2021-05-19T08:37:10.510" v="15599"/>
          <ac:cxnSpMkLst>
            <pc:docMk/>
            <pc:sldMk cId="4067750713" sldId="919"/>
            <ac:cxnSpMk id="40" creationId="{DBD8B9C5-21E6-4DFD-B2CB-796181A8C8E5}"/>
          </ac:cxnSpMkLst>
        </pc:cxnChg>
        <pc:cxnChg chg="mod">
          <ac:chgData name="Lei Wu" userId="f083b2a8aea23a2f" providerId="LiveId" clId="{43666A14-A6A0-492E-B26A-8F07613AAF5D}" dt="2021-05-19T08:37:10.510" v="15599"/>
          <ac:cxnSpMkLst>
            <pc:docMk/>
            <pc:sldMk cId="4067750713" sldId="919"/>
            <ac:cxnSpMk id="41" creationId="{60FA3D55-5186-4C04-86C0-3A26D3A007E6}"/>
          </ac:cxnSpMkLst>
        </pc:cxnChg>
        <pc:cxnChg chg="mod">
          <ac:chgData name="Lei Wu" userId="f083b2a8aea23a2f" providerId="LiveId" clId="{43666A14-A6A0-492E-B26A-8F07613AAF5D}" dt="2021-05-19T08:37:10.510" v="15599"/>
          <ac:cxnSpMkLst>
            <pc:docMk/>
            <pc:sldMk cId="4067750713" sldId="919"/>
            <ac:cxnSpMk id="42" creationId="{862CB578-3114-4110-8C01-96610AB68A41}"/>
          </ac:cxnSpMkLst>
        </pc:cxnChg>
        <pc:cxnChg chg="mod">
          <ac:chgData name="Lei Wu" userId="f083b2a8aea23a2f" providerId="LiveId" clId="{43666A14-A6A0-492E-B26A-8F07613AAF5D}" dt="2021-05-19T08:37:27.174" v="15601"/>
          <ac:cxnSpMkLst>
            <pc:docMk/>
            <pc:sldMk cId="4067750713" sldId="919"/>
            <ac:cxnSpMk id="52" creationId="{9A0A5DF1-E316-4332-94C4-12021FBCD585}"/>
          </ac:cxnSpMkLst>
        </pc:cxnChg>
        <pc:cxnChg chg="mod">
          <ac:chgData name="Lei Wu" userId="f083b2a8aea23a2f" providerId="LiveId" clId="{43666A14-A6A0-492E-B26A-8F07613AAF5D}" dt="2021-05-19T08:37:27.174" v="15601"/>
          <ac:cxnSpMkLst>
            <pc:docMk/>
            <pc:sldMk cId="4067750713" sldId="919"/>
            <ac:cxnSpMk id="55" creationId="{232F66FE-686D-47FE-BF03-4CDF6BCE3D3D}"/>
          </ac:cxnSpMkLst>
        </pc:cxnChg>
        <pc:cxnChg chg="mod">
          <ac:chgData name="Lei Wu" userId="f083b2a8aea23a2f" providerId="LiveId" clId="{43666A14-A6A0-492E-B26A-8F07613AAF5D}" dt="2021-05-19T08:37:27.174" v="15601"/>
          <ac:cxnSpMkLst>
            <pc:docMk/>
            <pc:sldMk cId="4067750713" sldId="919"/>
            <ac:cxnSpMk id="58" creationId="{43A50BEB-B7B4-4B78-A980-71DFEA1BA1F4}"/>
          </ac:cxnSpMkLst>
        </pc:cxnChg>
        <pc:cxnChg chg="mod">
          <ac:chgData name="Lei Wu" userId="f083b2a8aea23a2f" providerId="LiveId" clId="{43666A14-A6A0-492E-B26A-8F07613AAF5D}" dt="2021-05-19T08:37:27.174" v="15601"/>
          <ac:cxnSpMkLst>
            <pc:docMk/>
            <pc:sldMk cId="4067750713" sldId="919"/>
            <ac:cxnSpMk id="86" creationId="{EFD52FD6-FF40-4849-AE76-1316D3B39412}"/>
          </ac:cxnSpMkLst>
        </pc:cxnChg>
        <pc:cxnChg chg="mod">
          <ac:chgData name="Lei Wu" userId="f083b2a8aea23a2f" providerId="LiveId" clId="{43666A14-A6A0-492E-B26A-8F07613AAF5D}" dt="2021-05-19T08:37:27.174" v="15601"/>
          <ac:cxnSpMkLst>
            <pc:docMk/>
            <pc:sldMk cId="4067750713" sldId="919"/>
            <ac:cxnSpMk id="87" creationId="{E8FB8594-8472-4620-8841-62820B86A8AA}"/>
          </ac:cxnSpMkLst>
        </pc:cxnChg>
        <pc:cxnChg chg="mod">
          <ac:chgData name="Lei Wu" userId="f083b2a8aea23a2f" providerId="LiveId" clId="{43666A14-A6A0-492E-B26A-8F07613AAF5D}" dt="2021-05-19T08:37:27.174" v="15601"/>
          <ac:cxnSpMkLst>
            <pc:docMk/>
            <pc:sldMk cId="4067750713" sldId="919"/>
            <ac:cxnSpMk id="88" creationId="{661CF531-84F2-41D6-8683-60C57F94FE54}"/>
          </ac:cxnSpMkLst>
        </pc:cxnChg>
        <pc:cxnChg chg="mod">
          <ac:chgData name="Lei Wu" userId="f083b2a8aea23a2f" providerId="LiveId" clId="{43666A14-A6A0-492E-B26A-8F07613AAF5D}" dt="2021-05-19T08:37:30.723" v="15604"/>
          <ac:cxnSpMkLst>
            <pc:docMk/>
            <pc:sldMk cId="4067750713" sldId="919"/>
            <ac:cxnSpMk id="98" creationId="{77E209B3-56F3-4979-94B0-255E6E62F2FE}"/>
          </ac:cxnSpMkLst>
        </pc:cxnChg>
        <pc:cxnChg chg="mod">
          <ac:chgData name="Lei Wu" userId="f083b2a8aea23a2f" providerId="LiveId" clId="{43666A14-A6A0-492E-B26A-8F07613AAF5D}" dt="2021-05-19T08:37:30.723" v="15604"/>
          <ac:cxnSpMkLst>
            <pc:docMk/>
            <pc:sldMk cId="4067750713" sldId="919"/>
            <ac:cxnSpMk id="101" creationId="{F9AD2E33-87B6-407D-B308-A333CC6C9FC4}"/>
          </ac:cxnSpMkLst>
        </pc:cxnChg>
        <pc:cxnChg chg="mod">
          <ac:chgData name="Lei Wu" userId="f083b2a8aea23a2f" providerId="LiveId" clId="{43666A14-A6A0-492E-B26A-8F07613AAF5D}" dt="2021-05-19T08:37:30.723" v="15604"/>
          <ac:cxnSpMkLst>
            <pc:docMk/>
            <pc:sldMk cId="4067750713" sldId="919"/>
            <ac:cxnSpMk id="104" creationId="{43248EEE-F3C9-4F87-A4BF-29AE59B4A53B}"/>
          </ac:cxnSpMkLst>
        </pc:cxnChg>
        <pc:cxnChg chg="mod">
          <ac:chgData name="Lei Wu" userId="f083b2a8aea23a2f" providerId="LiveId" clId="{43666A14-A6A0-492E-B26A-8F07613AAF5D}" dt="2021-05-19T08:37:30.723" v="15604"/>
          <ac:cxnSpMkLst>
            <pc:docMk/>
            <pc:sldMk cId="4067750713" sldId="919"/>
            <ac:cxnSpMk id="132" creationId="{548056DB-8ACA-46C8-BCA9-7DA94FB3ABAA}"/>
          </ac:cxnSpMkLst>
        </pc:cxnChg>
        <pc:cxnChg chg="mod">
          <ac:chgData name="Lei Wu" userId="f083b2a8aea23a2f" providerId="LiveId" clId="{43666A14-A6A0-492E-B26A-8F07613AAF5D}" dt="2021-05-19T08:37:30.723" v="15604"/>
          <ac:cxnSpMkLst>
            <pc:docMk/>
            <pc:sldMk cId="4067750713" sldId="919"/>
            <ac:cxnSpMk id="133" creationId="{A64ACE31-91C6-46D8-8DAB-59A36B459A1A}"/>
          </ac:cxnSpMkLst>
        </pc:cxnChg>
        <pc:cxnChg chg="mod">
          <ac:chgData name="Lei Wu" userId="f083b2a8aea23a2f" providerId="LiveId" clId="{43666A14-A6A0-492E-B26A-8F07613AAF5D}" dt="2021-05-19T08:37:30.723" v="15604"/>
          <ac:cxnSpMkLst>
            <pc:docMk/>
            <pc:sldMk cId="4067750713" sldId="919"/>
            <ac:cxnSpMk id="134" creationId="{E80A62F6-F166-49E7-83F9-520B022AB993}"/>
          </ac:cxnSpMkLst>
        </pc:cxnChg>
        <pc:cxnChg chg="mod">
          <ac:chgData name="Lei Wu" userId="f083b2a8aea23a2f" providerId="LiveId" clId="{43666A14-A6A0-492E-B26A-8F07613AAF5D}" dt="2021-05-19T08:37:47.820" v="15606"/>
          <ac:cxnSpMkLst>
            <pc:docMk/>
            <pc:sldMk cId="4067750713" sldId="919"/>
            <ac:cxnSpMk id="144" creationId="{8442C380-7FFA-47F0-BA4B-825C0D5C3D5C}"/>
          </ac:cxnSpMkLst>
        </pc:cxnChg>
        <pc:cxnChg chg="mod">
          <ac:chgData name="Lei Wu" userId="f083b2a8aea23a2f" providerId="LiveId" clId="{43666A14-A6A0-492E-B26A-8F07613AAF5D}" dt="2021-05-19T08:37:47.820" v="15606"/>
          <ac:cxnSpMkLst>
            <pc:docMk/>
            <pc:sldMk cId="4067750713" sldId="919"/>
            <ac:cxnSpMk id="147" creationId="{65861516-5639-4832-AF45-E27C29B9FFD3}"/>
          </ac:cxnSpMkLst>
        </pc:cxnChg>
        <pc:cxnChg chg="mod">
          <ac:chgData name="Lei Wu" userId="f083b2a8aea23a2f" providerId="LiveId" clId="{43666A14-A6A0-492E-B26A-8F07613AAF5D}" dt="2021-05-19T08:37:47.820" v="15606"/>
          <ac:cxnSpMkLst>
            <pc:docMk/>
            <pc:sldMk cId="4067750713" sldId="919"/>
            <ac:cxnSpMk id="150" creationId="{FE2E8623-F38C-44A9-909A-1EF4CDF231B9}"/>
          </ac:cxnSpMkLst>
        </pc:cxnChg>
        <pc:cxnChg chg="mod">
          <ac:chgData name="Lei Wu" userId="f083b2a8aea23a2f" providerId="LiveId" clId="{43666A14-A6A0-492E-B26A-8F07613AAF5D}" dt="2021-05-19T08:37:47.820" v="15606"/>
          <ac:cxnSpMkLst>
            <pc:docMk/>
            <pc:sldMk cId="4067750713" sldId="919"/>
            <ac:cxnSpMk id="178" creationId="{CECADBEE-36D1-490A-AF99-04F331B723DB}"/>
          </ac:cxnSpMkLst>
        </pc:cxnChg>
        <pc:cxnChg chg="mod">
          <ac:chgData name="Lei Wu" userId="f083b2a8aea23a2f" providerId="LiveId" clId="{43666A14-A6A0-492E-B26A-8F07613AAF5D}" dt="2021-05-19T08:37:47.820" v="15606"/>
          <ac:cxnSpMkLst>
            <pc:docMk/>
            <pc:sldMk cId="4067750713" sldId="919"/>
            <ac:cxnSpMk id="179" creationId="{7CDC291A-FF6D-419C-953E-64C41D42630A}"/>
          </ac:cxnSpMkLst>
        </pc:cxnChg>
        <pc:cxnChg chg="mod">
          <ac:chgData name="Lei Wu" userId="f083b2a8aea23a2f" providerId="LiveId" clId="{43666A14-A6A0-492E-B26A-8F07613AAF5D}" dt="2021-05-19T08:37:47.820" v="15606"/>
          <ac:cxnSpMkLst>
            <pc:docMk/>
            <pc:sldMk cId="4067750713" sldId="919"/>
            <ac:cxnSpMk id="180" creationId="{21B4AD7E-3233-46B5-9A8D-63DF1202B96E}"/>
          </ac:cxnSpMkLst>
        </pc:cxnChg>
        <pc:cxnChg chg="mod">
          <ac:chgData name="Lei Wu" userId="f083b2a8aea23a2f" providerId="LiveId" clId="{43666A14-A6A0-492E-B26A-8F07613AAF5D}" dt="2021-05-19T08:38:13.210" v="15609"/>
          <ac:cxnSpMkLst>
            <pc:docMk/>
            <pc:sldMk cId="4067750713" sldId="919"/>
            <ac:cxnSpMk id="189" creationId="{918A196B-7823-4A66-AD08-ABB8E7979C2F}"/>
          </ac:cxnSpMkLst>
        </pc:cxnChg>
        <pc:cxnChg chg="mod">
          <ac:chgData name="Lei Wu" userId="f083b2a8aea23a2f" providerId="LiveId" clId="{43666A14-A6A0-492E-B26A-8F07613AAF5D}" dt="2021-05-19T08:38:13.210" v="15609"/>
          <ac:cxnSpMkLst>
            <pc:docMk/>
            <pc:sldMk cId="4067750713" sldId="919"/>
            <ac:cxnSpMk id="192" creationId="{7B9CDA5C-6525-4D7C-A9D2-1A2AFB06BF27}"/>
          </ac:cxnSpMkLst>
        </pc:cxnChg>
        <pc:cxnChg chg="mod">
          <ac:chgData name="Lei Wu" userId="f083b2a8aea23a2f" providerId="LiveId" clId="{43666A14-A6A0-492E-B26A-8F07613AAF5D}" dt="2021-05-19T08:38:13.210" v="15609"/>
          <ac:cxnSpMkLst>
            <pc:docMk/>
            <pc:sldMk cId="4067750713" sldId="919"/>
            <ac:cxnSpMk id="195" creationId="{CB1D8F99-B175-446C-AD1F-4D0274374FEF}"/>
          </ac:cxnSpMkLst>
        </pc:cxnChg>
        <pc:cxnChg chg="mod">
          <ac:chgData name="Lei Wu" userId="f083b2a8aea23a2f" providerId="LiveId" clId="{43666A14-A6A0-492E-B26A-8F07613AAF5D}" dt="2021-05-19T08:38:13.210" v="15609"/>
          <ac:cxnSpMkLst>
            <pc:docMk/>
            <pc:sldMk cId="4067750713" sldId="919"/>
            <ac:cxnSpMk id="223" creationId="{1286EACE-2EC7-47CF-AD74-C5A5B4669633}"/>
          </ac:cxnSpMkLst>
        </pc:cxnChg>
        <pc:cxnChg chg="mod">
          <ac:chgData name="Lei Wu" userId="f083b2a8aea23a2f" providerId="LiveId" clId="{43666A14-A6A0-492E-B26A-8F07613AAF5D}" dt="2021-05-19T08:38:13.210" v="15609"/>
          <ac:cxnSpMkLst>
            <pc:docMk/>
            <pc:sldMk cId="4067750713" sldId="919"/>
            <ac:cxnSpMk id="224" creationId="{63294C74-2D8D-4FCA-87FA-6225ECA0A925}"/>
          </ac:cxnSpMkLst>
        </pc:cxnChg>
        <pc:cxnChg chg="mod">
          <ac:chgData name="Lei Wu" userId="f083b2a8aea23a2f" providerId="LiveId" clId="{43666A14-A6A0-492E-B26A-8F07613AAF5D}" dt="2021-05-19T08:38:13.210" v="15609"/>
          <ac:cxnSpMkLst>
            <pc:docMk/>
            <pc:sldMk cId="4067750713" sldId="919"/>
            <ac:cxnSpMk id="225" creationId="{44111AA7-0B04-4D03-915B-565342FD1FD3}"/>
          </ac:cxnSpMkLst>
        </pc:cxnChg>
      </pc:sldChg>
      <pc:sldChg chg="addSp delSp modSp add del mod">
        <pc:chgData name="Lei Wu" userId="f083b2a8aea23a2f" providerId="LiveId" clId="{43666A14-A6A0-492E-B26A-8F07613AAF5D}" dt="2021-05-12T23:54:42.111" v="13287" actId="47"/>
        <pc:sldMkLst>
          <pc:docMk/>
          <pc:sldMk cId="732489546" sldId="920"/>
        </pc:sldMkLst>
        <pc:picChg chg="del">
          <ac:chgData name="Lei Wu" userId="f083b2a8aea23a2f" providerId="LiveId" clId="{43666A14-A6A0-492E-B26A-8F07613AAF5D}" dt="2021-05-12T23:50:47.418" v="13273" actId="478"/>
          <ac:picMkLst>
            <pc:docMk/>
            <pc:sldMk cId="732489546" sldId="920"/>
            <ac:picMk id="5" creationId="{D97454E8-E487-4B31-BF3E-8FF687E63BE7}"/>
          </ac:picMkLst>
        </pc:picChg>
        <pc:picChg chg="add mod">
          <ac:chgData name="Lei Wu" userId="f083b2a8aea23a2f" providerId="LiveId" clId="{43666A14-A6A0-492E-B26A-8F07613AAF5D}" dt="2021-05-12T23:51:17.410" v="13280" actId="1076"/>
          <ac:picMkLst>
            <pc:docMk/>
            <pc:sldMk cId="732489546" sldId="920"/>
            <ac:picMk id="6" creationId="{C203461F-F88C-49E1-AE4E-C42118D54943}"/>
          </ac:picMkLst>
        </pc:picChg>
      </pc:sldChg>
      <pc:sldChg chg="addSp delSp modSp add del mod">
        <pc:chgData name="Lei Wu" userId="f083b2a8aea23a2f" providerId="LiveId" clId="{43666A14-A6A0-492E-B26A-8F07613AAF5D}" dt="2021-05-19T20:26:39.891" v="17209" actId="2696"/>
        <pc:sldMkLst>
          <pc:docMk/>
          <pc:sldMk cId="1071775510" sldId="920"/>
        </pc:sldMkLst>
        <pc:spChg chg="mod">
          <ac:chgData name="Lei Wu" userId="f083b2a8aea23a2f" providerId="LiveId" clId="{43666A14-A6A0-492E-B26A-8F07613AAF5D}" dt="2021-05-19T20:25:19.800" v="17208" actId="20577"/>
          <ac:spMkLst>
            <pc:docMk/>
            <pc:sldMk cId="1071775510" sldId="920"/>
            <ac:spMk id="2" creationId="{00000000-0000-0000-0000-000000000000}"/>
          </ac:spMkLst>
        </pc:spChg>
        <pc:spChg chg="add del mod">
          <ac:chgData name="Lei Wu" userId="f083b2a8aea23a2f" providerId="LiveId" clId="{43666A14-A6A0-492E-B26A-8F07613AAF5D}" dt="2021-05-19T20:20:41.648" v="17073" actId="478"/>
          <ac:spMkLst>
            <pc:docMk/>
            <pc:sldMk cId="1071775510" sldId="920"/>
            <ac:spMk id="3" creationId="{F4416977-2ACD-474B-B607-3DA853BFDBE3}"/>
          </ac:spMkLst>
        </pc:spChg>
        <pc:spChg chg="add del mod">
          <ac:chgData name="Lei Wu" userId="f083b2a8aea23a2f" providerId="LiveId" clId="{43666A14-A6A0-492E-B26A-8F07613AAF5D}" dt="2021-05-19T20:20:38.091" v="17072" actId="478"/>
          <ac:spMkLst>
            <pc:docMk/>
            <pc:sldMk cId="1071775510" sldId="920"/>
            <ac:spMk id="5" creationId="{4F5A7F8A-2BBD-4F4C-824D-E9D9B300F5E8}"/>
          </ac:spMkLst>
        </pc:spChg>
        <pc:picChg chg="del">
          <ac:chgData name="Lei Wu" userId="f083b2a8aea23a2f" providerId="LiveId" clId="{43666A14-A6A0-492E-B26A-8F07613AAF5D}" dt="2021-05-13T09:27:20.151" v="13427" actId="478"/>
          <ac:picMkLst>
            <pc:docMk/>
            <pc:sldMk cId="1071775510" sldId="920"/>
            <ac:picMk id="2050" creationId="{1D08D9F8-16D8-470B-B715-4EA0100AFA2D}"/>
          </ac:picMkLst>
        </pc:picChg>
        <pc:picChg chg="add del mod">
          <ac:chgData name="Lei Wu" userId="f083b2a8aea23a2f" providerId="LiveId" clId="{43666A14-A6A0-492E-B26A-8F07613AAF5D}" dt="2021-05-19T20:22:17.735" v="17196" actId="478"/>
          <ac:picMkLst>
            <pc:docMk/>
            <pc:sldMk cId="1071775510" sldId="920"/>
            <ac:picMk id="2050" creationId="{99F16EB1-2395-478C-8D8A-B74DB391E6BF}"/>
          </ac:picMkLst>
        </pc:picChg>
        <pc:picChg chg="add mod">
          <ac:chgData name="Lei Wu" userId="f083b2a8aea23a2f" providerId="LiveId" clId="{43666A14-A6A0-492E-B26A-8F07613AAF5D}" dt="2021-05-19T20:25:15.059" v="17207" actId="1076"/>
          <ac:picMkLst>
            <pc:docMk/>
            <pc:sldMk cId="1071775510" sldId="920"/>
            <ac:picMk id="2052" creationId="{D44DD115-980D-432C-86A3-05AC4E8775B1}"/>
          </ac:picMkLst>
        </pc:picChg>
        <pc:picChg chg="add del mod">
          <ac:chgData name="Lei Wu" userId="f083b2a8aea23a2f" providerId="LiveId" clId="{43666A14-A6A0-492E-B26A-8F07613AAF5D}" dt="2021-05-19T20:20:27.677" v="17068" actId="478"/>
          <ac:picMkLst>
            <pc:docMk/>
            <pc:sldMk cId="1071775510" sldId="920"/>
            <ac:picMk id="3074" creationId="{DCA6CCE7-A65C-4304-8562-8BE6E5A0CC35}"/>
          </ac:picMkLst>
        </pc:picChg>
      </pc:sldChg>
      <pc:sldChg chg="add">
        <pc:chgData name="Lei Wu" userId="f083b2a8aea23a2f" providerId="LiveId" clId="{43666A14-A6A0-492E-B26A-8F07613AAF5D}" dt="2021-05-19T20:26:53.302" v="17210"/>
        <pc:sldMkLst>
          <pc:docMk/>
          <pc:sldMk cId="2462255761" sldId="920"/>
        </pc:sldMkLst>
      </pc:sldChg>
      <pc:sldChg chg="modSp add del mod">
        <pc:chgData name="Lei Wu" userId="f083b2a8aea23a2f" providerId="LiveId" clId="{43666A14-A6A0-492E-B26A-8F07613AAF5D}" dt="2021-05-12T23:52:18.822" v="13284" actId="47"/>
        <pc:sldMkLst>
          <pc:docMk/>
          <pc:sldMk cId="3476082718" sldId="921"/>
        </pc:sldMkLst>
        <pc:spChg chg="mod">
          <ac:chgData name="Lei Wu" userId="f083b2a8aea23a2f" providerId="LiveId" clId="{43666A14-A6A0-492E-B26A-8F07613AAF5D}" dt="2021-05-12T23:52:15.067" v="13283" actId="20577"/>
          <ac:spMkLst>
            <pc:docMk/>
            <pc:sldMk cId="3476082718" sldId="921"/>
            <ac:spMk id="2" creationId="{00000000-0000-0000-0000-000000000000}"/>
          </ac:spMkLst>
        </pc:spChg>
      </pc:sldChg>
      <pc:sldChg chg="addSp modSp add mod modAnim">
        <pc:chgData name="Lei Wu" userId="f083b2a8aea23a2f" providerId="LiveId" clId="{43666A14-A6A0-492E-B26A-8F07613AAF5D}" dt="2021-05-17T07:01:21.699" v="13458" actId="1076"/>
        <pc:sldMkLst>
          <pc:docMk/>
          <pc:sldMk cId="4131996896" sldId="921"/>
        </pc:sldMkLst>
        <pc:spChg chg="add mod ord">
          <ac:chgData name="Lei Wu" userId="f083b2a8aea23a2f" providerId="LiveId" clId="{43666A14-A6A0-492E-B26A-8F07613AAF5D}" dt="2021-05-17T07:01:21.699" v="13458" actId="1076"/>
          <ac:spMkLst>
            <pc:docMk/>
            <pc:sldMk cId="4131996896" sldId="921"/>
            <ac:spMk id="7" creationId="{101FBE16-8D80-42CB-BDBC-2B161C8E82D7}"/>
          </ac:spMkLst>
        </pc:spChg>
        <pc:picChg chg="mod">
          <ac:chgData name="Lei Wu" userId="f083b2a8aea23a2f" providerId="LiveId" clId="{43666A14-A6A0-492E-B26A-8F07613AAF5D}" dt="2021-05-17T07:00:44.710" v="13449" actId="1076"/>
          <ac:picMkLst>
            <pc:docMk/>
            <pc:sldMk cId="4131996896" sldId="921"/>
            <ac:picMk id="6" creationId="{18B98352-E875-4CDE-B878-AA0F1A6F7EE7}"/>
          </ac:picMkLst>
        </pc:picChg>
      </pc:sldChg>
      <pc:sldChg chg="modSp add mod">
        <pc:chgData name="Lei Wu" userId="f083b2a8aea23a2f" providerId="LiveId" clId="{43666A14-A6A0-492E-B26A-8F07613AAF5D}" dt="2021-05-17T07:01:36.547" v="13500" actId="1036"/>
        <pc:sldMkLst>
          <pc:docMk/>
          <pc:sldMk cId="667749356" sldId="922"/>
        </pc:sldMkLst>
        <pc:spChg chg="mod">
          <ac:chgData name="Lei Wu" userId="f083b2a8aea23a2f" providerId="LiveId" clId="{43666A14-A6A0-492E-B26A-8F07613AAF5D}" dt="2021-05-17T07:01:36.547" v="13500" actId="1036"/>
          <ac:spMkLst>
            <pc:docMk/>
            <pc:sldMk cId="667749356" sldId="922"/>
            <ac:spMk id="7" creationId="{101FBE16-8D80-42CB-BDBC-2B161C8E82D7}"/>
          </ac:spMkLst>
        </pc:spChg>
      </pc:sldChg>
      <pc:sldChg chg="modSp add mod modNotesTx">
        <pc:chgData name="Lei Wu" userId="f083b2a8aea23a2f" providerId="LiveId" clId="{43666A14-A6A0-492E-B26A-8F07613AAF5D}" dt="2021-05-17T13:16:16.668" v="14875"/>
        <pc:sldMkLst>
          <pc:docMk/>
          <pc:sldMk cId="220356969" sldId="923"/>
        </pc:sldMkLst>
        <pc:spChg chg="mod">
          <ac:chgData name="Lei Wu" userId="f083b2a8aea23a2f" providerId="LiveId" clId="{43666A14-A6A0-492E-B26A-8F07613AAF5D}" dt="2021-05-17T07:02:08.026" v="13509" actId="1036"/>
          <ac:spMkLst>
            <pc:docMk/>
            <pc:sldMk cId="220356969" sldId="923"/>
            <ac:spMk id="7" creationId="{101FBE16-8D80-42CB-BDBC-2B161C8E82D7}"/>
          </ac:spMkLst>
        </pc:spChg>
      </pc:sldChg>
      <pc:sldChg chg="modSp add mod">
        <pc:chgData name="Lei Wu" userId="f083b2a8aea23a2f" providerId="LiveId" clId="{43666A14-A6A0-492E-B26A-8F07613AAF5D}" dt="2021-05-17T07:02:25.914" v="13567" actId="1035"/>
        <pc:sldMkLst>
          <pc:docMk/>
          <pc:sldMk cId="1537453352" sldId="924"/>
        </pc:sldMkLst>
        <pc:spChg chg="mod">
          <ac:chgData name="Lei Wu" userId="f083b2a8aea23a2f" providerId="LiveId" clId="{43666A14-A6A0-492E-B26A-8F07613AAF5D}" dt="2021-05-17T07:02:25.914" v="13567" actId="1035"/>
          <ac:spMkLst>
            <pc:docMk/>
            <pc:sldMk cId="1537453352" sldId="924"/>
            <ac:spMk id="7" creationId="{101FBE16-8D80-42CB-BDBC-2B161C8E82D7}"/>
          </ac:spMkLst>
        </pc:spChg>
      </pc:sldChg>
      <pc:sldChg chg="delSp modSp add mod modNotesTx">
        <pc:chgData name="Lei Wu" userId="f083b2a8aea23a2f" providerId="LiveId" clId="{43666A14-A6A0-492E-B26A-8F07613AAF5D}" dt="2021-05-17T13:17:08.761" v="14878" actId="20577"/>
        <pc:sldMkLst>
          <pc:docMk/>
          <pc:sldMk cId="2259797026" sldId="925"/>
        </pc:sldMkLst>
        <pc:spChg chg="mod">
          <ac:chgData name="Lei Wu" userId="f083b2a8aea23a2f" providerId="LiveId" clId="{43666A14-A6A0-492E-B26A-8F07613AAF5D}" dt="2021-05-17T09:22:14.062" v="14655" actId="20577"/>
          <ac:spMkLst>
            <pc:docMk/>
            <pc:sldMk cId="2259797026" sldId="925"/>
            <ac:spMk id="2" creationId="{00000000-0000-0000-0000-000000000000}"/>
          </ac:spMkLst>
        </pc:spChg>
        <pc:spChg chg="mod">
          <ac:chgData name="Lei Wu" userId="f083b2a8aea23a2f" providerId="LiveId" clId="{43666A14-A6A0-492E-B26A-8F07613AAF5D}" dt="2021-05-17T13:17:08.761" v="14878" actId="20577"/>
          <ac:spMkLst>
            <pc:docMk/>
            <pc:sldMk cId="2259797026" sldId="925"/>
            <ac:spMk id="3" creationId="{00000000-0000-0000-0000-000000000000}"/>
          </ac:spMkLst>
        </pc:spChg>
        <pc:picChg chg="del">
          <ac:chgData name="Lei Wu" userId="f083b2a8aea23a2f" providerId="LiveId" clId="{43666A14-A6A0-492E-B26A-8F07613AAF5D}" dt="2021-05-17T07:20:50.044" v="13837" actId="478"/>
          <ac:picMkLst>
            <pc:docMk/>
            <pc:sldMk cId="2259797026" sldId="925"/>
            <ac:picMk id="6" creationId="{90AA1022-D5D2-4EFB-B62A-ACC76ADACDC1}"/>
          </ac:picMkLst>
        </pc:picChg>
      </pc:sldChg>
      <pc:sldChg chg="modSp add del mod">
        <pc:chgData name="Lei Wu" userId="f083b2a8aea23a2f" providerId="LiveId" clId="{43666A14-A6A0-492E-B26A-8F07613AAF5D}" dt="2021-05-17T09:00:20.825" v="14061" actId="47"/>
        <pc:sldMkLst>
          <pc:docMk/>
          <pc:sldMk cId="65439096" sldId="926"/>
        </pc:sldMkLst>
        <pc:spChg chg="mod">
          <ac:chgData name="Lei Wu" userId="f083b2a8aea23a2f" providerId="LiveId" clId="{43666A14-A6A0-492E-B26A-8F07613AAF5D}" dt="2021-05-17T07:25:41.115" v="13916" actId="20577"/>
          <ac:spMkLst>
            <pc:docMk/>
            <pc:sldMk cId="65439096" sldId="926"/>
            <ac:spMk id="2" creationId="{00000000-0000-0000-0000-000000000000}"/>
          </ac:spMkLst>
        </pc:spChg>
        <pc:spChg chg="mod">
          <ac:chgData name="Lei Wu" userId="f083b2a8aea23a2f" providerId="LiveId" clId="{43666A14-A6A0-492E-B26A-8F07613AAF5D}" dt="2021-05-17T07:29:16.244" v="13920" actId="403"/>
          <ac:spMkLst>
            <pc:docMk/>
            <pc:sldMk cId="65439096" sldId="926"/>
            <ac:spMk id="3" creationId="{00000000-0000-0000-0000-000000000000}"/>
          </ac:spMkLst>
        </pc:spChg>
      </pc:sldChg>
      <pc:sldChg chg="modSp add mod">
        <pc:chgData name="Lei Wu" userId="f083b2a8aea23a2f" providerId="LiveId" clId="{43666A14-A6A0-492E-B26A-8F07613AAF5D}" dt="2021-05-17T09:22:06.703" v="14653" actId="20577"/>
        <pc:sldMkLst>
          <pc:docMk/>
          <pc:sldMk cId="1169272449" sldId="927"/>
        </pc:sldMkLst>
        <pc:spChg chg="mod">
          <ac:chgData name="Lei Wu" userId="f083b2a8aea23a2f" providerId="LiveId" clId="{43666A14-A6A0-492E-B26A-8F07613AAF5D}" dt="2021-05-17T09:22:06.703" v="14653" actId="20577"/>
          <ac:spMkLst>
            <pc:docMk/>
            <pc:sldMk cId="1169272449" sldId="927"/>
            <ac:spMk id="2" creationId="{00000000-0000-0000-0000-000000000000}"/>
          </ac:spMkLst>
        </pc:spChg>
        <pc:spChg chg="mod">
          <ac:chgData name="Lei Wu" userId="f083b2a8aea23a2f" providerId="LiveId" clId="{43666A14-A6A0-492E-B26A-8F07613AAF5D}" dt="2021-05-17T09:11:36.568" v="14535" actId="403"/>
          <ac:spMkLst>
            <pc:docMk/>
            <pc:sldMk cId="1169272449" sldId="927"/>
            <ac:spMk id="3" creationId="{00000000-0000-0000-0000-000000000000}"/>
          </ac:spMkLst>
        </pc:spChg>
      </pc:sldChg>
      <pc:sldChg chg="modSp add mod modNotesTx">
        <pc:chgData name="Lei Wu" userId="f083b2a8aea23a2f" providerId="LiveId" clId="{43666A14-A6A0-492E-B26A-8F07613AAF5D}" dt="2021-05-19T08:09:09.798" v="15594"/>
        <pc:sldMkLst>
          <pc:docMk/>
          <pc:sldMk cId="1472979550" sldId="928"/>
        </pc:sldMkLst>
        <pc:spChg chg="mod">
          <ac:chgData name="Lei Wu" userId="f083b2a8aea23a2f" providerId="LiveId" clId="{43666A14-A6A0-492E-B26A-8F07613AAF5D}" dt="2021-05-17T09:21:46.882" v="14643" actId="20577"/>
          <ac:spMkLst>
            <pc:docMk/>
            <pc:sldMk cId="1472979550" sldId="928"/>
            <ac:spMk id="2" creationId="{00000000-0000-0000-0000-000000000000}"/>
          </ac:spMkLst>
        </pc:spChg>
        <pc:spChg chg="mod">
          <ac:chgData name="Lei Wu" userId="f083b2a8aea23a2f" providerId="LiveId" clId="{43666A14-A6A0-492E-B26A-8F07613AAF5D}" dt="2021-05-19T08:09:09.798" v="15594"/>
          <ac:spMkLst>
            <pc:docMk/>
            <pc:sldMk cId="1472979550" sldId="928"/>
            <ac:spMk id="3" creationId="{00000000-0000-0000-0000-000000000000}"/>
          </ac:spMkLst>
        </pc:spChg>
      </pc:sldChg>
      <pc:sldChg chg="modSp add mod">
        <pc:chgData name="Lei Wu" userId="f083b2a8aea23a2f" providerId="LiveId" clId="{43666A14-A6A0-492E-B26A-8F07613AAF5D}" dt="2021-05-17T09:14:01.318" v="14553" actId="20577"/>
        <pc:sldMkLst>
          <pc:docMk/>
          <pc:sldMk cId="3448768003" sldId="929"/>
        </pc:sldMkLst>
        <pc:spChg chg="mod">
          <ac:chgData name="Lei Wu" userId="f083b2a8aea23a2f" providerId="LiveId" clId="{43666A14-A6A0-492E-B26A-8F07613AAF5D}" dt="2021-05-17T09:13:14.054" v="14546"/>
          <ac:spMkLst>
            <pc:docMk/>
            <pc:sldMk cId="3448768003" sldId="929"/>
            <ac:spMk id="2" creationId="{00000000-0000-0000-0000-000000000000}"/>
          </ac:spMkLst>
        </pc:spChg>
        <pc:spChg chg="mod">
          <ac:chgData name="Lei Wu" userId="f083b2a8aea23a2f" providerId="LiveId" clId="{43666A14-A6A0-492E-B26A-8F07613AAF5D}" dt="2021-05-17T09:14:01.318" v="14553" actId="20577"/>
          <ac:spMkLst>
            <pc:docMk/>
            <pc:sldMk cId="3448768003" sldId="929"/>
            <ac:spMk id="3" creationId="{00000000-0000-0000-0000-000000000000}"/>
          </ac:spMkLst>
        </pc:spChg>
      </pc:sldChg>
      <pc:sldChg chg="modSp add mod">
        <pc:chgData name="Lei Wu" userId="f083b2a8aea23a2f" providerId="LiveId" clId="{43666A14-A6A0-492E-B26A-8F07613AAF5D}" dt="2021-05-17T13:35:34.670" v="14929" actId="20577"/>
        <pc:sldMkLst>
          <pc:docMk/>
          <pc:sldMk cId="396449185" sldId="930"/>
        </pc:sldMkLst>
        <pc:spChg chg="mod">
          <ac:chgData name="Lei Wu" userId="f083b2a8aea23a2f" providerId="LiveId" clId="{43666A14-A6A0-492E-B26A-8F07613AAF5D}" dt="2021-05-17T13:35:34.670" v="14929" actId="20577"/>
          <ac:spMkLst>
            <pc:docMk/>
            <pc:sldMk cId="396449185" sldId="930"/>
            <ac:spMk id="2" creationId="{00000000-0000-0000-0000-000000000000}"/>
          </ac:spMkLst>
        </pc:spChg>
        <pc:spChg chg="mod">
          <ac:chgData name="Lei Wu" userId="f083b2a8aea23a2f" providerId="LiveId" clId="{43666A14-A6A0-492E-B26A-8F07613AAF5D}" dt="2021-05-17T09:19:27.275" v="14605" actId="20577"/>
          <ac:spMkLst>
            <pc:docMk/>
            <pc:sldMk cId="396449185" sldId="930"/>
            <ac:spMk id="3" creationId="{00000000-0000-0000-0000-000000000000}"/>
          </ac:spMkLst>
        </pc:spChg>
      </pc:sldChg>
      <pc:sldChg chg="addSp delSp modSp add mod modNotesTx">
        <pc:chgData name="Lei Wu" userId="f083b2a8aea23a2f" providerId="LiveId" clId="{43666A14-A6A0-492E-B26A-8F07613AAF5D}" dt="2021-05-18T04:38:31.135" v="15561"/>
        <pc:sldMkLst>
          <pc:docMk/>
          <pc:sldMk cId="1588796256" sldId="931"/>
        </pc:sldMkLst>
        <pc:spChg chg="mod">
          <ac:chgData name="Lei Wu" userId="f083b2a8aea23a2f" providerId="LiveId" clId="{43666A14-A6A0-492E-B26A-8F07613AAF5D}" dt="2021-05-18T04:38:31.135" v="15561"/>
          <ac:spMkLst>
            <pc:docMk/>
            <pc:sldMk cId="1588796256" sldId="931"/>
            <ac:spMk id="2" creationId="{00000000-0000-0000-0000-000000000000}"/>
          </ac:spMkLst>
        </pc:spChg>
        <pc:spChg chg="del">
          <ac:chgData name="Lei Wu" userId="f083b2a8aea23a2f" providerId="LiveId" clId="{43666A14-A6A0-492E-B26A-8F07613AAF5D}" dt="2021-05-17T13:01:14.721" v="14698" actId="478"/>
          <ac:spMkLst>
            <pc:docMk/>
            <pc:sldMk cId="1588796256" sldId="931"/>
            <ac:spMk id="3" creationId="{00000000-0000-0000-0000-000000000000}"/>
          </ac:spMkLst>
        </pc:spChg>
        <pc:spChg chg="add del mod">
          <ac:chgData name="Lei Wu" userId="f083b2a8aea23a2f" providerId="LiveId" clId="{43666A14-A6A0-492E-B26A-8F07613AAF5D}" dt="2021-05-17T13:01:17.624" v="14699" actId="478"/>
          <ac:spMkLst>
            <pc:docMk/>
            <pc:sldMk cId="1588796256" sldId="931"/>
            <ac:spMk id="5" creationId="{8B8CE451-E51B-49E2-8A3E-AE04071342A4}"/>
          </ac:spMkLst>
        </pc:spChg>
        <pc:spChg chg="add mod">
          <ac:chgData name="Lei Wu" userId="f083b2a8aea23a2f" providerId="LiveId" clId="{43666A14-A6A0-492E-B26A-8F07613AAF5D}" dt="2021-05-17T13:12:20.049" v="14859" actId="20577"/>
          <ac:spMkLst>
            <pc:docMk/>
            <pc:sldMk cId="1588796256" sldId="931"/>
            <ac:spMk id="10" creationId="{56A7B854-AE9D-44AA-816C-B178BC5649C3}"/>
          </ac:spMkLst>
        </pc:spChg>
        <pc:picChg chg="add del mod">
          <ac:chgData name="Lei Wu" userId="f083b2a8aea23a2f" providerId="LiveId" clId="{43666A14-A6A0-492E-B26A-8F07613AAF5D}" dt="2021-05-17T13:03:18.077" v="14704" actId="478"/>
          <ac:picMkLst>
            <pc:docMk/>
            <pc:sldMk cId="1588796256" sldId="931"/>
            <ac:picMk id="7" creationId="{898129EC-2263-43D9-93EC-D0AF5CB81D80}"/>
          </ac:picMkLst>
        </pc:picChg>
        <pc:picChg chg="add del mod">
          <ac:chgData name="Lei Wu" userId="f083b2a8aea23a2f" providerId="LiveId" clId="{43666A14-A6A0-492E-B26A-8F07613AAF5D}" dt="2021-05-17T13:12:15.267" v="14846" actId="478"/>
          <ac:picMkLst>
            <pc:docMk/>
            <pc:sldMk cId="1588796256" sldId="931"/>
            <ac:picMk id="9" creationId="{10A736E7-A3C3-46BD-AAA5-68E8705A6683}"/>
          </ac:picMkLst>
        </pc:picChg>
      </pc:sldChg>
      <pc:sldChg chg="addSp delSp modSp add del mod modNotesTx">
        <pc:chgData name="Lei Wu" userId="f083b2a8aea23a2f" providerId="LiveId" clId="{43666A14-A6A0-492E-B26A-8F07613AAF5D}" dt="2021-05-17T13:12:33.857" v="14861" actId="47"/>
        <pc:sldMkLst>
          <pc:docMk/>
          <pc:sldMk cId="1402054485" sldId="932"/>
        </pc:sldMkLst>
        <pc:spChg chg="mod">
          <ac:chgData name="Lei Wu" userId="f083b2a8aea23a2f" providerId="LiveId" clId="{43666A14-A6A0-492E-B26A-8F07613AAF5D}" dt="2021-05-17T13:07:07.526" v="14745" actId="20577"/>
          <ac:spMkLst>
            <pc:docMk/>
            <pc:sldMk cId="1402054485" sldId="932"/>
            <ac:spMk id="2" creationId="{00000000-0000-0000-0000-000000000000}"/>
          </ac:spMkLst>
        </pc:spChg>
        <pc:picChg chg="add del mod">
          <ac:chgData name="Lei Wu" userId="f083b2a8aea23a2f" providerId="LiveId" clId="{43666A14-A6A0-492E-B26A-8F07613AAF5D}" dt="2021-05-17T13:10:35.563" v="14822" actId="478"/>
          <ac:picMkLst>
            <pc:docMk/>
            <pc:sldMk cId="1402054485" sldId="932"/>
            <ac:picMk id="5" creationId="{8AC10F5D-2F5A-43BA-940B-4C2F680511D4}"/>
          </ac:picMkLst>
        </pc:picChg>
        <pc:picChg chg="add mod">
          <ac:chgData name="Lei Wu" userId="f083b2a8aea23a2f" providerId="LiveId" clId="{43666A14-A6A0-492E-B26A-8F07613AAF5D}" dt="2021-05-17T13:10:46.434" v="14829" actId="1076"/>
          <ac:picMkLst>
            <pc:docMk/>
            <pc:sldMk cId="1402054485" sldId="932"/>
            <ac:picMk id="7" creationId="{9FD80F7E-BC50-48D1-ABC3-7B9E9E0720BE}"/>
          </ac:picMkLst>
        </pc:picChg>
        <pc:picChg chg="del">
          <ac:chgData name="Lei Wu" userId="f083b2a8aea23a2f" providerId="LiveId" clId="{43666A14-A6A0-492E-B26A-8F07613AAF5D}" dt="2021-05-17T13:06:47.015" v="14732" actId="478"/>
          <ac:picMkLst>
            <pc:docMk/>
            <pc:sldMk cId="1402054485" sldId="932"/>
            <ac:picMk id="9" creationId="{10A736E7-A3C3-46BD-AAA5-68E8705A6683}"/>
          </ac:picMkLst>
        </pc:picChg>
      </pc:sldChg>
      <pc:sldChg chg="modSp add del mod">
        <pc:chgData name="Lei Wu" userId="f083b2a8aea23a2f" providerId="LiveId" clId="{43666A14-A6A0-492E-B26A-8F07613AAF5D}" dt="2021-05-18T04:03:32.616" v="15506" actId="47"/>
        <pc:sldMkLst>
          <pc:docMk/>
          <pc:sldMk cId="4271469896" sldId="932"/>
        </pc:sldMkLst>
        <pc:spChg chg="mod">
          <ac:chgData name="Lei Wu" userId="f083b2a8aea23a2f" providerId="LiveId" clId="{43666A14-A6A0-492E-B26A-8F07613AAF5D}" dt="2021-05-17T13:15:04.674" v="14863"/>
          <ac:spMkLst>
            <pc:docMk/>
            <pc:sldMk cId="4271469896" sldId="932"/>
            <ac:spMk id="2" creationId="{00000000-0000-0000-0000-000000000000}"/>
          </ac:spMkLst>
        </pc:spChg>
        <pc:spChg chg="mod">
          <ac:chgData name="Lei Wu" userId="f083b2a8aea23a2f" providerId="LiveId" clId="{43666A14-A6A0-492E-B26A-8F07613AAF5D}" dt="2021-05-17T13:15:30.707" v="14874" actId="20577"/>
          <ac:spMkLst>
            <pc:docMk/>
            <pc:sldMk cId="4271469896" sldId="932"/>
            <ac:spMk id="10" creationId="{56A7B854-AE9D-44AA-816C-B178BC5649C3}"/>
          </ac:spMkLst>
        </pc:spChg>
      </pc:sldChg>
      <pc:sldChg chg="modSp add del mod">
        <pc:chgData name="Lei Wu" userId="f083b2a8aea23a2f" providerId="LiveId" clId="{43666A14-A6A0-492E-B26A-8F07613AAF5D}" dt="2021-05-17T13:57:16.744" v="15131" actId="47"/>
        <pc:sldMkLst>
          <pc:docMk/>
          <pc:sldMk cId="3419558548" sldId="933"/>
        </pc:sldMkLst>
        <pc:spChg chg="mod">
          <ac:chgData name="Lei Wu" userId="f083b2a8aea23a2f" providerId="LiveId" clId="{43666A14-A6A0-492E-B26A-8F07613AAF5D}" dt="2021-05-17T13:35:12.700" v="14925" actId="20577"/>
          <ac:spMkLst>
            <pc:docMk/>
            <pc:sldMk cId="3419558548" sldId="933"/>
            <ac:spMk id="2" creationId="{00000000-0000-0000-0000-000000000000}"/>
          </ac:spMkLst>
        </pc:spChg>
        <pc:spChg chg="mod">
          <ac:chgData name="Lei Wu" userId="f083b2a8aea23a2f" providerId="LiveId" clId="{43666A14-A6A0-492E-B26A-8F07613AAF5D}" dt="2021-05-17T13:34:59.240" v="14894"/>
          <ac:spMkLst>
            <pc:docMk/>
            <pc:sldMk cId="3419558548" sldId="933"/>
            <ac:spMk id="10" creationId="{56A7B854-AE9D-44AA-816C-B178BC5649C3}"/>
          </ac:spMkLst>
        </pc:spChg>
      </pc:sldChg>
      <pc:sldChg chg="modSp add mod">
        <pc:chgData name="Lei Wu" userId="f083b2a8aea23a2f" providerId="LiveId" clId="{43666A14-A6A0-492E-B26A-8F07613AAF5D}" dt="2021-05-17T13:57:43.211" v="15144" actId="20577"/>
        <pc:sldMkLst>
          <pc:docMk/>
          <pc:sldMk cId="436693601" sldId="934"/>
        </pc:sldMkLst>
        <pc:spChg chg="mod">
          <ac:chgData name="Lei Wu" userId="f083b2a8aea23a2f" providerId="LiveId" clId="{43666A14-A6A0-492E-B26A-8F07613AAF5D}" dt="2021-05-17T13:57:43.211" v="15144" actId="20577"/>
          <ac:spMkLst>
            <pc:docMk/>
            <pc:sldMk cId="436693601" sldId="934"/>
            <ac:spMk id="2" creationId="{00000000-0000-0000-0000-000000000000}"/>
          </ac:spMkLst>
        </pc:spChg>
        <pc:spChg chg="mod">
          <ac:chgData name="Lei Wu" userId="f083b2a8aea23a2f" providerId="LiveId" clId="{43666A14-A6A0-492E-B26A-8F07613AAF5D}" dt="2021-05-17T13:39:58.224" v="14981" actId="113"/>
          <ac:spMkLst>
            <pc:docMk/>
            <pc:sldMk cId="436693601" sldId="934"/>
            <ac:spMk id="10" creationId="{56A7B854-AE9D-44AA-816C-B178BC5649C3}"/>
          </ac:spMkLst>
        </pc:spChg>
      </pc:sldChg>
      <pc:sldChg chg="modSp add mod modNotesTx">
        <pc:chgData name="Lei Wu" userId="f083b2a8aea23a2f" providerId="LiveId" clId="{43666A14-A6A0-492E-B26A-8F07613AAF5D}" dt="2021-05-17T13:58:44.730" v="15159" actId="20577"/>
        <pc:sldMkLst>
          <pc:docMk/>
          <pc:sldMk cId="336836176" sldId="935"/>
        </pc:sldMkLst>
        <pc:spChg chg="mod">
          <ac:chgData name="Lei Wu" userId="f083b2a8aea23a2f" providerId="LiveId" clId="{43666A14-A6A0-492E-B26A-8F07613AAF5D}" dt="2021-05-17T13:57:55.683" v="15157" actId="20577"/>
          <ac:spMkLst>
            <pc:docMk/>
            <pc:sldMk cId="336836176" sldId="935"/>
            <ac:spMk id="2" creationId="{00000000-0000-0000-0000-000000000000}"/>
          </ac:spMkLst>
        </pc:spChg>
        <pc:spChg chg="mod">
          <ac:chgData name="Lei Wu" userId="f083b2a8aea23a2f" providerId="LiveId" clId="{43666A14-A6A0-492E-B26A-8F07613AAF5D}" dt="2021-05-17T13:42:29.726" v="15015" actId="20577"/>
          <ac:spMkLst>
            <pc:docMk/>
            <pc:sldMk cId="336836176" sldId="935"/>
            <ac:spMk id="10" creationId="{56A7B854-AE9D-44AA-816C-B178BC5649C3}"/>
          </ac:spMkLst>
        </pc:spChg>
      </pc:sldChg>
      <pc:sldChg chg="modSp add del mod">
        <pc:chgData name="Lei Wu" userId="f083b2a8aea23a2f" providerId="LiveId" clId="{43666A14-A6A0-492E-B26A-8F07613AAF5D}" dt="2021-05-18T04:33:56.262" v="15549" actId="47"/>
        <pc:sldMkLst>
          <pc:docMk/>
          <pc:sldMk cId="2929289197" sldId="936"/>
        </pc:sldMkLst>
        <pc:spChg chg="mod">
          <ac:chgData name="Lei Wu" userId="f083b2a8aea23a2f" providerId="LiveId" clId="{43666A14-A6A0-492E-B26A-8F07613AAF5D}" dt="2021-05-17T13:45:07.701" v="15019" actId="20577"/>
          <ac:spMkLst>
            <pc:docMk/>
            <pc:sldMk cId="2929289197" sldId="936"/>
            <ac:spMk id="10" creationId="{56A7B854-AE9D-44AA-816C-B178BC5649C3}"/>
          </ac:spMkLst>
        </pc:spChg>
      </pc:sldChg>
      <pc:sldChg chg="delSp modSp add del mod modAnim">
        <pc:chgData name="Lei Wu" userId="f083b2a8aea23a2f" providerId="LiveId" clId="{43666A14-A6A0-492E-B26A-8F07613AAF5D}" dt="2021-05-19T20:06:33.307" v="16879" actId="2696"/>
        <pc:sldMkLst>
          <pc:docMk/>
          <pc:sldMk cId="3123999709" sldId="937"/>
        </pc:sldMkLst>
        <pc:spChg chg="mod">
          <ac:chgData name="Lei Wu" userId="f083b2a8aea23a2f" providerId="LiveId" clId="{43666A14-A6A0-492E-B26A-8F07613AAF5D}" dt="2021-05-17T14:02:27.983" v="15230" actId="20577"/>
          <ac:spMkLst>
            <pc:docMk/>
            <pc:sldMk cId="3123999709" sldId="937"/>
            <ac:spMk id="2" creationId="{00000000-0000-0000-0000-000000000000}"/>
          </ac:spMkLst>
        </pc:spChg>
        <pc:spChg chg="mod">
          <ac:chgData name="Lei Wu" userId="f083b2a8aea23a2f" providerId="LiveId" clId="{43666A14-A6A0-492E-B26A-8F07613AAF5D}" dt="2021-05-17T14:01:43.472" v="15214" actId="20577"/>
          <ac:spMkLst>
            <pc:docMk/>
            <pc:sldMk cId="3123999709" sldId="937"/>
            <ac:spMk id="3" creationId="{00000000-0000-0000-0000-000000000000}"/>
          </ac:spMkLst>
        </pc:spChg>
        <pc:spChg chg="del">
          <ac:chgData name="Lei Wu" userId="f083b2a8aea23a2f" providerId="LiveId" clId="{43666A14-A6A0-492E-B26A-8F07613AAF5D}" dt="2021-05-17T14:01:05.707" v="15205" actId="478"/>
          <ac:spMkLst>
            <pc:docMk/>
            <pc:sldMk cId="3123999709" sldId="937"/>
            <ac:spMk id="8" creationId="{0BC52BA2-77E4-47EB-A35C-52A01AB2D7C6}"/>
          </ac:spMkLst>
        </pc:spChg>
        <pc:picChg chg="mod">
          <ac:chgData name="Lei Wu" userId="f083b2a8aea23a2f" providerId="LiveId" clId="{43666A14-A6A0-492E-B26A-8F07613AAF5D}" dt="2021-05-17T14:01:53.458" v="15216" actId="1076"/>
          <ac:picMkLst>
            <pc:docMk/>
            <pc:sldMk cId="3123999709" sldId="937"/>
            <ac:picMk id="7" creationId="{B7CDBFEE-696F-42BC-A204-445876F35E52}"/>
          </ac:picMkLst>
        </pc:picChg>
      </pc:sldChg>
      <pc:sldChg chg="add">
        <pc:chgData name="Lei Wu" userId="f083b2a8aea23a2f" providerId="LiveId" clId="{43666A14-A6A0-492E-B26A-8F07613AAF5D}" dt="2021-05-19T20:06:44.711" v="16880"/>
        <pc:sldMkLst>
          <pc:docMk/>
          <pc:sldMk cId="4196877503" sldId="937"/>
        </pc:sldMkLst>
      </pc:sldChg>
      <pc:sldChg chg="modSp add mod modNotesTx">
        <pc:chgData name="Lei Wu" userId="f083b2a8aea23a2f" providerId="LiveId" clId="{43666A14-A6A0-492E-B26A-8F07613AAF5D}" dt="2021-05-17T13:55:25.470" v="15085" actId="20577"/>
        <pc:sldMkLst>
          <pc:docMk/>
          <pc:sldMk cId="3620299349" sldId="938"/>
        </pc:sldMkLst>
        <pc:spChg chg="mod">
          <ac:chgData name="Lei Wu" userId="f083b2a8aea23a2f" providerId="LiveId" clId="{43666A14-A6A0-492E-B26A-8F07613AAF5D}" dt="2021-05-17T13:55:25.470" v="15085" actId="20577"/>
          <ac:spMkLst>
            <pc:docMk/>
            <pc:sldMk cId="3620299349" sldId="938"/>
            <ac:spMk id="3" creationId="{00000000-0000-0000-0000-000000000000}"/>
          </ac:spMkLst>
        </pc:spChg>
      </pc:sldChg>
      <pc:sldChg chg="addSp delSp modSp add del mod">
        <pc:chgData name="Lei Wu" userId="f083b2a8aea23a2f" providerId="LiveId" clId="{43666A14-A6A0-492E-B26A-8F07613AAF5D}" dt="2021-05-19T08:09:20.845" v="15595" actId="47"/>
        <pc:sldMkLst>
          <pc:docMk/>
          <pc:sldMk cId="2816637880" sldId="939"/>
        </pc:sldMkLst>
        <pc:spChg chg="mod">
          <ac:chgData name="Lei Wu" userId="f083b2a8aea23a2f" providerId="LiveId" clId="{43666A14-A6A0-492E-B26A-8F07613AAF5D}" dt="2021-05-18T04:38:17.393" v="15559" actId="20577"/>
          <ac:spMkLst>
            <pc:docMk/>
            <pc:sldMk cId="2816637880" sldId="939"/>
            <ac:spMk id="2" creationId="{00000000-0000-0000-0000-000000000000}"/>
          </ac:spMkLst>
        </pc:spChg>
        <pc:spChg chg="add del">
          <ac:chgData name="Lei Wu" userId="f083b2a8aea23a2f" providerId="LiveId" clId="{43666A14-A6A0-492E-B26A-8F07613AAF5D}" dt="2021-05-17T19:50:05.356" v="15413" actId="22"/>
          <ac:spMkLst>
            <pc:docMk/>
            <pc:sldMk cId="2816637880" sldId="939"/>
            <ac:spMk id="6" creationId="{8C502172-E010-4515-B57A-C81C0B13894F}"/>
          </ac:spMkLst>
        </pc:spChg>
      </pc:sldChg>
      <pc:sldChg chg="modSp add mod modNotesTx">
        <pc:chgData name="Lei Wu" userId="f083b2a8aea23a2f" providerId="LiveId" clId="{43666A14-A6A0-492E-B26A-8F07613AAF5D}" dt="2021-05-19T20:10:31.052" v="16902" actId="20577"/>
        <pc:sldMkLst>
          <pc:docMk/>
          <pc:sldMk cId="2655729957" sldId="940"/>
        </pc:sldMkLst>
        <pc:spChg chg="mod">
          <ac:chgData name="Lei Wu" userId="f083b2a8aea23a2f" providerId="LiveId" clId="{43666A14-A6A0-492E-B26A-8F07613AAF5D}" dt="2021-05-19T20:10:31.052" v="16902" actId="20577"/>
          <ac:spMkLst>
            <pc:docMk/>
            <pc:sldMk cId="2655729957" sldId="940"/>
            <ac:spMk id="3" creationId="{00000000-0000-0000-0000-000000000000}"/>
          </ac:spMkLst>
        </pc:spChg>
      </pc:sldChg>
      <pc:sldChg chg="addSp delSp modSp add mod modAnim">
        <pc:chgData name="Lei Wu" userId="f083b2a8aea23a2f" providerId="LiveId" clId="{43666A14-A6A0-492E-B26A-8F07613AAF5D}" dt="2021-05-17T19:29:08.940" v="15264" actId="1076"/>
        <pc:sldMkLst>
          <pc:docMk/>
          <pc:sldMk cId="3502886559" sldId="941"/>
        </pc:sldMkLst>
        <pc:spChg chg="mod">
          <ac:chgData name="Lei Wu" userId="f083b2a8aea23a2f" providerId="LiveId" clId="{43666A14-A6A0-492E-B26A-8F07613AAF5D}" dt="2021-05-17T19:25:32.216" v="15252" actId="20577"/>
          <ac:spMkLst>
            <pc:docMk/>
            <pc:sldMk cId="3502886559" sldId="941"/>
            <ac:spMk id="2" creationId="{00000000-0000-0000-0000-000000000000}"/>
          </ac:spMkLst>
        </pc:spChg>
        <pc:spChg chg="mod">
          <ac:chgData name="Lei Wu" userId="f083b2a8aea23a2f" providerId="LiveId" clId="{43666A14-A6A0-492E-B26A-8F07613AAF5D}" dt="2021-05-17T19:28:58.717" v="15259" actId="20577"/>
          <ac:spMkLst>
            <pc:docMk/>
            <pc:sldMk cId="3502886559" sldId="941"/>
            <ac:spMk id="3" creationId="{00000000-0000-0000-0000-000000000000}"/>
          </ac:spMkLst>
        </pc:spChg>
        <pc:spChg chg="del">
          <ac:chgData name="Lei Wu" userId="f083b2a8aea23a2f" providerId="LiveId" clId="{43666A14-A6A0-492E-B26A-8F07613AAF5D}" dt="2021-05-17T19:26:17.280" v="15258" actId="478"/>
          <ac:spMkLst>
            <pc:docMk/>
            <pc:sldMk cId="3502886559" sldId="941"/>
            <ac:spMk id="7" creationId="{97DE924B-4AEF-4ED5-9D31-60D721E42B92}"/>
          </ac:spMkLst>
        </pc:spChg>
        <pc:picChg chg="add mod">
          <ac:chgData name="Lei Wu" userId="f083b2a8aea23a2f" providerId="LiveId" clId="{43666A14-A6A0-492E-B26A-8F07613AAF5D}" dt="2021-05-17T19:29:08.940" v="15264" actId="1076"/>
          <ac:picMkLst>
            <pc:docMk/>
            <pc:sldMk cId="3502886559" sldId="941"/>
            <ac:picMk id="6" creationId="{7C390CAA-EC30-46A4-A2B9-DEC3E89415B5}"/>
          </ac:picMkLst>
        </pc:picChg>
        <pc:picChg chg="del">
          <ac:chgData name="Lei Wu" userId="f083b2a8aea23a2f" providerId="LiveId" clId="{43666A14-A6A0-492E-B26A-8F07613AAF5D}" dt="2021-05-17T19:26:12.266" v="15257" actId="478"/>
          <ac:picMkLst>
            <pc:docMk/>
            <pc:sldMk cId="3502886559" sldId="941"/>
            <ac:picMk id="3074" creationId="{FD9B5FF8-D246-4DB9-BCBF-F2A608332328}"/>
          </ac:picMkLst>
        </pc:picChg>
      </pc:sldChg>
      <pc:sldChg chg="addSp delSp modSp add mod delAnim modNotesTx">
        <pc:chgData name="Lei Wu" userId="f083b2a8aea23a2f" providerId="LiveId" clId="{43666A14-A6A0-492E-B26A-8F07613AAF5D}" dt="2021-05-17T19:56:42.938" v="15446" actId="20577"/>
        <pc:sldMkLst>
          <pc:docMk/>
          <pc:sldMk cId="3639688039" sldId="942"/>
        </pc:sldMkLst>
        <pc:spChg chg="mod">
          <ac:chgData name="Lei Wu" userId="f083b2a8aea23a2f" providerId="LiveId" clId="{43666A14-A6A0-492E-B26A-8F07613AAF5D}" dt="2021-05-17T19:53:11.393" v="15427" actId="20577"/>
          <ac:spMkLst>
            <pc:docMk/>
            <pc:sldMk cId="3639688039" sldId="942"/>
            <ac:spMk id="2" creationId="{00000000-0000-0000-0000-000000000000}"/>
          </ac:spMkLst>
        </pc:spChg>
        <pc:spChg chg="add del mod">
          <ac:chgData name="Lei Wu" userId="f083b2a8aea23a2f" providerId="LiveId" clId="{43666A14-A6A0-492E-B26A-8F07613AAF5D}" dt="2021-05-17T19:32:37.473" v="15312" actId="478"/>
          <ac:spMkLst>
            <pc:docMk/>
            <pc:sldMk cId="3639688039" sldId="942"/>
            <ac:spMk id="8" creationId="{C2C978FA-B723-475B-AC7A-83ED6F7E62FB}"/>
          </ac:spMkLst>
        </pc:spChg>
        <pc:spChg chg="del">
          <ac:chgData name="Lei Wu" userId="f083b2a8aea23a2f" providerId="LiveId" clId="{43666A14-A6A0-492E-B26A-8F07613AAF5D}" dt="2021-05-17T19:32:34.113" v="15311" actId="478"/>
          <ac:spMkLst>
            <pc:docMk/>
            <pc:sldMk cId="3639688039" sldId="942"/>
            <ac:spMk id="9" creationId="{17B2FD53-2CBE-4A36-9A5A-C93E2B43150F}"/>
          </ac:spMkLst>
        </pc:spChg>
        <pc:spChg chg="add del mod">
          <ac:chgData name="Lei Wu" userId="f083b2a8aea23a2f" providerId="LiveId" clId="{43666A14-A6A0-492E-B26A-8F07613AAF5D}" dt="2021-05-17T19:31:11.606" v="15300"/>
          <ac:spMkLst>
            <pc:docMk/>
            <pc:sldMk cId="3639688039" sldId="942"/>
            <ac:spMk id="10" creationId="{5F346953-55C1-4B64-83F9-BEB77E3FA62E}"/>
          </ac:spMkLst>
        </pc:spChg>
        <pc:spChg chg="del">
          <ac:chgData name="Lei Wu" userId="f083b2a8aea23a2f" providerId="LiveId" clId="{43666A14-A6A0-492E-B26A-8F07613AAF5D}" dt="2021-05-17T19:30:57.730" v="15295" actId="478"/>
          <ac:spMkLst>
            <pc:docMk/>
            <pc:sldMk cId="3639688039" sldId="942"/>
            <ac:spMk id="11" creationId="{CEE3D257-759E-4004-A937-878648A89C72}"/>
          </ac:spMkLst>
        </pc:spChg>
        <pc:spChg chg="add del mod">
          <ac:chgData name="Lei Wu" userId="f083b2a8aea23a2f" providerId="LiveId" clId="{43666A14-A6A0-492E-B26A-8F07613AAF5D}" dt="2021-05-17T19:31:11.606" v="15300"/>
          <ac:spMkLst>
            <pc:docMk/>
            <pc:sldMk cId="3639688039" sldId="942"/>
            <ac:spMk id="12" creationId="{290EEB78-37D3-4894-8E81-AA4A3C9D0F62}"/>
          </ac:spMkLst>
        </pc:spChg>
        <pc:spChg chg="del">
          <ac:chgData name="Lei Wu" userId="f083b2a8aea23a2f" providerId="LiveId" clId="{43666A14-A6A0-492E-B26A-8F07613AAF5D}" dt="2021-05-17T19:30:56.173" v="15294" actId="478"/>
          <ac:spMkLst>
            <pc:docMk/>
            <pc:sldMk cId="3639688039" sldId="942"/>
            <ac:spMk id="13" creationId="{05DFE616-8B75-43E7-9096-90D144236673}"/>
          </ac:spMkLst>
        </pc:spChg>
        <pc:spChg chg="del">
          <ac:chgData name="Lei Wu" userId="f083b2a8aea23a2f" providerId="LiveId" clId="{43666A14-A6A0-492E-B26A-8F07613AAF5D}" dt="2021-05-17T19:30:58.585" v="15296" actId="478"/>
          <ac:spMkLst>
            <pc:docMk/>
            <pc:sldMk cId="3639688039" sldId="942"/>
            <ac:spMk id="14" creationId="{C326E9EC-99DC-4239-B698-74B39C51721A}"/>
          </ac:spMkLst>
        </pc:spChg>
        <pc:spChg chg="add del mod">
          <ac:chgData name="Lei Wu" userId="f083b2a8aea23a2f" providerId="LiveId" clId="{43666A14-A6A0-492E-B26A-8F07613AAF5D}" dt="2021-05-17T19:31:11.606" v="15300"/>
          <ac:spMkLst>
            <pc:docMk/>
            <pc:sldMk cId="3639688039" sldId="942"/>
            <ac:spMk id="15" creationId="{A2CDFA96-D6A8-467A-96ED-1DD2138392FB}"/>
          </ac:spMkLst>
        </pc:spChg>
        <pc:spChg chg="add del mod">
          <ac:chgData name="Lei Wu" userId="f083b2a8aea23a2f" providerId="LiveId" clId="{43666A14-A6A0-492E-B26A-8F07613AAF5D}" dt="2021-05-17T19:31:11.606" v="15300"/>
          <ac:spMkLst>
            <pc:docMk/>
            <pc:sldMk cId="3639688039" sldId="942"/>
            <ac:spMk id="16" creationId="{786A0D90-1757-446F-AD19-F1D3C7972BB8}"/>
          </ac:spMkLst>
        </pc:spChg>
        <pc:spChg chg="add del mod">
          <ac:chgData name="Lei Wu" userId="f083b2a8aea23a2f" providerId="LiveId" clId="{43666A14-A6A0-492E-B26A-8F07613AAF5D}" dt="2021-05-17T19:31:11.606" v="15300"/>
          <ac:spMkLst>
            <pc:docMk/>
            <pc:sldMk cId="3639688039" sldId="942"/>
            <ac:spMk id="17" creationId="{63E03FC3-490C-4C23-84F7-9E6862154817}"/>
          </ac:spMkLst>
        </pc:spChg>
        <pc:spChg chg="add del mod">
          <ac:chgData name="Lei Wu" userId="f083b2a8aea23a2f" providerId="LiveId" clId="{43666A14-A6A0-492E-B26A-8F07613AAF5D}" dt="2021-05-17T19:31:11.606" v="15300"/>
          <ac:spMkLst>
            <pc:docMk/>
            <pc:sldMk cId="3639688039" sldId="942"/>
            <ac:spMk id="18" creationId="{50F93D47-F422-47CE-82D6-703ADC5CD15C}"/>
          </ac:spMkLst>
        </pc:spChg>
        <pc:spChg chg="add del mod">
          <ac:chgData name="Lei Wu" userId="f083b2a8aea23a2f" providerId="LiveId" clId="{43666A14-A6A0-492E-B26A-8F07613AAF5D}" dt="2021-05-17T19:31:11.606" v="15300"/>
          <ac:spMkLst>
            <pc:docMk/>
            <pc:sldMk cId="3639688039" sldId="942"/>
            <ac:spMk id="19" creationId="{6C8CC208-EB85-4089-BD66-2057D7932198}"/>
          </ac:spMkLst>
        </pc:spChg>
        <pc:spChg chg="add del mod">
          <ac:chgData name="Lei Wu" userId="f083b2a8aea23a2f" providerId="LiveId" clId="{43666A14-A6A0-492E-B26A-8F07613AAF5D}" dt="2021-05-17T19:31:11.606" v="15300"/>
          <ac:spMkLst>
            <pc:docMk/>
            <pc:sldMk cId="3639688039" sldId="942"/>
            <ac:spMk id="20" creationId="{BF0C5F40-72EF-410E-A9AF-382D79AFF643}"/>
          </ac:spMkLst>
        </pc:spChg>
        <pc:spChg chg="add del mod">
          <ac:chgData name="Lei Wu" userId="f083b2a8aea23a2f" providerId="LiveId" clId="{43666A14-A6A0-492E-B26A-8F07613AAF5D}" dt="2021-05-17T19:31:11.606" v="15300"/>
          <ac:spMkLst>
            <pc:docMk/>
            <pc:sldMk cId="3639688039" sldId="942"/>
            <ac:spMk id="21" creationId="{F27487B4-543B-484E-AAC0-46D0EBC88987}"/>
          </ac:spMkLst>
        </pc:spChg>
        <pc:spChg chg="add del mod">
          <ac:chgData name="Lei Wu" userId="f083b2a8aea23a2f" providerId="LiveId" clId="{43666A14-A6A0-492E-B26A-8F07613AAF5D}" dt="2021-05-17T19:31:11.606" v="15300"/>
          <ac:spMkLst>
            <pc:docMk/>
            <pc:sldMk cId="3639688039" sldId="942"/>
            <ac:spMk id="22" creationId="{EF1EC2B3-276D-4C2D-B38E-ECBB4236F68C}"/>
          </ac:spMkLst>
        </pc:spChg>
        <pc:spChg chg="add del mod">
          <ac:chgData name="Lei Wu" userId="f083b2a8aea23a2f" providerId="LiveId" clId="{43666A14-A6A0-492E-B26A-8F07613AAF5D}" dt="2021-05-17T19:31:11.606" v="15300"/>
          <ac:spMkLst>
            <pc:docMk/>
            <pc:sldMk cId="3639688039" sldId="942"/>
            <ac:spMk id="23" creationId="{EFA2B8AD-5477-4004-8008-EB9D01267F8D}"/>
          </ac:spMkLst>
        </pc:spChg>
        <pc:spChg chg="add del mod">
          <ac:chgData name="Lei Wu" userId="f083b2a8aea23a2f" providerId="LiveId" clId="{43666A14-A6A0-492E-B26A-8F07613AAF5D}" dt="2021-05-17T19:31:11.606" v="15300"/>
          <ac:spMkLst>
            <pc:docMk/>
            <pc:sldMk cId="3639688039" sldId="942"/>
            <ac:spMk id="24" creationId="{8DAA98E9-3294-42B0-943F-C1C29DB20A95}"/>
          </ac:spMkLst>
        </pc:spChg>
        <pc:spChg chg="add del mod">
          <ac:chgData name="Lei Wu" userId="f083b2a8aea23a2f" providerId="LiveId" clId="{43666A14-A6A0-492E-B26A-8F07613AAF5D}" dt="2021-05-17T19:31:11.606" v="15300"/>
          <ac:spMkLst>
            <pc:docMk/>
            <pc:sldMk cId="3639688039" sldId="942"/>
            <ac:spMk id="25" creationId="{DA5227AF-C4A0-4144-A4E4-299E39C29D77}"/>
          </ac:spMkLst>
        </pc:spChg>
        <pc:spChg chg="add del mod">
          <ac:chgData name="Lei Wu" userId="f083b2a8aea23a2f" providerId="LiveId" clId="{43666A14-A6A0-492E-B26A-8F07613AAF5D}" dt="2021-05-17T19:31:11.606" v="15300"/>
          <ac:spMkLst>
            <pc:docMk/>
            <pc:sldMk cId="3639688039" sldId="942"/>
            <ac:spMk id="26" creationId="{8BA5E12A-B9B5-4F47-AAA1-230404EB5678}"/>
          </ac:spMkLst>
        </pc:spChg>
        <pc:spChg chg="add del mod">
          <ac:chgData name="Lei Wu" userId="f083b2a8aea23a2f" providerId="LiveId" clId="{43666A14-A6A0-492E-B26A-8F07613AAF5D}" dt="2021-05-17T19:31:11.606" v="15300"/>
          <ac:spMkLst>
            <pc:docMk/>
            <pc:sldMk cId="3639688039" sldId="942"/>
            <ac:spMk id="27" creationId="{4B1CB916-5B69-4A7F-8054-4A653EC8B89A}"/>
          </ac:spMkLst>
        </pc:spChg>
        <pc:spChg chg="add del mod">
          <ac:chgData name="Lei Wu" userId="f083b2a8aea23a2f" providerId="LiveId" clId="{43666A14-A6A0-492E-B26A-8F07613AAF5D}" dt="2021-05-17T19:31:11.606" v="15300"/>
          <ac:spMkLst>
            <pc:docMk/>
            <pc:sldMk cId="3639688039" sldId="942"/>
            <ac:spMk id="28" creationId="{2A81BFB9-ED9E-46B9-9656-D887FC95CB20}"/>
          </ac:spMkLst>
        </pc:spChg>
        <pc:spChg chg="add del mod">
          <ac:chgData name="Lei Wu" userId="f083b2a8aea23a2f" providerId="LiveId" clId="{43666A14-A6A0-492E-B26A-8F07613AAF5D}" dt="2021-05-17T19:31:11.606" v="15300"/>
          <ac:spMkLst>
            <pc:docMk/>
            <pc:sldMk cId="3639688039" sldId="942"/>
            <ac:spMk id="29" creationId="{74237DCE-6320-4F1B-A606-B9C417D23339}"/>
          </ac:spMkLst>
        </pc:spChg>
        <pc:spChg chg="add del mod">
          <ac:chgData name="Lei Wu" userId="f083b2a8aea23a2f" providerId="LiveId" clId="{43666A14-A6A0-492E-B26A-8F07613AAF5D}" dt="2021-05-17T19:31:11.606" v="15300"/>
          <ac:spMkLst>
            <pc:docMk/>
            <pc:sldMk cId="3639688039" sldId="942"/>
            <ac:spMk id="30" creationId="{7E88578C-6941-442E-A2B9-0CBBDF3044D3}"/>
          </ac:spMkLst>
        </pc:spChg>
        <pc:spChg chg="add mod">
          <ac:chgData name="Lei Wu" userId="f083b2a8aea23a2f" providerId="LiveId" clId="{43666A14-A6A0-492E-B26A-8F07613AAF5D}" dt="2021-05-17T19:32:43.723" v="15314" actId="1076"/>
          <ac:spMkLst>
            <pc:docMk/>
            <pc:sldMk cId="3639688039" sldId="942"/>
            <ac:spMk id="31" creationId="{B48AC0E4-6AAF-4AFE-9967-F91B3BC705E4}"/>
          </ac:spMkLst>
        </pc:spChg>
        <pc:spChg chg="add mod">
          <ac:chgData name="Lei Wu" userId="f083b2a8aea23a2f" providerId="LiveId" clId="{43666A14-A6A0-492E-B26A-8F07613AAF5D}" dt="2021-05-17T19:32:43.723" v="15314" actId="1076"/>
          <ac:spMkLst>
            <pc:docMk/>
            <pc:sldMk cId="3639688039" sldId="942"/>
            <ac:spMk id="32" creationId="{852ED1CB-E882-4B02-82D0-3BE6D142D641}"/>
          </ac:spMkLst>
        </pc:spChg>
        <pc:spChg chg="add mod topLvl">
          <ac:chgData name="Lei Wu" userId="f083b2a8aea23a2f" providerId="LiveId" clId="{43666A14-A6A0-492E-B26A-8F07613AAF5D}" dt="2021-05-17T19:53:27.393" v="15428" actId="165"/>
          <ac:spMkLst>
            <pc:docMk/>
            <pc:sldMk cId="3639688039" sldId="942"/>
            <ac:spMk id="33" creationId="{A2B74478-70CE-4430-A01C-FCBAB498D1C7}"/>
          </ac:spMkLst>
        </pc:spChg>
        <pc:spChg chg="add mod">
          <ac:chgData name="Lei Wu" userId="f083b2a8aea23a2f" providerId="LiveId" clId="{43666A14-A6A0-492E-B26A-8F07613AAF5D}" dt="2021-05-17T19:32:43.723" v="15314" actId="1076"/>
          <ac:spMkLst>
            <pc:docMk/>
            <pc:sldMk cId="3639688039" sldId="942"/>
            <ac:spMk id="34" creationId="{C66B9595-EAD7-42B7-AA8A-EC94EC6F6ACB}"/>
          </ac:spMkLst>
        </pc:spChg>
        <pc:spChg chg="add mod topLvl">
          <ac:chgData name="Lei Wu" userId="f083b2a8aea23a2f" providerId="LiveId" clId="{43666A14-A6A0-492E-B26A-8F07613AAF5D}" dt="2021-05-17T19:53:27.393" v="15428" actId="165"/>
          <ac:spMkLst>
            <pc:docMk/>
            <pc:sldMk cId="3639688039" sldId="942"/>
            <ac:spMk id="35" creationId="{9ABF2DB4-7BB2-4432-9D8F-40F15B526DEE}"/>
          </ac:spMkLst>
        </pc:spChg>
        <pc:spChg chg="add mod topLvl">
          <ac:chgData name="Lei Wu" userId="f083b2a8aea23a2f" providerId="LiveId" clId="{43666A14-A6A0-492E-B26A-8F07613AAF5D}" dt="2021-05-17T19:53:27.393" v="15428" actId="165"/>
          <ac:spMkLst>
            <pc:docMk/>
            <pc:sldMk cId="3639688039" sldId="942"/>
            <ac:spMk id="36" creationId="{AF2EFE68-60E4-4EF1-8FEC-65818D5946B8}"/>
          </ac:spMkLst>
        </pc:spChg>
        <pc:spChg chg="add mod topLvl">
          <ac:chgData name="Lei Wu" userId="f083b2a8aea23a2f" providerId="LiveId" clId="{43666A14-A6A0-492E-B26A-8F07613AAF5D}" dt="2021-05-17T19:53:27.393" v="15428" actId="165"/>
          <ac:spMkLst>
            <pc:docMk/>
            <pc:sldMk cId="3639688039" sldId="942"/>
            <ac:spMk id="37" creationId="{6BC36724-80FA-4572-8548-9E9F291787CE}"/>
          </ac:spMkLst>
        </pc:spChg>
        <pc:spChg chg="add mod">
          <ac:chgData name="Lei Wu" userId="f083b2a8aea23a2f" providerId="LiveId" clId="{43666A14-A6A0-492E-B26A-8F07613AAF5D}" dt="2021-05-17T19:32:43.723" v="15314" actId="1076"/>
          <ac:spMkLst>
            <pc:docMk/>
            <pc:sldMk cId="3639688039" sldId="942"/>
            <ac:spMk id="38" creationId="{7EC8F0DF-00D8-4EB6-A2B7-ABB1B9446929}"/>
          </ac:spMkLst>
        </pc:spChg>
        <pc:spChg chg="add mod">
          <ac:chgData name="Lei Wu" userId="f083b2a8aea23a2f" providerId="LiveId" clId="{43666A14-A6A0-492E-B26A-8F07613AAF5D}" dt="2021-05-17T19:32:43.723" v="15314" actId="1076"/>
          <ac:spMkLst>
            <pc:docMk/>
            <pc:sldMk cId="3639688039" sldId="942"/>
            <ac:spMk id="39" creationId="{48F35C83-1D13-4973-A4A5-8C690EBE3329}"/>
          </ac:spMkLst>
        </pc:spChg>
        <pc:spChg chg="add mod">
          <ac:chgData name="Lei Wu" userId="f083b2a8aea23a2f" providerId="LiveId" clId="{43666A14-A6A0-492E-B26A-8F07613AAF5D}" dt="2021-05-17T19:32:43.723" v="15314" actId="1076"/>
          <ac:spMkLst>
            <pc:docMk/>
            <pc:sldMk cId="3639688039" sldId="942"/>
            <ac:spMk id="40" creationId="{52CFC879-A362-4829-A312-3B2774707F41}"/>
          </ac:spMkLst>
        </pc:spChg>
        <pc:spChg chg="add mod">
          <ac:chgData name="Lei Wu" userId="f083b2a8aea23a2f" providerId="LiveId" clId="{43666A14-A6A0-492E-B26A-8F07613AAF5D}" dt="2021-05-17T19:32:43.723" v="15314" actId="1076"/>
          <ac:spMkLst>
            <pc:docMk/>
            <pc:sldMk cId="3639688039" sldId="942"/>
            <ac:spMk id="41" creationId="{DC1110C1-771A-46B5-B3D6-BF2E46F7AB37}"/>
          </ac:spMkLst>
        </pc:spChg>
        <pc:spChg chg="add mod topLvl">
          <ac:chgData name="Lei Wu" userId="f083b2a8aea23a2f" providerId="LiveId" clId="{43666A14-A6A0-492E-B26A-8F07613AAF5D}" dt="2021-05-17T19:53:46.375" v="15442" actId="1076"/>
          <ac:spMkLst>
            <pc:docMk/>
            <pc:sldMk cId="3639688039" sldId="942"/>
            <ac:spMk id="42" creationId="{206E593B-5B99-491C-A0DB-4FDB325729EA}"/>
          </ac:spMkLst>
        </pc:spChg>
        <pc:spChg chg="add mod">
          <ac:chgData name="Lei Wu" userId="f083b2a8aea23a2f" providerId="LiveId" clId="{43666A14-A6A0-492E-B26A-8F07613AAF5D}" dt="2021-05-17T19:32:43.723" v="15314" actId="1076"/>
          <ac:spMkLst>
            <pc:docMk/>
            <pc:sldMk cId="3639688039" sldId="942"/>
            <ac:spMk id="43" creationId="{1322F0F3-6D30-416E-B843-AC1130C41CA3}"/>
          </ac:spMkLst>
        </pc:spChg>
        <pc:spChg chg="add mod topLvl">
          <ac:chgData name="Lei Wu" userId="f083b2a8aea23a2f" providerId="LiveId" clId="{43666A14-A6A0-492E-B26A-8F07613AAF5D}" dt="2021-05-17T19:53:27.393" v="15428" actId="165"/>
          <ac:spMkLst>
            <pc:docMk/>
            <pc:sldMk cId="3639688039" sldId="942"/>
            <ac:spMk id="44" creationId="{68F9C7B4-62D4-4B0E-9D42-ECA53ECFD40A}"/>
          </ac:spMkLst>
        </pc:spChg>
        <pc:spChg chg="add mod topLvl">
          <ac:chgData name="Lei Wu" userId="f083b2a8aea23a2f" providerId="LiveId" clId="{43666A14-A6A0-492E-B26A-8F07613AAF5D}" dt="2021-05-17T19:53:27.393" v="15428" actId="165"/>
          <ac:spMkLst>
            <pc:docMk/>
            <pc:sldMk cId="3639688039" sldId="942"/>
            <ac:spMk id="45" creationId="{CA2766AE-2E7F-4C04-B561-B47D29F3ED0A}"/>
          </ac:spMkLst>
        </pc:spChg>
        <pc:spChg chg="add mod">
          <ac:chgData name="Lei Wu" userId="f083b2a8aea23a2f" providerId="LiveId" clId="{43666A14-A6A0-492E-B26A-8F07613AAF5D}" dt="2021-05-17T19:32:43.723" v="15314" actId="1076"/>
          <ac:spMkLst>
            <pc:docMk/>
            <pc:sldMk cId="3639688039" sldId="942"/>
            <ac:spMk id="46" creationId="{4C3DEDE0-CF5C-4D01-A70C-A78B6E8F47E1}"/>
          </ac:spMkLst>
        </pc:spChg>
        <pc:spChg chg="add mod topLvl">
          <ac:chgData name="Lei Wu" userId="f083b2a8aea23a2f" providerId="LiveId" clId="{43666A14-A6A0-492E-B26A-8F07613AAF5D}" dt="2021-05-17T19:53:27.393" v="15428" actId="165"/>
          <ac:spMkLst>
            <pc:docMk/>
            <pc:sldMk cId="3639688039" sldId="942"/>
            <ac:spMk id="47" creationId="{91829D21-6B51-411D-B353-CB39514D7675}"/>
          </ac:spMkLst>
        </pc:spChg>
        <pc:spChg chg="add mod topLvl">
          <ac:chgData name="Lei Wu" userId="f083b2a8aea23a2f" providerId="LiveId" clId="{43666A14-A6A0-492E-B26A-8F07613AAF5D}" dt="2021-05-17T19:53:27.393" v="15428" actId="165"/>
          <ac:spMkLst>
            <pc:docMk/>
            <pc:sldMk cId="3639688039" sldId="942"/>
            <ac:spMk id="48" creationId="{9D742A00-7338-4DE6-9F00-501A96F0EAA1}"/>
          </ac:spMkLst>
        </pc:spChg>
        <pc:grpChg chg="add del mod">
          <ac:chgData name="Lei Wu" userId="f083b2a8aea23a2f" providerId="LiveId" clId="{43666A14-A6A0-492E-B26A-8F07613AAF5D}" dt="2021-05-17T19:53:27.393" v="15428" actId="165"/>
          <ac:grpSpMkLst>
            <pc:docMk/>
            <pc:sldMk cId="3639688039" sldId="942"/>
            <ac:grpSpMk id="3" creationId="{354BB4EC-1F06-41E2-BA4B-9EF33C8CC751}"/>
          </ac:grpSpMkLst>
        </pc:grpChg>
        <pc:grpChg chg="add mod">
          <ac:chgData name="Lei Wu" userId="f083b2a8aea23a2f" providerId="LiveId" clId="{43666A14-A6A0-492E-B26A-8F07613AAF5D}" dt="2021-05-17T19:32:43.723" v="15314" actId="1076"/>
          <ac:grpSpMkLst>
            <pc:docMk/>
            <pc:sldMk cId="3639688039" sldId="942"/>
            <ac:grpSpMk id="6" creationId="{2A1FC6ED-4149-4E9D-BE87-802DE141576F}"/>
          </ac:grpSpMkLst>
        </pc:grpChg>
        <pc:grpChg chg="add mod">
          <ac:chgData name="Lei Wu" userId="f083b2a8aea23a2f" providerId="LiveId" clId="{43666A14-A6A0-492E-B26A-8F07613AAF5D}" dt="2021-05-17T19:32:43.723" v="15314" actId="1076"/>
          <ac:grpSpMkLst>
            <pc:docMk/>
            <pc:sldMk cId="3639688039" sldId="942"/>
            <ac:grpSpMk id="7" creationId="{0102F9B9-4D60-43D9-8E9B-FAA00DF5FA88}"/>
          </ac:grpSpMkLst>
        </pc:grpChg>
        <pc:picChg chg="del">
          <ac:chgData name="Lei Wu" userId="f083b2a8aea23a2f" providerId="LiveId" clId="{43666A14-A6A0-492E-B26A-8F07613AAF5D}" dt="2021-05-17T19:30:54.376" v="15293" actId="478"/>
          <ac:picMkLst>
            <pc:docMk/>
            <pc:sldMk cId="3639688039" sldId="942"/>
            <ac:picMk id="5" creationId="{BC2B7027-09E0-4656-A5E7-7A49E108ED90}"/>
          </ac:picMkLst>
        </pc:picChg>
      </pc:sldChg>
      <pc:sldChg chg="delSp modSp add mod delAnim modNotesTx">
        <pc:chgData name="Lei Wu" userId="f083b2a8aea23a2f" providerId="LiveId" clId="{43666A14-A6A0-492E-B26A-8F07613AAF5D}" dt="2021-05-17T19:43:51.721" v="15409" actId="20577"/>
        <pc:sldMkLst>
          <pc:docMk/>
          <pc:sldMk cId="362990410" sldId="943"/>
        </pc:sldMkLst>
        <pc:spChg chg="mod">
          <ac:chgData name="Lei Wu" userId="f083b2a8aea23a2f" providerId="LiveId" clId="{43666A14-A6A0-492E-B26A-8F07613AAF5D}" dt="2021-05-17T19:41:40.363" v="15378" actId="20577"/>
          <ac:spMkLst>
            <pc:docMk/>
            <pc:sldMk cId="362990410" sldId="943"/>
            <ac:spMk id="2" creationId="{00000000-0000-0000-0000-000000000000}"/>
          </ac:spMkLst>
        </pc:spChg>
        <pc:spChg chg="mod">
          <ac:chgData name="Lei Wu" userId="f083b2a8aea23a2f" providerId="LiveId" clId="{43666A14-A6A0-492E-B26A-8F07613AAF5D}" dt="2021-05-17T19:43:35.047" v="15408" actId="15"/>
          <ac:spMkLst>
            <pc:docMk/>
            <pc:sldMk cId="362990410" sldId="943"/>
            <ac:spMk id="9" creationId="{17B2FD53-2CBE-4A36-9A5A-C93E2B43150F}"/>
          </ac:spMkLst>
        </pc:spChg>
        <pc:spChg chg="del">
          <ac:chgData name="Lei Wu" userId="f083b2a8aea23a2f" providerId="LiveId" clId="{43666A14-A6A0-492E-B26A-8F07613AAF5D}" dt="2021-05-17T19:42:02.640" v="15380" actId="478"/>
          <ac:spMkLst>
            <pc:docMk/>
            <pc:sldMk cId="362990410" sldId="943"/>
            <ac:spMk id="11" creationId="{CEE3D257-759E-4004-A937-878648A89C72}"/>
          </ac:spMkLst>
        </pc:spChg>
        <pc:spChg chg="del">
          <ac:chgData name="Lei Wu" userId="f083b2a8aea23a2f" providerId="LiveId" clId="{43666A14-A6A0-492E-B26A-8F07613AAF5D}" dt="2021-05-17T19:42:03.231" v="15381" actId="478"/>
          <ac:spMkLst>
            <pc:docMk/>
            <pc:sldMk cId="362990410" sldId="943"/>
            <ac:spMk id="13" creationId="{05DFE616-8B75-43E7-9096-90D144236673}"/>
          </ac:spMkLst>
        </pc:spChg>
        <pc:spChg chg="del">
          <ac:chgData name="Lei Wu" userId="f083b2a8aea23a2f" providerId="LiveId" clId="{43666A14-A6A0-492E-B26A-8F07613AAF5D}" dt="2021-05-17T19:42:04.328" v="15382" actId="478"/>
          <ac:spMkLst>
            <pc:docMk/>
            <pc:sldMk cId="362990410" sldId="943"/>
            <ac:spMk id="14" creationId="{C326E9EC-99DC-4239-B698-74B39C51721A}"/>
          </ac:spMkLst>
        </pc:spChg>
        <pc:picChg chg="del">
          <ac:chgData name="Lei Wu" userId="f083b2a8aea23a2f" providerId="LiveId" clId="{43666A14-A6A0-492E-B26A-8F07613AAF5D}" dt="2021-05-17T19:42:01.557" v="15379" actId="478"/>
          <ac:picMkLst>
            <pc:docMk/>
            <pc:sldMk cId="362990410" sldId="943"/>
            <ac:picMk id="5" creationId="{BC2B7027-09E0-4656-A5E7-7A49E108ED90}"/>
          </ac:picMkLst>
        </pc:picChg>
      </pc:sldChg>
      <pc:sldChg chg="addSp delSp modSp add mod modNotesTx">
        <pc:chgData name="Lei Wu" userId="f083b2a8aea23a2f" providerId="LiveId" clId="{43666A14-A6A0-492E-B26A-8F07613AAF5D}" dt="2021-05-17T20:11:15.172" v="15495" actId="1076"/>
        <pc:sldMkLst>
          <pc:docMk/>
          <pc:sldMk cId="2741916924" sldId="944"/>
        </pc:sldMkLst>
        <pc:spChg chg="mod">
          <ac:chgData name="Lei Wu" userId="f083b2a8aea23a2f" providerId="LiveId" clId="{43666A14-A6A0-492E-B26A-8F07613AAF5D}" dt="2021-05-17T20:10:33.870" v="15465" actId="20577"/>
          <ac:spMkLst>
            <pc:docMk/>
            <pc:sldMk cId="2741916924" sldId="944"/>
            <ac:spMk id="2" creationId="{00000000-0000-0000-0000-000000000000}"/>
          </ac:spMkLst>
        </pc:spChg>
        <pc:spChg chg="del">
          <ac:chgData name="Lei Wu" userId="f083b2a8aea23a2f" providerId="LiveId" clId="{43666A14-A6A0-492E-B26A-8F07613AAF5D}" dt="2021-05-17T20:10:37.762" v="15466" actId="478"/>
          <ac:spMkLst>
            <pc:docMk/>
            <pc:sldMk cId="2741916924" sldId="944"/>
            <ac:spMk id="3" creationId="{00000000-0000-0000-0000-000000000000}"/>
          </ac:spMkLst>
        </pc:spChg>
        <pc:spChg chg="add del mod">
          <ac:chgData name="Lei Wu" userId="f083b2a8aea23a2f" providerId="LiveId" clId="{43666A14-A6A0-492E-B26A-8F07613AAF5D}" dt="2021-05-17T20:10:40.205" v="15467" actId="478"/>
          <ac:spMkLst>
            <pc:docMk/>
            <pc:sldMk cId="2741916924" sldId="944"/>
            <ac:spMk id="5" creationId="{A492907D-E8D7-478D-806D-50571F5C31B5}"/>
          </ac:spMkLst>
        </pc:spChg>
        <pc:spChg chg="add del mod">
          <ac:chgData name="Lei Wu" userId="f083b2a8aea23a2f" providerId="LiveId" clId="{43666A14-A6A0-492E-B26A-8F07613AAF5D}" dt="2021-05-17T20:10:53.261" v="15470"/>
          <ac:spMkLst>
            <pc:docMk/>
            <pc:sldMk cId="2741916924" sldId="944"/>
            <ac:spMk id="6" creationId="{F0E27E39-49A3-4765-9A7B-AA6F90A872EB}"/>
          </ac:spMkLst>
        </pc:spChg>
        <pc:spChg chg="add del mod">
          <ac:chgData name="Lei Wu" userId="f083b2a8aea23a2f" providerId="LiveId" clId="{43666A14-A6A0-492E-B26A-8F07613AAF5D}" dt="2021-05-17T20:10:53.261" v="15470"/>
          <ac:spMkLst>
            <pc:docMk/>
            <pc:sldMk cId="2741916924" sldId="944"/>
            <ac:spMk id="7" creationId="{CD3E482B-BDF5-4118-B1B3-B1B29F64A473}"/>
          </ac:spMkLst>
        </pc:spChg>
        <pc:spChg chg="add del mod">
          <ac:chgData name="Lei Wu" userId="f083b2a8aea23a2f" providerId="LiveId" clId="{43666A14-A6A0-492E-B26A-8F07613AAF5D}" dt="2021-05-17T20:10:53.261" v="15470"/>
          <ac:spMkLst>
            <pc:docMk/>
            <pc:sldMk cId="2741916924" sldId="944"/>
            <ac:spMk id="8" creationId="{CD07A598-759C-49C8-B827-A20AFE007757}"/>
          </ac:spMkLst>
        </pc:spChg>
        <pc:spChg chg="add del mod">
          <ac:chgData name="Lei Wu" userId="f083b2a8aea23a2f" providerId="LiveId" clId="{43666A14-A6A0-492E-B26A-8F07613AAF5D}" dt="2021-05-17T20:10:53.261" v="15470"/>
          <ac:spMkLst>
            <pc:docMk/>
            <pc:sldMk cId="2741916924" sldId="944"/>
            <ac:spMk id="9" creationId="{69487313-7B26-4D96-8EE6-1821997BE828}"/>
          </ac:spMkLst>
        </pc:spChg>
        <pc:spChg chg="add del mod">
          <ac:chgData name="Lei Wu" userId="f083b2a8aea23a2f" providerId="LiveId" clId="{43666A14-A6A0-492E-B26A-8F07613AAF5D}" dt="2021-05-17T20:10:53.261" v="15470"/>
          <ac:spMkLst>
            <pc:docMk/>
            <pc:sldMk cId="2741916924" sldId="944"/>
            <ac:spMk id="10" creationId="{17FD7CF9-AEA0-4B73-A78B-705A19359E19}"/>
          </ac:spMkLst>
        </pc:spChg>
        <pc:spChg chg="add del mod">
          <ac:chgData name="Lei Wu" userId="f083b2a8aea23a2f" providerId="LiveId" clId="{43666A14-A6A0-492E-B26A-8F07613AAF5D}" dt="2021-05-17T20:10:53.261" v="15470"/>
          <ac:spMkLst>
            <pc:docMk/>
            <pc:sldMk cId="2741916924" sldId="944"/>
            <ac:spMk id="11" creationId="{AC0679D7-8165-4C54-B960-B0F26E2B348F}"/>
          </ac:spMkLst>
        </pc:spChg>
        <pc:spChg chg="add del mod">
          <ac:chgData name="Lei Wu" userId="f083b2a8aea23a2f" providerId="LiveId" clId="{43666A14-A6A0-492E-B26A-8F07613AAF5D}" dt="2021-05-17T20:10:53.261" v="15470"/>
          <ac:spMkLst>
            <pc:docMk/>
            <pc:sldMk cId="2741916924" sldId="944"/>
            <ac:spMk id="12" creationId="{175DFEB6-504D-43A8-BC6F-72925CD6A8AA}"/>
          </ac:spMkLst>
        </pc:spChg>
        <pc:spChg chg="add del mod">
          <ac:chgData name="Lei Wu" userId="f083b2a8aea23a2f" providerId="LiveId" clId="{43666A14-A6A0-492E-B26A-8F07613AAF5D}" dt="2021-05-17T20:10:53.261" v="15470"/>
          <ac:spMkLst>
            <pc:docMk/>
            <pc:sldMk cId="2741916924" sldId="944"/>
            <ac:spMk id="13" creationId="{DCACD1C3-38C7-4F09-BD55-7831039565C3}"/>
          </ac:spMkLst>
        </pc:spChg>
        <pc:spChg chg="add del mod">
          <ac:chgData name="Lei Wu" userId="f083b2a8aea23a2f" providerId="LiveId" clId="{43666A14-A6A0-492E-B26A-8F07613AAF5D}" dt="2021-05-17T20:10:53.261" v="15470"/>
          <ac:spMkLst>
            <pc:docMk/>
            <pc:sldMk cId="2741916924" sldId="944"/>
            <ac:spMk id="14" creationId="{4DFC6CD2-485C-4842-90EC-3B34A3D1253B}"/>
          </ac:spMkLst>
        </pc:spChg>
        <pc:spChg chg="add del mod">
          <ac:chgData name="Lei Wu" userId="f083b2a8aea23a2f" providerId="LiveId" clId="{43666A14-A6A0-492E-B26A-8F07613AAF5D}" dt="2021-05-17T20:10:53.261" v="15470"/>
          <ac:spMkLst>
            <pc:docMk/>
            <pc:sldMk cId="2741916924" sldId="944"/>
            <ac:spMk id="15" creationId="{16FB8574-985A-437C-96FE-BADA7C7BD03C}"/>
          </ac:spMkLst>
        </pc:spChg>
        <pc:spChg chg="add del mod">
          <ac:chgData name="Lei Wu" userId="f083b2a8aea23a2f" providerId="LiveId" clId="{43666A14-A6A0-492E-B26A-8F07613AAF5D}" dt="2021-05-17T20:10:53.261" v="15470"/>
          <ac:spMkLst>
            <pc:docMk/>
            <pc:sldMk cId="2741916924" sldId="944"/>
            <ac:spMk id="16" creationId="{61EAF084-4852-4F97-A671-550C42666D00}"/>
          </ac:spMkLst>
        </pc:spChg>
        <pc:spChg chg="add del mod">
          <ac:chgData name="Lei Wu" userId="f083b2a8aea23a2f" providerId="LiveId" clId="{43666A14-A6A0-492E-B26A-8F07613AAF5D}" dt="2021-05-17T20:10:53.261" v="15470"/>
          <ac:spMkLst>
            <pc:docMk/>
            <pc:sldMk cId="2741916924" sldId="944"/>
            <ac:spMk id="17" creationId="{6D044549-C9FB-4B96-BBCB-16BBB7C64927}"/>
          </ac:spMkLst>
        </pc:spChg>
        <pc:spChg chg="add del mod">
          <ac:chgData name="Lei Wu" userId="f083b2a8aea23a2f" providerId="LiveId" clId="{43666A14-A6A0-492E-B26A-8F07613AAF5D}" dt="2021-05-17T20:10:53.261" v="15470"/>
          <ac:spMkLst>
            <pc:docMk/>
            <pc:sldMk cId="2741916924" sldId="944"/>
            <ac:spMk id="18" creationId="{AB08CE8F-8D0E-4C79-A436-1F9AA2B25E4A}"/>
          </ac:spMkLst>
        </pc:spChg>
        <pc:spChg chg="add del mod">
          <ac:chgData name="Lei Wu" userId="f083b2a8aea23a2f" providerId="LiveId" clId="{43666A14-A6A0-492E-B26A-8F07613AAF5D}" dt="2021-05-17T20:10:53.261" v="15470"/>
          <ac:spMkLst>
            <pc:docMk/>
            <pc:sldMk cId="2741916924" sldId="944"/>
            <ac:spMk id="19" creationId="{53F81D34-E01C-4651-BECE-EF502CB38BEA}"/>
          </ac:spMkLst>
        </pc:spChg>
        <pc:spChg chg="add del mod">
          <ac:chgData name="Lei Wu" userId="f083b2a8aea23a2f" providerId="LiveId" clId="{43666A14-A6A0-492E-B26A-8F07613AAF5D}" dt="2021-05-17T20:10:53.261" v="15470"/>
          <ac:spMkLst>
            <pc:docMk/>
            <pc:sldMk cId="2741916924" sldId="944"/>
            <ac:spMk id="20" creationId="{169FBB47-6B5B-4A61-8CAD-BEBFF3D4CFE4}"/>
          </ac:spMkLst>
        </pc:spChg>
        <pc:spChg chg="add del mod">
          <ac:chgData name="Lei Wu" userId="f083b2a8aea23a2f" providerId="LiveId" clId="{43666A14-A6A0-492E-B26A-8F07613AAF5D}" dt="2021-05-17T20:10:53.261" v="15470"/>
          <ac:spMkLst>
            <pc:docMk/>
            <pc:sldMk cId="2741916924" sldId="944"/>
            <ac:spMk id="21" creationId="{E2B9145C-D5EE-48BD-8003-A9691B8FEA55}"/>
          </ac:spMkLst>
        </pc:spChg>
        <pc:spChg chg="add del mod">
          <ac:chgData name="Lei Wu" userId="f083b2a8aea23a2f" providerId="LiveId" clId="{43666A14-A6A0-492E-B26A-8F07613AAF5D}" dt="2021-05-17T20:10:53.261" v="15470"/>
          <ac:spMkLst>
            <pc:docMk/>
            <pc:sldMk cId="2741916924" sldId="944"/>
            <ac:spMk id="22" creationId="{995308B7-B271-4CB1-B9C9-5F5DC6875160}"/>
          </ac:spMkLst>
        </pc:spChg>
        <pc:spChg chg="add del mod">
          <ac:chgData name="Lei Wu" userId="f083b2a8aea23a2f" providerId="LiveId" clId="{43666A14-A6A0-492E-B26A-8F07613AAF5D}" dt="2021-05-17T20:10:53.261" v="15470"/>
          <ac:spMkLst>
            <pc:docMk/>
            <pc:sldMk cId="2741916924" sldId="944"/>
            <ac:spMk id="23" creationId="{01F4ADFC-6F68-4ABF-83C9-9D0874B0E050}"/>
          </ac:spMkLst>
        </pc:spChg>
        <pc:spChg chg="add del mod">
          <ac:chgData name="Lei Wu" userId="f083b2a8aea23a2f" providerId="LiveId" clId="{43666A14-A6A0-492E-B26A-8F07613AAF5D}" dt="2021-05-17T20:10:53.261" v="15470"/>
          <ac:spMkLst>
            <pc:docMk/>
            <pc:sldMk cId="2741916924" sldId="944"/>
            <ac:spMk id="24" creationId="{B3DE05F8-804F-49BC-B0B4-42E73BE2D52D}"/>
          </ac:spMkLst>
        </pc:spChg>
        <pc:spChg chg="add del mod">
          <ac:chgData name="Lei Wu" userId="f083b2a8aea23a2f" providerId="LiveId" clId="{43666A14-A6A0-492E-B26A-8F07613AAF5D}" dt="2021-05-17T20:10:53.261" v="15470"/>
          <ac:spMkLst>
            <pc:docMk/>
            <pc:sldMk cId="2741916924" sldId="944"/>
            <ac:spMk id="25" creationId="{FB741450-2654-4C13-ACC8-6296B258323D}"/>
          </ac:spMkLst>
        </pc:spChg>
        <pc:spChg chg="add del mod">
          <ac:chgData name="Lei Wu" userId="f083b2a8aea23a2f" providerId="LiveId" clId="{43666A14-A6A0-492E-B26A-8F07613AAF5D}" dt="2021-05-17T20:10:53.261" v="15470"/>
          <ac:spMkLst>
            <pc:docMk/>
            <pc:sldMk cId="2741916924" sldId="944"/>
            <ac:spMk id="26" creationId="{BAE5A90A-9638-4888-8DBD-132D705A188E}"/>
          </ac:spMkLst>
        </pc:spChg>
        <pc:spChg chg="add del mod">
          <ac:chgData name="Lei Wu" userId="f083b2a8aea23a2f" providerId="LiveId" clId="{43666A14-A6A0-492E-B26A-8F07613AAF5D}" dt="2021-05-17T20:10:53.261" v="15470"/>
          <ac:spMkLst>
            <pc:docMk/>
            <pc:sldMk cId="2741916924" sldId="944"/>
            <ac:spMk id="27" creationId="{416C95CF-F24B-43EC-B082-FC9763D31348}"/>
          </ac:spMkLst>
        </pc:spChg>
        <pc:spChg chg="add del mod">
          <ac:chgData name="Lei Wu" userId="f083b2a8aea23a2f" providerId="LiveId" clId="{43666A14-A6A0-492E-B26A-8F07613AAF5D}" dt="2021-05-17T20:10:53.261" v="15470"/>
          <ac:spMkLst>
            <pc:docMk/>
            <pc:sldMk cId="2741916924" sldId="944"/>
            <ac:spMk id="28" creationId="{DB3EA89B-AD23-4EE1-AEA9-AA06672ABAFD}"/>
          </ac:spMkLst>
        </pc:spChg>
        <pc:spChg chg="add del mod">
          <ac:chgData name="Lei Wu" userId="f083b2a8aea23a2f" providerId="LiveId" clId="{43666A14-A6A0-492E-B26A-8F07613AAF5D}" dt="2021-05-17T20:10:53.261" v="15470"/>
          <ac:spMkLst>
            <pc:docMk/>
            <pc:sldMk cId="2741916924" sldId="944"/>
            <ac:spMk id="29" creationId="{BE129045-424D-4CC4-A3FB-2C4592BB4C68}"/>
          </ac:spMkLst>
        </pc:spChg>
        <pc:spChg chg="add del mod">
          <ac:chgData name="Lei Wu" userId="f083b2a8aea23a2f" providerId="LiveId" clId="{43666A14-A6A0-492E-B26A-8F07613AAF5D}" dt="2021-05-17T20:10:53.261" v="15470"/>
          <ac:spMkLst>
            <pc:docMk/>
            <pc:sldMk cId="2741916924" sldId="944"/>
            <ac:spMk id="30" creationId="{7A89786D-DCFF-4343-A3CA-3C90E353974A}"/>
          </ac:spMkLst>
        </pc:spChg>
        <pc:spChg chg="add del mod">
          <ac:chgData name="Lei Wu" userId="f083b2a8aea23a2f" providerId="LiveId" clId="{43666A14-A6A0-492E-B26A-8F07613AAF5D}" dt="2021-05-17T20:10:53.261" v="15470"/>
          <ac:spMkLst>
            <pc:docMk/>
            <pc:sldMk cId="2741916924" sldId="944"/>
            <ac:spMk id="31" creationId="{355729EA-876C-40B5-9105-0D594739FD6D}"/>
          </ac:spMkLst>
        </pc:spChg>
        <pc:spChg chg="add mod">
          <ac:chgData name="Lei Wu" userId="f083b2a8aea23a2f" providerId="LiveId" clId="{43666A14-A6A0-492E-B26A-8F07613AAF5D}" dt="2021-05-17T20:10:53.276" v="15471"/>
          <ac:spMkLst>
            <pc:docMk/>
            <pc:sldMk cId="2741916924" sldId="944"/>
            <ac:spMk id="32" creationId="{6E54CDCD-4F66-43EF-9510-3FC5E24FC70B}"/>
          </ac:spMkLst>
        </pc:spChg>
        <pc:spChg chg="add mod">
          <ac:chgData name="Lei Wu" userId="f083b2a8aea23a2f" providerId="LiveId" clId="{43666A14-A6A0-492E-B26A-8F07613AAF5D}" dt="2021-05-17T20:10:53.276" v="15471"/>
          <ac:spMkLst>
            <pc:docMk/>
            <pc:sldMk cId="2741916924" sldId="944"/>
            <ac:spMk id="33" creationId="{BD531DAD-2BC4-455D-B788-1043C8B519BD}"/>
          </ac:spMkLst>
        </pc:spChg>
        <pc:spChg chg="add mod">
          <ac:chgData name="Lei Wu" userId="f083b2a8aea23a2f" providerId="LiveId" clId="{43666A14-A6A0-492E-B26A-8F07613AAF5D}" dt="2021-05-17T20:10:53.276" v="15471"/>
          <ac:spMkLst>
            <pc:docMk/>
            <pc:sldMk cId="2741916924" sldId="944"/>
            <ac:spMk id="34" creationId="{7CDECCA1-496A-4DB8-8D1C-0014D8AD2EC7}"/>
          </ac:spMkLst>
        </pc:spChg>
        <pc:spChg chg="add mod">
          <ac:chgData name="Lei Wu" userId="f083b2a8aea23a2f" providerId="LiveId" clId="{43666A14-A6A0-492E-B26A-8F07613AAF5D}" dt="2021-05-17T20:10:53.276" v="15471"/>
          <ac:spMkLst>
            <pc:docMk/>
            <pc:sldMk cId="2741916924" sldId="944"/>
            <ac:spMk id="35" creationId="{F183DAE6-140C-4F5A-9C9C-DEDB0EEF642D}"/>
          </ac:spMkLst>
        </pc:spChg>
        <pc:spChg chg="add mod">
          <ac:chgData name="Lei Wu" userId="f083b2a8aea23a2f" providerId="LiveId" clId="{43666A14-A6A0-492E-B26A-8F07613AAF5D}" dt="2021-05-17T20:10:53.276" v="15471"/>
          <ac:spMkLst>
            <pc:docMk/>
            <pc:sldMk cId="2741916924" sldId="944"/>
            <ac:spMk id="36" creationId="{7AC1A8FD-8C0E-4927-BA1B-D5175AC444D6}"/>
          </ac:spMkLst>
        </pc:spChg>
        <pc:spChg chg="add mod">
          <ac:chgData name="Lei Wu" userId="f083b2a8aea23a2f" providerId="LiveId" clId="{43666A14-A6A0-492E-B26A-8F07613AAF5D}" dt="2021-05-17T20:10:53.276" v="15471"/>
          <ac:spMkLst>
            <pc:docMk/>
            <pc:sldMk cId="2741916924" sldId="944"/>
            <ac:spMk id="37" creationId="{F685C57C-10AD-4A78-9A03-81F5ABFD53F2}"/>
          </ac:spMkLst>
        </pc:spChg>
        <pc:spChg chg="add mod">
          <ac:chgData name="Lei Wu" userId="f083b2a8aea23a2f" providerId="LiveId" clId="{43666A14-A6A0-492E-B26A-8F07613AAF5D}" dt="2021-05-17T20:10:53.276" v="15471"/>
          <ac:spMkLst>
            <pc:docMk/>
            <pc:sldMk cId="2741916924" sldId="944"/>
            <ac:spMk id="38" creationId="{AF9A91DC-C510-40F0-B465-E35AD241ADB0}"/>
          </ac:spMkLst>
        </pc:spChg>
        <pc:spChg chg="add mod">
          <ac:chgData name="Lei Wu" userId="f083b2a8aea23a2f" providerId="LiveId" clId="{43666A14-A6A0-492E-B26A-8F07613AAF5D}" dt="2021-05-17T20:10:53.276" v="15471"/>
          <ac:spMkLst>
            <pc:docMk/>
            <pc:sldMk cId="2741916924" sldId="944"/>
            <ac:spMk id="39" creationId="{150A0505-0540-41BB-86CB-226C78C172C4}"/>
          </ac:spMkLst>
        </pc:spChg>
        <pc:spChg chg="add mod">
          <ac:chgData name="Lei Wu" userId="f083b2a8aea23a2f" providerId="LiveId" clId="{43666A14-A6A0-492E-B26A-8F07613AAF5D}" dt="2021-05-17T20:10:53.276" v="15471"/>
          <ac:spMkLst>
            <pc:docMk/>
            <pc:sldMk cId="2741916924" sldId="944"/>
            <ac:spMk id="40" creationId="{77F2E4B2-A257-4B0E-BEE2-27EE7E96AD6A}"/>
          </ac:spMkLst>
        </pc:spChg>
        <pc:spChg chg="add mod">
          <ac:chgData name="Lei Wu" userId="f083b2a8aea23a2f" providerId="LiveId" clId="{43666A14-A6A0-492E-B26A-8F07613AAF5D}" dt="2021-05-17T20:10:53.276" v="15471"/>
          <ac:spMkLst>
            <pc:docMk/>
            <pc:sldMk cId="2741916924" sldId="944"/>
            <ac:spMk id="41" creationId="{3882DE42-6310-487D-8091-09FBC6CA76E3}"/>
          </ac:spMkLst>
        </pc:spChg>
        <pc:spChg chg="add mod">
          <ac:chgData name="Lei Wu" userId="f083b2a8aea23a2f" providerId="LiveId" clId="{43666A14-A6A0-492E-B26A-8F07613AAF5D}" dt="2021-05-17T20:10:53.276" v="15471"/>
          <ac:spMkLst>
            <pc:docMk/>
            <pc:sldMk cId="2741916924" sldId="944"/>
            <ac:spMk id="42" creationId="{D69063CC-DDC5-4C08-B5B6-61C73FC97065}"/>
          </ac:spMkLst>
        </pc:spChg>
        <pc:spChg chg="add mod">
          <ac:chgData name="Lei Wu" userId="f083b2a8aea23a2f" providerId="LiveId" clId="{43666A14-A6A0-492E-B26A-8F07613AAF5D}" dt="2021-05-17T20:10:53.276" v="15471"/>
          <ac:spMkLst>
            <pc:docMk/>
            <pc:sldMk cId="2741916924" sldId="944"/>
            <ac:spMk id="43" creationId="{0F8C30A8-E107-4D8F-976E-701418F2C68A}"/>
          </ac:spMkLst>
        </pc:spChg>
        <pc:spChg chg="add mod">
          <ac:chgData name="Lei Wu" userId="f083b2a8aea23a2f" providerId="LiveId" clId="{43666A14-A6A0-492E-B26A-8F07613AAF5D}" dt="2021-05-17T20:10:53.276" v="15471"/>
          <ac:spMkLst>
            <pc:docMk/>
            <pc:sldMk cId="2741916924" sldId="944"/>
            <ac:spMk id="44" creationId="{C65EAFE8-7311-4A62-BC83-51E30125FB6C}"/>
          </ac:spMkLst>
        </pc:spChg>
        <pc:spChg chg="add mod">
          <ac:chgData name="Lei Wu" userId="f083b2a8aea23a2f" providerId="LiveId" clId="{43666A14-A6A0-492E-B26A-8F07613AAF5D}" dt="2021-05-17T20:10:53.276" v="15471"/>
          <ac:spMkLst>
            <pc:docMk/>
            <pc:sldMk cId="2741916924" sldId="944"/>
            <ac:spMk id="45" creationId="{A1919F8F-1252-41C8-9709-A16A51363C17}"/>
          </ac:spMkLst>
        </pc:spChg>
        <pc:spChg chg="add mod">
          <ac:chgData name="Lei Wu" userId="f083b2a8aea23a2f" providerId="LiveId" clId="{43666A14-A6A0-492E-B26A-8F07613AAF5D}" dt="2021-05-17T20:10:53.276" v="15471"/>
          <ac:spMkLst>
            <pc:docMk/>
            <pc:sldMk cId="2741916924" sldId="944"/>
            <ac:spMk id="46" creationId="{82437940-C9EE-4C53-91DE-5C785B0DAA83}"/>
          </ac:spMkLst>
        </pc:spChg>
        <pc:spChg chg="add mod">
          <ac:chgData name="Lei Wu" userId="f083b2a8aea23a2f" providerId="LiveId" clId="{43666A14-A6A0-492E-B26A-8F07613AAF5D}" dt="2021-05-17T20:10:53.276" v="15471"/>
          <ac:spMkLst>
            <pc:docMk/>
            <pc:sldMk cId="2741916924" sldId="944"/>
            <ac:spMk id="47" creationId="{195E9761-A412-43C4-8905-B8E9E47C5BC0}"/>
          </ac:spMkLst>
        </pc:spChg>
        <pc:spChg chg="add mod">
          <ac:chgData name="Lei Wu" userId="f083b2a8aea23a2f" providerId="LiveId" clId="{43666A14-A6A0-492E-B26A-8F07613AAF5D}" dt="2021-05-17T20:10:53.276" v="15471"/>
          <ac:spMkLst>
            <pc:docMk/>
            <pc:sldMk cId="2741916924" sldId="944"/>
            <ac:spMk id="48" creationId="{6E7F898B-EF18-4E00-8494-33E0758F7BAD}"/>
          </ac:spMkLst>
        </pc:spChg>
        <pc:spChg chg="add mod">
          <ac:chgData name="Lei Wu" userId="f083b2a8aea23a2f" providerId="LiveId" clId="{43666A14-A6A0-492E-B26A-8F07613AAF5D}" dt="2021-05-17T20:10:53.276" v="15471"/>
          <ac:spMkLst>
            <pc:docMk/>
            <pc:sldMk cId="2741916924" sldId="944"/>
            <ac:spMk id="49" creationId="{4098E192-86FE-4C1C-8425-E4945504DD33}"/>
          </ac:spMkLst>
        </pc:spChg>
        <pc:spChg chg="add mod">
          <ac:chgData name="Lei Wu" userId="f083b2a8aea23a2f" providerId="LiveId" clId="{43666A14-A6A0-492E-B26A-8F07613AAF5D}" dt="2021-05-17T20:10:53.276" v="15471"/>
          <ac:spMkLst>
            <pc:docMk/>
            <pc:sldMk cId="2741916924" sldId="944"/>
            <ac:spMk id="50" creationId="{D34357AF-34F9-4AB9-9982-737871FA3D2E}"/>
          </ac:spMkLst>
        </pc:spChg>
        <pc:spChg chg="add mod">
          <ac:chgData name="Lei Wu" userId="f083b2a8aea23a2f" providerId="LiveId" clId="{43666A14-A6A0-492E-B26A-8F07613AAF5D}" dt="2021-05-17T20:10:53.276" v="15471"/>
          <ac:spMkLst>
            <pc:docMk/>
            <pc:sldMk cId="2741916924" sldId="944"/>
            <ac:spMk id="51" creationId="{0D934486-60A7-46BA-8D2C-3ABA41603D07}"/>
          </ac:spMkLst>
        </pc:spChg>
        <pc:spChg chg="add mod">
          <ac:chgData name="Lei Wu" userId="f083b2a8aea23a2f" providerId="LiveId" clId="{43666A14-A6A0-492E-B26A-8F07613AAF5D}" dt="2021-05-17T20:10:53.276" v="15471"/>
          <ac:spMkLst>
            <pc:docMk/>
            <pc:sldMk cId="2741916924" sldId="944"/>
            <ac:spMk id="52" creationId="{ADE5B152-6BD7-473F-B2C1-E7E7D065BDFF}"/>
          </ac:spMkLst>
        </pc:spChg>
        <pc:spChg chg="add mod">
          <ac:chgData name="Lei Wu" userId="f083b2a8aea23a2f" providerId="LiveId" clId="{43666A14-A6A0-492E-B26A-8F07613AAF5D}" dt="2021-05-17T20:10:53.276" v="15471"/>
          <ac:spMkLst>
            <pc:docMk/>
            <pc:sldMk cId="2741916924" sldId="944"/>
            <ac:spMk id="53" creationId="{0C9B61E8-E027-45EA-94DA-A610C10BCDE0}"/>
          </ac:spMkLst>
        </pc:spChg>
        <pc:spChg chg="add mod">
          <ac:chgData name="Lei Wu" userId="f083b2a8aea23a2f" providerId="LiveId" clId="{43666A14-A6A0-492E-B26A-8F07613AAF5D}" dt="2021-05-17T20:10:53.276" v="15471"/>
          <ac:spMkLst>
            <pc:docMk/>
            <pc:sldMk cId="2741916924" sldId="944"/>
            <ac:spMk id="54" creationId="{85E9D3A6-CFA5-42C5-A7B1-C565AFFEE7B6}"/>
          </ac:spMkLst>
        </pc:spChg>
        <pc:spChg chg="add mod">
          <ac:chgData name="Lei Wu" userId="f083b2a8aea23a2f" providerId="LiveId" clId="{43666A14-A6A0-492E-B26A-8F07613AAF5D}" dt="2021-05-17T20:11:15.172" v="15495" actId="1076"/>
          <ac:spMkLst>
            <pc:docMk/>
            <pc:sldMk cId="2741916924" sldId="944"/>
            <ac:spMk id="55" creationId="{7DB5F43A-FB59-4C15-9D12-20524A0C3C2C}"/>
          </ac:spMkLst>
        </pc:spChg>
        <pc:spChg chg="add mod">
          <ac:chgData name="Lei Wu" userId="f083b2a8aea23a2f" providerId="LiveId" clId="{43666A14-A6A0-492E-B26A-8F07613AAF5D}" dt="2021-05-17T20:11:03.430" v="15483" actId="1076"/>
          <ac:spMkLst>
            <pc:docMk/>
            <pc:sldMk cId="2741916924" sldId="944"/>
            <ac:spMk id="56" creationId="{FE3231D0-2579-4F69-9691-E49DD2A66701}"/>
          </ac:spMkLst>
        </pc:spChg>
        <pc:spChg chg="add mod">
          <ac:chgData name="Lei Wu" userId="f083b2a8aea23a2f" providerId="LiveId" clId="{43666A14-A6A0-492E-B26A-8F07613AAF5D}" dt="2021-05-17T20:10:53.276" v="15471"/>
          <ac:spMkLst>
            <pc:docMk/>
            <pc:sldMk cId="2741916924" sldId="944"/>
            <ac:spMk id="57" creationId="{4D319D20-9F6E-43A9-BA95-4723C4B58EC1}"/>
          </ac:spMkLst>
        </pc:spChg>
      </pc:sldChg>
      <pc:sldChg chg="delSp add del">
        <pc:chgData name="Lei Wu" userId="f083b2a8aea23a2f" providerId="LiveId" clId="{43666A14-A6A0-492E-B26A-8F07613AAF5D}" dt="2021-05-19T20:14:30.287" v="17010" actId="47"/>
        <pc:sldMkLst>
          <pc:docMk/>
          <pc:sldMk cId="3538475225" sldId="945"/>
        </pc:sldMkLst>
        <pc:picChg chg="del">
          <ac:chgData name="Lei Wu" userId="f083b2a8aea23a2f" providerId="LiveId" clId="{43666A14-A6A0-492E-B26A-8F07613AAF5D}" dt="2021-05-19T08:36:43.739" v="15597" actId="478"/>
          <ac:picMkLst>
            <pc:docMk/>
            <pc:sldMk cId="3538475225" sldId="945"/>
            <ac:picMk id="2050" creationId="{1D08D9F8-16D8-470B-B715-4EA0100AFA2D}"/>
          </ac:picMkLst>
        </pc:picChg>
      </pc:sldChg>
      <pc:sldChg chg="addSp delSp modSp add del mod">
        <pc:chgData name="Lei Wu" userId="f083b2a8aea23a2f" providerId="LiveId" clId="{43666A14-A6A0-492E-B26A-8F07613AAF5D}" dt="2021-05-19T08:43:57.743" v="15740" actId="47"/>
        <pc:sldMkLst>
          <pc:docMk/>
          <pc:sldMk cId="2437411910" sldId="946"/>
        </pc:sldMkLst>
        <pc:spChg chg="add del mod">
          <ac:chgData name="Lei Wu" userId="f083b2a8aea23a2f" providerId="LiveId" clId="{43666A14-A6A0-492E-B26A-8F07613AAF5D}" dt="2021-05-19T08:43:15.626" v="15738" actId="478"/>
          <ac:spMkLst>
            <pc:docMk/>
            <pc:sldMk cId="2437411910" sldId="946"/>
            <ac:spMk id="6" creationId="{9DB5A892-5ABC-4920-A6E4-5D9CE3E01A13}"/>
          </ac:spMkLst>
        </pc:spChg>
        <pc:spChg chg="del">
          <ac:chgData name="Lei Wu" userId="f083b2a8aea23a2f" providerId="LiveId" clId="{43666A14-A6A0-492E-B26A-8F07613AAF5D}" dt="2021-05-19T08:43:12.374" v="15737" actId="478"/>
          <ac:spMkLst>
            <pc:docMk/>
            <pc:sldMk cId="2437411910" sldId="946"/>
            <ac:spMk id="234" creationId="{2B7C3BE5-AC1B-4AFD-BF3B-181A59B622C2}"/>
          </ac:spMkLst>
        </pc:spChg>
        <pc:picChg chg="add mod">
          <ac:chgData name="Lei Wu" userId="f083b2a8aea23a2f" providerId="LiveId" clId="{43666A14-A6A0-492E-B26A-8F07613AAF5D}" dt="2021-05-19T08:43:18.920" v="15739" actId="1076"/>
          <ac:picMkLst>
            <pc:docMk/>
            <pc:sldMk cId="2437411910" sldId="946"/>
            <ac:picMk id="5" creationId="{1AD96BD3-4732-4547-BF27-1C385D145D1C}"/>
          </ac:picMkLst>
        </pc:picChg>
      </pc:sldChg>
      <pc:sldChg chg="addSp modSp add del mod">
        <pc:chgData name="Lei Wu" userId="f083b2a8aea23a2f" providerId="LiveId" clId="{43666A14-A6A0-492E-B26A-8F07613AAF5D}" dt="2021-05-19T20:06:33.307" v="16879" actId="2696"/>
        <pc:sldMkLst>
          <pc:docMk/>
          <pc:sldMk cId="2440114877" sldId="946"/>
        </pc:sldMkLst>
        <pc:spChg chg="mod">
          <ac:chgData name="Lei Wu" userId="f083b2a8aea23a2f" providerId="LiveId" clId="{43666A14-A6A0-492E-B26A-8F07613AAF5D}" dt="2021-05-19T08:51:52.307" v="15930" actId="12"/>
          <ac:spMkLst>
            <pc:docMk/>
            <pc:sldMk cId="2440114877" sldId="946"/>
            <ac:spMk id="234" creationId="{2B7C3BE5-AC1B-4AFD-BF3B-181A59B622C2}"/>
          </ac:spMkLst>
        </pc:spChg>
        <pc:picChg chg="mod">
          <ac:chgData name="Lei Wu" userId="f083b2a8aea23a2f" providerId="LiveId" clId="{43666A14-A6A0-492E-B26A-8F07613AAF5D}" dt="2021-05-19T08:47:01.551" v="15771" actId="29295"/>
          <ac:picMkLst>
            <pc:docMk/>
            <pc:sldMk cId="2440114877" sldId="946"/>
            <ac:picMk id="3" creationId="{D1F2A831-E1A7-4E2A-B5F1-2C8F8F881603}"/>
          </ac:picMkLst>
        </pc:picChg>
        <pc:picChg chg="add mod">
          <ac:chgData name="Lei Wu" userId="f083b2a8aea23a2f" providerId="LiveId" clId="{43666A14-A6A0-492E-B26A-8F07613AAF5D}" dt="2021-05-19T08:52:40.238" v="15940" actId="14100"/>
          <ac:picMkLst>
            <pc:docMk/>
            <pc:sldMk cId="2440114877" sldId="946"/>
            <ac:picMk id="5" creationId="{E7F1691A-97A4-4D8A-B625-22D558D34CCD}"/>
          </ac:picMkLst>
        </pc:picChg>
      </pc:sldChg>
      <pc:sldChg chg="modSp add mod">
        <pc:chgData name="Lei Wu" userId="f083b2a8aea23a2f" providerId="LiveId" clId="{43666A14-A6A0-492E-B26A-8F07613AAF5D}" dt="2021-05-19T20:07:27.481" v="16890" actId="20577"/>
        <pc:sldMkLst>
          <pc:docMk/>
          <pc:sldMk cId="3039841116" sldId="946"/>
        </pc:sldMkLst>
        <pc:spChg chg="mod">
          <ac:chgData name="Lei Wu" userId="f083b2a8aea23a2f" providerId="LiveId" clId="{43666A14-A6A0-492E-B26A-8F07613AAF5D}" dt="2021-05-19T20:07:27.481" v="16890" actId="20577"/>
          <ac:spMkLst>
            <pc:docMk/>
            <pc:sldMk cId="3039841116" sldId="946"/>
            <ac:spMk id="2" creationId="{00000000-0000-0000-0000-000000000000}"/>
          </ac:spMkLst>
        </pc:spChg>
      </pc:sldChg>
      <pc:sldChg chg="modSp add mod modNotesTx">
        <pc:chgData name="Lei Wu" userId="f083b2a8aea23a2f" providerId="LiveId" clId="{43666A14-A6A0-492E-B26A-8F07613AAF5D}" dt="2021-05-19T19:20:47.583" v="16649" actId="20577"/>
        <pc:sldMkLst>
          <pc:docMk/>
          <pc:sldMk cId="1386024100" sldId="947"/>
        </pc:sldMkLst>
        <pc:spChg chg="mod">
          <ac:chgData name="Lei Wu" userId="f083b2a8aea23a2f" providerId="LiveId" clId="{43666A14-A6A0-492E-B26A-8F07613AAF5D}" dt="2021-05-19T09:20:19.534" v="15987" actId="20577"/>
          <ac:spMkLst>
            <pc:docMk/>
            <pc:sldMk cId="1386024100" sldId="947"/>
            <ac:spMk id="2" creationId="{00000000-0000-0000-0000-000000000000}"/>
          </ac:spMkLst>
        </pc:spChg>
        <pc:spChg chg="mod">
          <ac:chgData name="Lei Wu" userId="f083b2a8aea23a2f" providerId="LiveId" clId="{43666A14-A6A0-492E-B26A-8F07613AAF5D}" dt="2021-05-19T19:20:47.583" v="16649" actId="20577"/>
          <ac:spMkLst>
            <pc:docMk/>
            <pc:sldMk cId="1386024100" sldId="947"/>
            <ac:spMk id="9" creationId="{17B2FD53-2CBE-4A36-9A5A-C93E2B43150F}"/>
          </ac:spMkLst>
        </pc:spChg>
      </pc:sldChg>
      <pc:sldChg chg="addSp delSp modSp add del mod">
        <pc:chgData name="Lei Wu" userId="f083b2a8aea23a2f" providerId="LiveId" clId="{43666A14-A6A0-492E-B26A-8F07613AAF5D}" dt="2021-05-19T17:42:34.740" v="16087" actId="47"/>
        <pc:sldMkLst>
          <pc:docMk/>
          <pc:sldMk cId="1471036401" sldId="948"/>
        </pc:sldMkLst>
        <pc:spChg chg="mod">
          <ac:chgData name="Lei Wu" userId="f083b2a8aea23a2f" providerId="LiveId" clId="{43666A14-A6A0-492E-B26A-8F07613AAF5D}" dt="2021-05-19T17:24:03.225" v="15993"/>
          <ac:spMkLst>
            <pc:docMk/>
            <pc:sldMk cId="1471036401" sldId="948"/>
            <ac:spMk id="2" creationId="{00000000-0000-0000-0000-000000000000}"/>
          </ac:spMkLst>
        </pc:spChg>
        <pc:spChg chg="add del mod">
          <ac:chgData name="Lei Wu" userId="f083b2a8aea23a2f" providerId="LiveId" clId="{43666A14-A6A0-492E-B26A-8F07613AAF5D}" dt="2021-05-19T17:24:20.957" v="15995" actId="478"/>
          <ac:spMkLst>
            <pc:docMk/>
            <pc:sldMk cId="1471036401" sldId="948"/>
            <ac:spMk id="3" creationId="{14E9D65A-FD6E-41E8-A0EC-621FF1149E52}"/>
          </ac:spMkLst>
        </pc:spChg>
        <pc:spChg chg="del">
          <ac:chgData name="Lei Wu" userId="f083b2a8aea23a2f" providerId="LiveId" clId="{43666A14-A6A0-492E-B26A-8F07613AAF5D}" dt="2021-05-19T17:24:18.719" v="15994" actId="478"/>
          <ac:spMkLst>
            <pc:docMk/>
            <pc:sldMk cId="1471036401" sldId="948"/>
            <ac:spMk id="5" creationId="{4F5A7F8A-2BBD-4F4C-824D-E9D9B300F5E8}"/>
          </ac:spMkLst>
        </pc:spChg>
        <pc:spChg chg="add del mod">
          <ac:chgData name="Lei Wu" userId="f083b2a8aea23a2f" providerId="LiveId" clId="{43666A14-A6A0-492E-B26A-8F07613AAF5D}" dt="2021-05-19T17:27:37.120" v="16073" actId="478"/>
          <ac:spMkLst>
            <pc:docMk/>
            <pc:sldMk cId="1471036401" sldId="948"/>
            <ac:spMk id="6" creationId="{39B36F5C-179A-4402-BDD7-27DE6FB19D54}"/>
          </ac:spMkLst>
        </pc:spChg>
        <pc:spChg chg="add del mod">
          <ac:chgData name="Lei Wu" userId="f083b2a8aea23a2f" providerId="LiveId" clId="{43666A14-A6A0-492E-B26A-8F07613AAF5D}" dt="2021-05-19T17:27:14.011" v="16070" actId="478"/>
          <ac:spMkLst>
            <pc:docMk/>
            <pc:sldMk cId="1471036401" sldId="948"/>
            <ac:spMk id="8" creationId="{32CEC75A-5CAB-42E3-812B-29D62F49C7F3}"/>
          </ac:spMkLst>
        </pc:spChg>
        <pc:spChg chg="add del mod">
          <ac:chgData name="Lei Wu" userId="f083b2a8aea23a2f" providerId="LiveId" clId="{43666A14-A6A0-492E-B26A-8F07613AAF5D}" dt="2021-05-19T17:27:46.429" v="16076" actId="478"/>
          <ac:spMkLst>
            <pc:docMk/>
            <pc:sldMk cId="1471036401" sldId="948"/>
            <ac:spMk id="9" creationId="{5A4145BC-B4ED-4D4B-A2C9-265F557888E6}"/>
          </ac:spMkLst>
        </pc:spChg>
        <pc:spChg chg="add del mod">
          <ac:chgData name="Lei Wu" userId="f083b2a8aea23a2f" providerId="LiveId" clId="{43666A14-A6A0-492E-B26A-8F07613AAF5D}" dt="2021-05-19T17:28:01.348" v="16080" actId="478"/>
          <ac:spMkLst>
            <pc:docMk/>
            <pc:sldMk cId="1471036401" sldId="948"/>
            <ac:spMk id="11" creationId="{7DD72D70-1FAC-4455-ABB6-8D9975B8CA47}"/>
          </ac:spMkLst>
        </pc:spChg>
        <pc:spChg chg="add mod">
          <ac:chgData name="Lei Wu" userId="f083b2a8aea23a2f" providerId="LiveId" clId="{43666A14-A6A0-492E-B26A-8F07613AAF5D}" dt="2021-05-19T17:28:21.818" v="16086"/>
          <ac:spMkLst>
            <pc:docMk/>
            <pc:sldMk cId="1471036401" sldId="948"/>
            <ac:spMk id="13" creationId="{B7CE6705-E02B-46CE-BFB6-5C1C29A47807}"/>
          </ac:spMkLst>
        </pc:spChg>
        <pc:picChg chg="add mod">
          <ac:chgData name="Lei Wu" userId="f083b2a8aea23a2f" providerId="LiveId" clId="{43666A14-A6A0-492E-B26A-8F07613AAF5D}" dt="2021-05-19T17:28:05.446" v="16081" actId="1076"/>
          <ac:picMkLst>
            <pc:docMk/>
            <pc:sldMk cId="1471036401" sldId="948"/>
            <ac:picMk id="1026" creationId="{99BBCBB8-FC50-454B-A234-44F493FC6C98}"/>
          </ac:picMkLst>
        </pc:picChg>
        <pc:picChg chg="add mod">
          <ac:chgData name="Lei Wu" userId="f083b2a8aea23a2f" providerId="LiveId" clId="{43666A14-A6A0-492E-B26A-8F07613AAF5D}" dt="2021-05-19T17:28:09.767" v="16083" actId="1076"/>
          <ac:picMkLst>
            <pc:docMk/>
            <pc:sldMk cId="1471036401" sldId="948"/>
            <ac:picMk id="1028" creationId="{333E1535-1DA0-460E-ACFB-A355FB4ED4DA}"/>
          </ac:picMkLst>
        </pc:picChg>
        <pc:picChg chg="add mod">
          <ac:chgData name="Lei Wu" userId="f083b2a8aea23a2f" providerId="LiveId" clId="{43666A14-A6A0-492E-B26A-8F07613AAF5D}" dt="2021-05-19T17:28:11.653" v="16084" actId="1076"/>
          <ac:picMkLst>
            <pc:docMk/>
            <pc:sldMk cId="1471036401" sldId="948"/>
            <ac:picMk id="1030" creationId="{26564CDF-DDF5-41A1-87A1-8D49C3BE6022}"/>
          </ac:picMkLst>
        </pc:picChg>
        <pc:picChg chg="del">
          <ac:chgData name="Lei Wu" userId="f083b2a8aea23a2f" providerId="LiveId" clId="{43666A14-A6A0-492E-B26A-8F07613AAF5D}" dt="2021-05-19T17:24:21.495" v="15996" actId="478"/>
          <ac:picMkLst>
            <pc:docMk/>
            <pc:sldMk cId="1471036401" sldId="948"/>
            <ac:picMk id="3074" creationId="{DCA6CCE7-A65C-4304-8562-8BE6E5A0CC35}"/>
          </ac:picMkLst>
        </pc:picChg>
      </pc:sldChg>
      <pc:sldChg chg="addSp delSp modSp add mod modAnim modNotesTx">
        <pc:chgData name="Lei Wu" userId="f083b2a8aea23a2f" providerId="LiveId" clId="{43666A14-A6A0-492E-B26A-8F07613AAF5D}" dt="2021-05-20T05:43:06.337" v="17255" actId="20577"/>
        <pc:sldMkLst>
          <pc:docMk/>
          <pc:sldMk cId="2670045149" sldId="948"/>
        </pc:sldMkLst>
        <pc:spChg chg="mod">
          <ac:chgData name="Lei Wu" userId="f083b2a8aea23a2f" providerId="LiveId" clId="{43666A14-A6A0-492E-B26A-8F07613AAF5D}" dt="2021-05-19T18:19:43.932" v="16136" actId="20577"/>
          <ac:spMkLst>
            <pc:docMk/>
            <pc:sldMk cId="2670045149" sldId="948"/>
            <ac:spMk id="2" creationId="{00000000-0000-0000-0000-000000000000}"/>
          </ac:spMkLst>
        </pc:spChg>
        <pc:spChg chg="add del mod">
          <ac:chgData name="Lei Wu" userId="f083b2a8aea23a2f" providerId="LiveId" clId="{43666A14-A6A0-492E-B26A-8F07613AAF5D}" dt="2021-05-19T18:17:06.368" v="16096" actId="478"/>
          <ac:spMkLst>
            <pc:docMk/>
            <pc:sldMk cId="2670045149" sldId="948"/>
            <ac:spMk id="3" creationId="{9AE6997E-7431-4B09-8A9D-9992513D2075}"/>
          </ac:spMkLst>
        </pc:spChg>
        <pc:spChg chg="add del mod">
          <ac:chgData name="Lei Wu" userId="f083b2a8aea23a2f" providerId="LiveId" clId="{43666A14-A6A0-492E-B26A-8F07613AAF5D}" dt="2021-05-19T18:16:36.417" v="16091"/>
          <ac:spMkLst>
            <pc:docMk/>
            <pc:sldMk cId="2670045149" sldId="948"/>
            <ac:spMk id="5" creationId="{CB0F175F-57FF-4FC6-A32B-FC6EDD825CA1}"/>
          </ac:spMkLst>
        </pc:spChg>
        <pc:spChg chg="add mod">
          <ac:chgData name="Lei Wu" userId="f083b2a8aea23a2f" providerId="LiveId" clId="{43666A14-A6A0-492E-B26A-8F07613AAF5D}" dt="2021-05-19T18:23:54.603" v="16160" actId="20577"/>
          <ac:spMkLst>
            <pc:docMk/>
            <pc:sldMk cId="2670045149" sldId="948"/>
            <ac:spMk id="6" creationId="{D4B238BE-DCFF-4382-9A0E-B1D37612639E}"/>
          </ac:spMkLst>
        </pc:spChg>
        <pc:spChg chg="add mod">
          <ac:chgData name="Lei Wu" userId="f083b2a8aea23a2f" providerId="LiveId" clId="{43666A14-A6A0-492E-B26A-8F07613AAF5D}" dt="2021-05-19T19:18:13.639" v="16630" actId="20577"/>
          <ac:spMkLst>
            <pc:docMk/>
            <pc:sldMk cId="2670045149" sldId="948"/>
            <ac:spMk id="8" creationId="{819C5CFB-B27A-4D13-A1C3-33C7A5AE2CFD}"/>
          </ac:spMkLst>
        </pc:spChg>
        <pc:spChg chg="del">
          <ac:chgData name="Lei Wu" userId="f083b2a8aea23a2f" providerId="LiveId" clId="{43666A14-A6A0-492E-B26A-8F07613AAF5D}" dt="2021-05-19T18:17:03.541" v="16095" actId="478"/>
          <ac:spMkLst>
            <pc:docMk/>
            <pc:sldMk cId="2670045149" sldId="948"/>
            <ac:spMk id="10" creationId="{56A7B854-AE9D-44AA-816C-B178BC5649C3}"/>
          </ac:spMkLst>
        </pc:spChg>
        <pc:spChg chg="add del">
          <ac:chgData name="Lei Wu" userId="f083b2a8aea23a2f" providerId="LiveId" clId="{43666A14-A6A0-492E-B26A-8F07613AAF5D}" dt="2021-05-19T18:20:36.755" v="16158" actId="22"/>
          <ac:spMkLst>
            <pc:docMk/>
            <pc:sldMk cId="2670045149" sldId="948"/>
            <ac:spMk id="11" creationId="{FCD32C5D-0832-4076-8A25-6C391EBAEB3D}"/>
          </ac:spMkLst>
        </pc:spChg>
        <pc:spChg chg="add del mod">
          <ac:chgData name="Lei Wu" userId="f083b2a8aea23a2f" providerId="LiveId" clId="{43666A14-A6A0-492E-B26A-8F07613AAF5D}" dt="2021-05-19T18:24:03.979" v="16162"/>
          <ac:spMkLst>
            <pc:docMk/>
            <pc:sldMk cId="2670045149" sldId="948"/>
            <ac:spMk id="12" creationId="{5F2D332B-F364-4966-A5A2-95F3AC095162}"/>
          </ac:spMkLst>
        </pc:spChg>
        <pc:spChg chg="add mod">
          <ac:chgData name="Lei Wu" userId="f083b2a8aea23a2f" providerId="LiveId" clId="{43666A14-A6A0-492E-B26A-8F07613AAF5D}" dt="2021-05-20T05:43:06.337" v="17255" actId="20577"/>
          <ac:spMkLst>
            <pc:docMk/>
            <pc:sldMk cId="2670045149" sldId="948"/>
            <ac:spMk id="13" creationId="{9DCAD007-D763-4842-834B-A615460D8D38}"/>
          </ac:spMkLst>
        </pc:spChg>
      </pc:sldChg>
      <pc:sldChg chg="modSp add mod">
        <pc:chgData name="Lei Wu" userId="f083b2a8aea23a2f" providerId="LiveId" clId="{43666A14-A6A0-492E-B26A-8F07613AAF5D}" dt="2021-05-19T19:20:39.577" v="16643" actId="113"/>
        <pc:sldMkLst>
          <pc:docMk/>
          <pc:sldMk cId="673672708" sldId="949"/>
        </pc:sldMkLst>
        <pc:spChg chg="mod">
          <ac:chgData name="Lei Wu" userId="f083b2a8aea23a2f" providerId="LiveId" clId="{43666A14-A6A0-492E-B26A-8F07613AAF5D}" dt="2021-05-19T19:19:44.832" v="16637" actId="20577"/>
          <ac:spMkLst>
            <pc:docMk/>
            <pc:sldMk cId="673672708" sldId="949"/>
            <ac:spMk id="2" creationId="{00000000-0000-0000-0000-000000000000}"/>
          </ac:spMkLst>
        </pc:spChg>
        <pc:spChg chg="mod">
          <ac:chgData name="Lei Wu" userId="f083b2a8aea23a2f" providerId="LiveId" clId="{43666A14-A6A0-492E-B26A-8F07613AAF5D}" dt="2021-05-19T19:20:39.577" v="16643" actId="113"/>
          <ac:spMkLst>
            <pc:docMk/>
            <pc:sldMk cId="673672708" sldId="949"/>
            <ac:spMk id="9" creationId="{17B2FD53-2CBE-4A36-9A5A-C93E2B43150F}"/>
          </ac:spMkLst>
        </pc:spChg>
      </pc:sldChg>
      <pc:sldChg chg="addSp modSp add mod">
        <pc:chgData name="Lei Wu" userId="f083b2a8aea23a2f" providerId="LiveId" clId="{43666A14-A6A0-492E-B26A-8F07613AAF5D}" dt="2021-05-19T19:49:14.856" v="16734" actId="14100"/>
        <pc:sldMkLst>
          <pc:docMk/>
          <pc:sldMk cId="4264134534" sldId="950"/>
        </pc:sldMkLst>
        <pc:spChg chg="mod">
          <ac:chgData name="Lei Wu" userId="f083b2a8aea23a2f" providerId="LiveId" clId="{43666A14-A6A0-492E-B26A-8F07613AAF5D}" dt="2021-05-19T19:47:58.425" v="16720"/>
          <ac:spMkLst>
            <pc:docMk/>
            <pc:sldMk cId="4264134534" sldId="950"/>
            <ac:spMk id="2" creationId="{00000000-0000-0000-0000-000000000000}"/>
          </ac:spMkLst>
        </pc:spChg>
        <pc:spChg chg="mod">
          <ac:chgData name="Lei Wu" userId="f083b2a8aea23a2f" providerId="LiveId" clId="{43666A14-A6A0-492E-B26A-8F07613AAF5D}" dt="2021-05-19T19:49:14.856" v="16734" actId="14100"/>
          <ac:spMkLst>
            <pc:docMk/>
            <pc:sldMk cId="4264134534" sldId="950"/>
            <ac:spMk id="3" creationId="{00000000-0000-0000-0000-000000000000}"/>
          </ac:spMkLst>
        </pc:spChg>
        <pc:picChg chg="add mod">
          <ac:chgData name="Lei Wu" userId="f083b2a8aea23a2f" providerId="LiveId" clId="{43666A14-A6A0-492E-B26A-8F07613AAF5D}" dt="2021-05-19T19:49:09.635" v="16733" actId="1076"/>
          <ac:picMkLst>
            <pc:docMk/>
            <pc:sldMk cId="4264134534" sldId="950"/>
            <ac:picMk id="5" creationId="{BE0405FB-A06E-4E1D-81A4-3A1AF6249094}"/>
          </ac:picMkLst>
        </pc:picChg>
      </pc:sldChg>
      <pc:sldChg chg="addSp delSp modSp add del mod">
        <pc:chgData name="Lei Wu" userId="f083b2a8aea23a2f" providerId="LiveId" clId="{43666A14-A6A0-492E-B26A-8F07613AAF5D}" dt="2021-05-19T19:49:36.858" v="16737" actId="47"/>
        <pc:sldMkLst>
          <pc:docMk/>
          <pc:sldMk cId="2970853884" sldId="951"/>
        </pc:sldMkLst>
        <pc:spChg chg="mod">
          <ac:chgData name="Lei Wu" userId="f083b2a8aea23a2f" providerId="LiveId" clId="{43666A14-A6A0-492E-B26A-8F07613AAF5D}" dt="2021-05-19T19:49:27.978" v="16735"/>
          <ac:spMkLst>
            <pc:docMk/>
            <pc:sldMk cId="2970853884" sldId="951"/>
            <ac:spMk id="2" creationId="{00000000-0000-0000-0000-000000000000}"/>
          </ac:spMkLst>
        </pc:spChg>
        <pc:spChg chg="del">
          <ac:chgData name="Lei Wu" userId="f083b2a8aea23a2f" providerId="LiveId" clId="{43666A14-A6A0-492E-B26A-8F07613AAF5D}" dt="2021-05-19T19:48:27.985" v="16724" actId="478"/>
          <ac:spMkLst>
            <pc:docMk/>
            <pc:sldMk cId="2970853884" sldId="951"/>
            <ac:spMk id="3" creationId="{00000000-0000-0000-0000-000000000000}"/>
          </ac:spMkLst>
        </pc:spChg>
        <pc:spChg chg="add del mod">
          <ac:chgData name="Lei Wu" userId="f083b2a8aea23a2f" providerId="LiveId" clId="{43666A14-A6A0-492E-B26A-8F07613AAF5D}" dt="2021-05-19T19:48:29.963" v="16725" actId="478"/>
          <ac:spMkLst>
            <pc:docMk/>
            <pc:sldMk cId="2970853884" sldId="951"/>
            <ac:spMk id="5" creationId="{0A37F2CA-3529-465E-95FE-9E0D7D142D86}"/>
          </ac:spMkLst>
        </pc:spChg>
      </pc:sldChg>
      <pc:sldChg chg="addSp delSp modSp add mod">
        <pc:chgData name="Lei Wu" userId="f083b2a8aea23a2f" providerId="LiveId" clId="{43666A14-A6A0-492E-B26A-8F07613AAF5D}" dt="2021-05-19T19:52:24.625" v="16776" actId="1076"/>
        <pc:sldMkLst>
          <pc:docMk/>
          <pc:sldMk cId="306883004" sldId="952"/>
        </pc:sldMkLst>
        <pc:spChg chg="mod">
          <ac:chgData name="Lei Wu" userId="f083b2a8aea23a2f" providerId="LiveId" clId="{43666A14-A6A0-492E-B26A-8F07613AAF5D}" dt="2021-05-19T19:49:50.589" v="16738"/>
          <ac:spMkLst>
            <pc:docMk/>
            <pc:sldMk cId="306883004" sldId="952"/>
            <ac:spMk id="2" creationId="{00000000-0000-0000-0000-000000000000}"/>
          </ac:spMkLst>
        </pc:spChg>
        <pc:spChg chg="mod">
          <ac:chgData name="Lei Wu" userId="f083b2a8aea23a2f" providerId="LiveId" clId="{43666A14-A6A0-492E-B26A-8F07613AAF5D}" dt="2021-05-19T19:52:09.172" v="16772" actId="20577"/>
          <ac:spMkLst>
            <pc:docMk/>
            <pc:sldMk cId="306883004" sldId="952"/>
            <ac:spMk id="3" creationId="{00000000-0000-0000-0000-000000000000}"/>
          </ac:spMkLst>
        </pc:spChg>
        <pc:spChg chg="add mod">
          <ac:chgData name="Lei Wu" userId="f083b2a8aea23a2f" providerId="LiveId" clId="{43666A14-A6A0-492E-B26A-8F07613AAF5D}" dt="2021-05-19T19:52:14.253" v="16773" actId="1076"/>
          <ac:spMkLst>
            <pc:docMk/>
            <pc:sldMk cId="306883004" sldId="952"/>
            <ac:spMk id="7" creationId="{76590CE8-96F6-4C16-95E5-D78E84167420}"/>
          </ac:spMkLst>
        </pc:spChg>
        <pc:picChg chg="del">
          <ac:chgData name="Lei Wu" userId="f083b2a8aea23a2f" providerId="LiveId" clId="{43666A14-A6A0-492E-B26A-8F07613AAF5D}" dt="2021-05-19T19:50:12.137" v="16743" actId="478"/>
          <ac:picMkLst>
            <pc:docMk/>
            <pc:sldMk cId="306883004" sldId="952"/>
            <ac:picMk id="5" creationId="{BE0405FB-A06E-4E1D-81A4-3A1AF6249094}"/>
          </ac:picMkLst>
        </pc:picChg>
        <pc:picChg chg="add mod">
          <ac:chgData name="Lei Wu" userId="f083b2a8aea23a2f" providerId="LiveId" clId="{43666A14-A6A0-492E-B26A-8F07613AAF5D}" dt="2021-05-19T19:52:24.625" v="16776" actId="1076"/>
          <ac:picMkLst>
            <pc:docMk/>
            <pc:sldMk cId="306883004" sldId="952"/>
            <ac:picMk id="6" creationId="{937602B9-B037-4C5F-8096-983E5022E95F}"/>
          </ac:picMkLst>
        </pc:picChg>
      </pc:sldChg>
      <pc:sldChg chg="modSp add mod">
        <pc:chgData name="Lei Wu" userId="f083b2a8aea23a2f" providerId="LiveId" clId="{43666A14-A6A0-492E-B26A-8F07613AAF5D}" dt="2021-05-19T20:12:09.089" v="16980" actId="313"/>
        <pc:sldMkLst>
          <pc:docMk/>
          <pc:sldMk cId="1401610004" sldId="953"/>
        </pc:sldMkLst>
        <pc:spChg chg="mod">
          <ac:chgData name="Lei Wu" userId="f083b2a8aea23a2f" providerId="LiveId" clId="{43666A14-A6A0-492E-B26A-8F07613AAF5D}" dt="2021-05-19T20:12:09.089" v="16980" actId="313"/>
          <ac:spMkLst>
            <pc:docMk/>
            <pc:sldMk cId="1401610004" sldId="953"/>
            <ac:spMk id="2" creationId="{00000000-0000-0000-0000-000000000000}"/>
          </ac:spMkLst>
        </pc:spChg>
        <pc:spChg chg="mod">
          <ac:chgData name="Lei Wu" userId="f083b2a8aea23a2f" providerId="LiveId" clId="{43666A14-A6A0-492E-B26A-8F07613AAF5D}" dt="2021-05-19T20:11:04.015" v="16910" actId="5793"/>
          <ac:spMkLst>
            <pc:docMk/>
            <pc:sldMk cId="1401610004" sldId="953"/>
            <ac:spMk id="3" creationId="{00000000-0000-0000-0000-000000000000}"/>
          </ac:spMkLst>
        </pc:spChg>
      </pc:sldChg>
      <pc:sldChg chg="modSp add del mod ord modNotesTx">
        <pc:chgData name="Lei Wu" userId="f083b2a8aea23a2f" providerId="LiveId" clId="{43666A14-A6A0-492E-B26A-8F07613AAF5D}" dt="2021-05-19T20:10:37.466" v="16903" actId="2696"/>
        <pc:sldMkLst>
          <pc:docMk/>
          <pc:sldMk cId="3704893262" sldId="953"/>
        </pc:sldMkLst>
        <pc:spChg chg="mod">
          <ac:chgData name="Lei Wu" userId="f083b2a8aea23a2f" providerId="LiveId" clId="{43666A14-A6A0-492E-B26A-8F07613AAF5D}" dt="2021-05-19T19:58:31.463" v="16778"/>
          <ac:spMkLst>
            <pc:docMk/>
            <pc:sldMk cId="3704893262" sldId="953"/>
            <ac:spMk id="2" creationId="{00000000-0000-0000-0000-000000000000}"/>
          </ac:spMkLst>
        </pc:spChg>
        <pc:spChg chg="mod">
          <ac:chgData name="Lei Wu" userId="f083b2a8aea23a2f" providerId="LiveId" clId="{43666A14-A6A0-492E-B26A-8F07613AAF5D}" dt="2021-05-19T19:59:00.932" v="16797" actId="404"/>
          <ac:spMkLst>
            <pc:docMk/>
            <pc:sldMk cId="3704893262" sldId="953"/>
            <ac:spMk id="3" creationId="{00000000-0000-0000-0000-000000000000}"/>
          </ac:spMkLst>
        </pc:spChg>
      </pc:sldChg>
      <pc:sldChg chg="modSp add mod">
        <pc:chgData name="Lei Wu" userId="f083b2a8aea23a2f" providerId="LiveId" clId="{43666A14-A6A0-492E-B26A-8F07613AAF5D}" dt="2021-05-19T20:00:09.970" v="16809" actId="20577"/>
        <pc:sldMkLst>
          <pc:docMk/>
          <pc:sldMk cId="4070551409" sldId="954"/>
        </pc:sldMkLst>
        <pc:spChg chg="mod">
          <ac:chgData name="Lei Wu" userId="f083b2a8aea23a2f" providerId="LiveId" clId="{43666A14-A6A0-492E-B26A-8F07613AAF5D}" dt="2021-05-19T19:59:42.138" v="16802"/>
          <ac:spMkLst>
            <pc:docMk/>
            <pc:sldMk cId="4070551409" sldId="954"/>
            <ac:spMk id="2" creationId="{00000000-0000-0000-0000-000000000000}"/>
          </ac:spMkLst>
        </pc:spChg>
        <pc:spChg chg="mod">
          <ac:chgData name="Lei Wu" userId="f083b2a8aea23a2f" providerId="LiveId" clId="{43666A14-A6A0-492E-B26A-8F07613AAF5D}" dt="2021-05-19T20:00:09.970" v="16809" actId="20577"/>
          <ac:spMkLst>
            <pc:docMk/>
            <pc:sldMk cId="4070551409" sldId="954"/>
            <ac:spMk id="3" creationId="{00000000-0000-0000-0000-000000000000}"/>
          </ac:spMkLst>
        </pc:spChg>
      </pc:sldChg>
      <pc:sldChg chg="modSp add mod">
        <pc:chgData name="Lei Wu" userId="f083b2a8aea23a2f" providerId="LiveId" clId="{43666A14-A6A0-492E-B26A-8F07613AAF5D}" dt="2021-05-19T20:00:47.255" v="16820" actId="113"/>
        <pc:sldMkLst>
          <pc:docMk/>
          <pc:sldMk cId="687021005" sldId="955"/>
        </pc:sldMkLst>
        <pc:spChg chg="mod">
          <ac:chgData name="Lei Wu" userId="f083b2a8aea23a2f" providerId="LiveId" clId="{43666A14-A6A0-492E-B26A-8F07613AAF5D}" dt="2021-05-19T20:00:25.224" v="16811"/>
          <ac:spMkLst>
            <pc:docMk/>
            <pc:sldMk cId="687021005" sldId="955"/>
            <ac:spMk id="2" creationId="{00000000-0000-0000-0000-000000000000}"/>
          </ac:spMkLst>
        </pc:spChg>
        <pc:spChg chg="mod">
          <ac:chgData name="Lei Wu" userId="f083b2a8aea23a2f" providerId="LiveId" clId="{43666A14-A6A0-492E-B26A-8F07613AAF5D}" dt="2021-05-19T20:00:47.255" v="16820" actId="113"/>
          <ac:spMkLst>
            <pc:docMk/>
            <pc:sldMk cId="687021005" sldId="955"/>
            <ac:spMk id="3" creationId="{00000000-0000-0000-0000-000000000000}"/>
          </ac:spMkLst>
        </pc:spChg>
      </pc:sldChg>
      <pc:sldChg chg="addSp delSp modSp add mod">
        <pc:chgData name="Lei Wu" userId="f083b2a8aea23a2f" providerId="LiveId" clId="{43666A14-A6A0-492E-B26A-8F07613AAF5D}" dt="2021-05-19T20:03:20.380" v="16857" actId="22"/>
        <pc:sldMkLst>
          <pc:docMk/>
          <pc:sldMk cId="1568061933" sldId="956"/>
        </pc:sldMkLst>
        <pc:spChg chg="mod">
          <ac:chgData name="Lei Wu" userId="f083b2a8aea23a2f" providerId="LiveId" clId="{43666A14-A6A0-492E-B26A-8F07613AAF5D}" dt="2021-05-19T20:02:02.187" v="16843" actId="20577"/>
          <ac:spMkLst>
            <pc:docMk/>
            <pc:sldMk cId="1568061933" sldId="956"/>
            <ac:spMk id="2" creationId="{00000000-0000-0000-0000-000000000000}"/>
          </ac:spMkLst>
        </pc:spChg>
        <pc:spChg chg="mod">
          <ac:chgData name="Lei Wu" userId="f083b2a8aea23a2f" providerId="LiveId" clId="{43666A14-A6A0-492E-B26A-8F07613AAF5D}" dt="2021-05-19T20:03:04.644" v="16855" actId="20577"/>
          <ac:spMkLst>
            <pc:docMk/>
            <pc:sldMk cId="1568061933" sldId="956"/>
            <ac:spMk id="3" creationId="{00000000-0000-0000-0000-000000000000}"/>
          </ac:spMkLst>
        </pc:spChg>
        <pc:spChg chg="add del">
          <ac:chgData name="Lei Wu" userId="f083b2a8aea23a2f" providerId="LiveId" clId="{43666A14-A6A0-492E-B26A-8F07613AAF5D}" dt="2021-05-19T20:03:20.380" v="16857" actId="22"/>
          <ac:spMkLst>
            <pc:docMk/>
            <pc:sldMk cId="1568061933" sldId="956"/>
            <ac:spMk id="6" creationId="{FC99AF71-0B52-478B-A9C0-DF62104F1965}"/>
          </ac:spMkLst>
        </pc:spChg>
      </pc:sldChg>
      <pc:sldChg chg="addSp delSp modSp add mod">
        <pc:chgData name="Lei Wu" userId="f083b2a8aea23a2f" providerId="LiveId" clId="{43666A14-A6A0-492E-B26A-8F07613AAF5D}" dt="2021-05-19T20:04:45.308" v="16873" actId="1076"/>
        <pc:sldMkLst>
          <pc:docMk/>
          <pc:sldMk cId="9132732" sldId="957"/>
        </pc:sldMkLst>
        <pc:spChg chg="mod">
          <ac:chgData name="Lei Wu" userId="f083b2a8aea23a2f" providerId="LiveId" clId="{43666A14-A6A0-492E-B26A-8F07613AAF5D}" dt="2021-05-19T20:03:29.870" v="16859"/>
          <ac:spMkLst>
            <pc:docMk/>
            <pc:sldMk cId="9132732" sldId="957"/>
            <ac:spMk id="2" creationId="{00000000-0000-0000-0000-000000000000}"/>
          </ac:spMkLst>
        </pc:spChg>
        <pc:spChg chg="del">
          <ac:chgData name="Lei Wu" userId="f083b2a8aea23a2f" providerId="LiveId" clId="{43666A14-A6A0-492E-B26A-8F07613AAF5D}" dt="2021-05-19T20:03:46.985" v="16860" actId="478"/>
          <ac:spMkLst>
            <pc:docMk/>
            <pc:sldMk cId="9132732" sldId="957"/>
            <ac:spMk id="3" creationId="{00000000-0000-0000-0000-000000000000}"/>
          </ac:spMkLst>
        </pc:spChg>
        <pc:spChg chg="add del mod">
          <ac:chgData name="Lei Wu" userId="f083b2a8aea23a2f" providerId="LiveId" clId="{43666A14-A6A0-492E-B26A-8F07613AAF5D}" dt="2021-05-19T20:03:50.004" v="16861" actId="478"/>
          <ac:spMkLst>
            <pc:docMk/>
            <pc:sldMk cId="9132732" sldId="957"/>
            <ac:spMk id="5" creationId="{F398A9B9-0E28-4186-BFB7-95BB5B797E3A}"/>
          </ac:spMkLst>
        </pc:spChg>
        <pc:spChg chg="add mod">
          <ac:chgData name="Lei Wu" userId="f083b2a8aea23a2f" providerId="LiveId" clId="{43666A14-A6A0-492E-B26A-8F07613AAF5D}" dt="2021-05-19T20:04:39.415" v="16871" actId="404"/>
          <ac:spMkLst>
            <pc:docMk/>
            <pc:sldMk cId="9132732" sldId="957"/>
            <ac:spMk id="7" creationId="{EAF6F4CC-E30B-43B7-BD50-55B413B96A0A}"/>
          </ac:spMkLst>
        </pc:spChg>
        <pc:picChg chg="add mod">
          <ac:chgData name="Lei Wu" userId="f083b2a8aea23a2f" providerId="LiveId" clId="{43666A14-A6A0-492E-B26A-8F07613AAF5D}" dt="2021-05-19T20:04:45.308" v="16873" actId="1076"/>
          <ac:picMkLst>
            <pc:docMk/>
            <pc:sldMk cId="9132732" sldId="957"/>
            <ac:picMk id="6" creationId="{29589834-3AF6-48E2-8884-EFC41E322A35}"/>
          </ac:picMkLst>
        </pc:picChg>
      </pc:sldChg>
      <pc:sldChg chg="modSp add mod">
        <pc:chgData name="Lei Wu" userId="f083b2a8aea23a2f" providerId="LiveId" clId="{43666A14-A6A0-492E-B26A-8F07613AAF5D}" dt="2021-05-19T20:13:01.128" v="16985" actId="15"/>
        <pc:sldMkLst>
          <pc:docMk/>
          <pc:sldMk cId="1534329148" sldId="958"/>
        </pc:sldMkLst>
        <pc:spChg chg="mod">
          <ac:chgData name="Lei Wu" userId="f083b2a8aea23a2f" providerId="LiveId" clId="{43666A14-A6A0-492E-B26A-8F07613AAF5D}" dt="2021-05-19T20:12:48.434" v="16982"/>
          <ac:spMkLst>
            <pc:docMk/>
            <pc:sldMk cId="1534329148" sldId="958"/>
            <ac:spMk id="2" creationId="{00000000-0000-0000-0000-000000000000}"/>
          </ac:spMkLst>
        </pc:spChg>
        <pc:spChg chg="mod">
          <ac:chgData name="Lei Wu" userId="f083b2a8aea23a2f" providerId="LiveId" clId="{43666A14-A6A0-492E-B26A-8F07613AAF5D}" dt="2021-05-19T20:13:01.128" v="16985" actId="15"/>
          <ac:spMkLst>
            <pc:docMk/>
            <pc:sldMk cId="1534329148" sldId="958"/>
            <ac:spMk id="3" creationId="{00000000-0000-0000-0000-000000000000}"/>
          </ac:spMkLst>
        </pc:spChg>
      </pc:sldChg>
      <pc:sldChg chg="modSp add mod modNotesTx">
        <pc:chgData name="Lei Wu" userId="f083b2a8aea23a2f" providerId="LiveId" clId="{43666A14-A6A0-492E-B26A-8F07613AAF5D}" dt="2021-05-19T20:12:24.220" v="16981" actId="20577"/>
        <pc:sldMkLst>
          <pc:docMk/>
          <pc:sldMk cId="3101283647" sldId="959"/>
        </pc:sldMkLst>
        <pc:spChg chg="mod">
          <ac:chgData name="Lei Wu" userId="f083b2a8aea23a2f" providerId="LiveId" clId="{43666A14-A6A0-492E-B26A-8F07613AAF5D}" dt="2021-05-19T20:11:46.334" v="16941" actId="20577"/>
          <ac:spMkLst>
            <pc:docMk/>
            <pc:sldMk cId="3101283647" sldId="959"/>
            <ac:spMk id="2" creationId="{00000000-0000-0000-0000-000000000000}"/>
          </ac:spMkLst>
        </pc:spChg>
        <pc:spChg chg="mod">
          <ac:chgData name="Lei Wu" userId="f083b2a8aea23a2f" providerId="LiveId" clId="{43666A14-A6A0-492E-B26A-8F07613AAF5D}" dt="2021-05-19T20:11:12.451" v="16914" actId="403"/>
          <ac:spMkLst>
            <pc:docMk/>
            <pc:sldMk cId="3101283647" sldId="959"/>
            <ac:spMk id="3" creationId="{00000000-0000-0000-0000-000000000000}"/>
          </ac:spMkLst>
        </pc:spChg>
      </pc:sldChg>
      <pc:sldChg chg="modSp add mod">
        <pc:chgData name="Lei Wu" userId="f083b2a8aea23a2f" providerId="LiveId" clId="{43666A14-A6A0-492E-B26A-8F07613AAF5D}" dt="2021-05-19T20:13:43.296" v="17001" actId="20577"/>
        <pc:sldMkLst>
          <pc:docMk/>
          <pc:sldMk cId="3458395467" sldId="960"/>
        </pc:sldMkLst>
        <pc:spChg chg="mod">
          <ac:chgData name="Lei Wu" userId="f083b2a8aea23a2f" providerId="LiveId" clId="{43666A14-A6A0-492E-B26A-8F07613AAF5D}" dt="2021-05-19T20:13:17.827" v="16987"/>
          <ac:spMkLst>
            <pc:docMk/>
            <pc:sldMk cId="3458395467" sldId="960"/>
            <ac:spMk id="2" creationId="{00000000-0000-0000-0000-000000000000}"/>
          </ac:spMkLst>
        </pc:spChg>
        <pc:spChg chg="mod">
          <ac:chgData name="Lei Wu" userId="f083b2a8aea23a2f" providerId="LiveId" clId="{43666A14-A6A0-492E-B26A-8F07613AAF5D}" dt="2021-05-19T20:13:43.296" v="17001" actId="20577"/>
          <ac:spMkLst>
            <pc:docMk/>
            <pc:sldMk cId="3458395467" sldId="960"/>
            <ac:spMk id="3" creationId="{00000000-0000-0000-0000-000000000000}"/>
          </ac:spMkLst>
        </pc:spChg>
      </pc:sldChg>
      <pc:sldChg chg="modSp add mod">
        <pc:chgData name="Lei Wu" userId="f083b2a8aea23a2f" providerId="LiveId" clId="{43666A14-A6A0-492E-B26A-8F07613AAF5D}" dt="2021-05-19T20:14:14.746" v="17009" actId="20577"/>
        <pc:sldMkLst>
          <pc:docMk/>
          <pc:sldMk cId="2919077641" sldId="961"/>
        </pc:sldMkLst>
        <pc:spChg chg="mod">
          <ac:chgData name="Lei Wu" userId="f083b2a8aea23a2f" providerId="LiveId" clId="{43666A14-A6A0-492E-B26A-8F07613AAF5D}" dt="2021-05-19T20:14:02.983" v="17003"/>
          <ac:spMkLst>
            <pc:docMk/>
            <pc:sldMk cId="2919077641" sldId="961"/>
            <ac:spMk id="2" creationId="{00000000-0000-0000-0000-000000000000}"/>
          </ac:spMkLst>
        </pc:spChg>
        <pc:spChg chg="mod">
          <ac:chgData name="Lei Wu" userId="f083b2a8aea23a2f" providerId="LiveId" clId="{43666A14-A6A0-492E-B26A-8F07613AAF5D}" dt="2021-05-19T20:14:14.746" v="17009" actId="20577"/>
          <ac:spMkLst>
            <pc:docMk/>
            <pc:sldMk cId="2919077641" sldId="961"/>
            <ac:spMk id="3" creationId="{00000000-0000-0000-0000-000000000000}"/>
          </ac:spMkLst>
        </pc:spChg>
      </pc:sldChg>
      <pc:sldChg chg="addSp delSp modSp add mod">
        <pc:chgData name="Lei Wu" userId="f083b2a8aea23a2f" providerId="LiveId" clId="{43666A14-A6A0-492E-B26A-8F07613AAF5D}" dt="2021-05-19T20:14:51.785" v="17016" actId="15"/>
        <pc:sldMkLst>
          <pc:docMk/>
          <pc:sldMk cId="2597827774" sldId="962"/>
        </pc:sldMkLst>
        <pc:spChg chg="mod">
          <ac:chgData name="Lei Wu" userId="f083b2a8aea23a2f" providerId="LiveId" clId="{43666A14-A6A0-492E-B26A-8F07613AAF5D}" dt="2021-05-19T20:14:44.460" v="17014"/>
          <ac:spMkLst>
            <pc:docMk/>
            <pc:sldMk cId="2597827774" sldId="962"/>
            <ac:spMk id="2" creationId="{00000000-0000-0000-0000-000000000000}"/>
          </ac:spMkLst>
        </pc:spChg>
        <pc:spChg chg="mod">
          <ac:chgData name="Lei Wu" userId="f083b2a8aea23a2f" providerId="LiveId" clId="{43666A14-A6A0-492E-B26A-8F07613AAF5D}" dt="2021-05-19T20:14:51.785" v="17016" actId="15"/>
          <ac:spMkLst>
            <pc:docMk/>
            <pc:sldMk cId="2597827774" sldId="962"/>
            <ac:spMk id="3" creationId="{00000000-0000-0000-0000-000000000000}"/>
          </ac:spMkLst>
        </pc:spChg>
        <pc:picChg chg="add del">
          <ac:chgData name="Lei Wu" userId="f083b2a8aea23a2f" providerId="LiveId" clId="{43666A14-A6A0-492E-B26A-8F07613AAF5D}" dt="2021-05-19T20:14:41.010" v="17013"/>
          <ac:picMkLst>
            <pc:docMk/>
            <pc:sldMk cId="2597827774" sldId="962"/>
            <ac:picMk id="5" creationId="{647C25CA-F62C-43C8-9785-1961BD019E86}"/>
          </ac:picMkLst>
        </pc:picChg>
      </pc:sldChg>
      <pc:sldChg chg="addSp delSp modSp add mod">
        <pc:chgData name="Lei Wu" userId="f083b2a8aea23a2f" providerId="LiveId" clId="{43666A14-A6A0-492E-B26A-8F07613AAF5D}" dt="2021-05-19T20:16:32.869" v="17042" actId="113"/>
        <pc:sldMkLst>
          <pc:docMk/>
          <pc:sldMk cId="3060905414" sldId="963"/>
        </pc:sldMkLst>
        <pc:spChg chg="mod">
          <ac:chgData name="Lei Wu" userId="f083b2a8aea23a2f" providerId="LiveId" clId="{43666A14-A6A0-492E-B26A-8F07613AAF5D}" dt="2021-05-19T20:15:08.432" v="17020"/>
          <ac:spMkLst>
            <pc:docMk/>
            <pc:sldMk cId="3060905414" sldId="963"/>
            <ac:spMk id="2" creationId="{00000000-0000-0000-0000-000000000000}"/>
          </ac:spMkLst>
        </pc:spChg>
        <pc:spChg chg="mod">
          <ac:chgData name="Lei Wu" userId="f083b2a8aea23a2f" providerId="LiveId" clId="{43666A14-A6A0-492E-B26A-8F07613AAF5D}" dt="2021-05-19T20:16:32.869" v="17042" actId="113"/>
          <ac:spMkLst>
            <pc:docMk/>
            <pc:sldMk cId="3060905414" sldId="963"/>
            <ac:spMk id="3" creationId="{00000000-0000-0000-0000-000000000000}"/>
          </ac:spMkLst>
        </pc:spChg>
        <pc:picChg chg="add del">
          <ac:chgData name="Lei Wu" userId="f083b2a8aea23a2f" providerId="LiveId" clId="{43666A14-A6A0-492E-B26A-8F07613AAF5D}" dt="2021-05-19T20:15:04.451" v="17019"/>
          <ac:picMkLst>
            <pc:docMk/>
            <pc:sldMk cId="3060905414" sldId="963"/>
            <ac:picMk id="5" creationId="{8DDF7296-5078-4F0D-BDAF-5DF3BDBEDB04}"/>
          </ac:picMkLst>
        </pc:picChg>
      </pc:sldChg>
      <pc:sldChg chg="modSp add mod">
        <pc:chgData name="Lei Wu" userId="f083b2a8aea23a2f" providerId="LiveId" clId="{43666A14-A6A0-492E-B26A-8F07613AAF5D}" dt="2021-05-19T20:16:21.541" v="17039" actId="113"/>
        <pc:sldMkLst>
          <pc:docMk/>
          <pc:sldMk cId="3763398157" sldId="964"/>
        </pc:sldMkLst>
        <pc:spChg chg="mod">
          <ac:chgData name="Lei Wu" userId="f083b2a8aea23a2f" providerId="LiveId" clId="{43666A14-A6A0-492E-B26A-8F07613AAF5D}" dt="2021-05-19T20:16:00.430" v="17029"/>
          <ac:spMkLst>
            <pc:docMk/>
            <pc:sldMk cId="3763398157" sldId="964"/>
            <ac:spMk id="2" creationId="{00000000-0000-0000-0000-000000000000}"/>
          </ac:spMkLst>
        </pc:spChg>
        <pc:spChg chg="mod">
          <ac:chgData name="Lei Wu" userId="f083b2a8aea23a2f" providerId="LiveId" clId="{43666A14-A6A0-492E-B26A-8F07613AAF5D}" dt="2021-05-19T20:16:21.541" v="17039" actId="113"/>
          <ac:spMkLst>
            <pc:docMk/>
            <pc:sldMk cId="3763398157" sldId="964"/>
            <ac:spMk id="3" creationId="{00000000-0000-0000-0000-000000000000}"/>
          </ac:spMkLst>
        </pc:spChg>
      </pc:sldChg>
      <pc:sldChg chg="addSp delSp modSp add mod">
        <pc:chgData name="Lei Wu" userId="f083b2a8aea23a2f" providerId="LiveId" clId="{43666A14-A6A0-492E-B26A-8F07613AAF5D}" dt="2021-05-19T20:17:07.911" v="17050"/>
        <pc:sldMkLst>
          <pc:docMk/>
          <pc:sldMk cId="1497362362" sldId="965"/>
        </pc:sldMkLst>
        <pc:spChg chg="mod">
          <ac:chgData name="Lei Wu" userId="f083b2a8aea23a2f" providerId="LiveId" clId="{43666A14-A6A0-492E-B26A-8F07613AAF5D}" dt="2021-05-19T20:16:53.089" v="17044"/>
          <ac:spMkLst>
            <pc:docMk/>
            <pc:sldMk cId="1497362362" sldId="965"/>
            <ac:spMk id="2" creationId="{00000000-0000-0000-0000-000000000000}"/>
          </ac:spMkLst>
        </pc:spChg>
        <pc:spChg chg="del">
          <ac:chgData name="Lei Wu" userId="f083b2a8aea23a2f" providerId="LiveId" clId="{43666A14-A6A0-492E-B26A-8F07613AAF5D}" dt="2021-05-19T20:16:57.022" v="17045" actId="478"/>
          <ac:spMkLst>
            <pc:docMk/>
            <pc:sldMk cId="1497362362" sldId="965"/>
            <ac:spMk id="3" creationId="{00000000-0000-0000-0000-000000000000}"/>
          </ac:spMkLst>
        </pc:spChg>
        <pc:spChg chg="add del mod">
          <ac:chgData name="Lei Wu" userId="f083b2a8aea23a2f" providerId="LiveId" clId="{43666A14-A6A0-492E-B26A-8F07613AAF5D}" dt="2021-05-19T20:16:59.233" v="17046" actId="478"/>
          <ac:spMkLst>
            <pc:docMk/>
            <pc:sldMk cId="1497362362" sldId="965"/>
            <ac:spMk id="5" creationId="{C93295BD-ECF1-4D72-BFC7-762F16E335CE}"/>
          </ac:spMkLst>
        </pc:spChg>
        <pc:picChg chg="add mod">
          <ac:chgData name="Lei Wu" userId="f083b2a8aea23a2f" providerId="LiveId" clId="{43666A14-A6A0-492E-B26A-8F07613AAF5D}" dt="2021-05-19T20:17:07.911" v="17050"/>
          <ac:picMkLst>
            <pc:docMk/>
            <pc:sldMk cId="1497362362" sldId="965"/>
            <ac:picMk id="6" creationId="{F663786F-2F38-437D-82F8-7CC4CB05490A}"/>
          </ac:picMkLst>
        </pc:picChg>
      </pc:sldChg>
      <pc:sldChg chg="addSp delSp modSp add mod">
        <pc:chgData name="Lei Wu" userId="f083b2a8aea23a2f" providerId="LiveId" clId="{43666A14-A6A0-492E-B26A-8F07613AAF5D}" dt="2021-05-19T20:18:18.244" v="17066" actId="113"/>
        <pc:sldMkLst>
          <pc:docMk/>
          <pc:sldMk cId="1351970481" sldId="966"/>
        </pc:sldMkLst>
        <pc:spChg chg="mod">
          <ac:chgData name="Lei Wu" userId="f083b2a8aea23a2f" providerId="LiveId" clId="{43666A14-A6A0-492E-B26A-8F07613AAF5D}" dt="2021-05-19T20:17:23.656" v="17052"/>
          <ac:spMkLst>
            <pc:docMk/>
            <pc:sldMk cId="1351970481" sldId="966"/>
            <ac:spMk id="2" creationId="{00000000-0000-0000-0000-000000000000}"/>
          </ac:spMkLst>
        </pc:spChg>
        <pc:spChg chg="mod">
          <ac:chgData name="Lei Wu" userId="f083b2a8aea23a2f" providerId="LiveId" clId="{43666A14-A6A0-492E-B26A-8F07613AAF5D}" dt="2021-05-19T20:18:18.244" v="17066" actId="113"/>
          <ac:spMkLst>
            <pc:docMk/>
            <pc:sldMk cId="1351970481" sldId="966"/>
            <ac:spMk id="3" creationId="{00000000-0000-0000-0000-000000000000}"/>
          </ac:spMkLst>
        </pc:spChg>
        <pc:spChg chg="add del mod">
          <ac:chgData name="Lei Wu" userId="f083b2a8aea23a2f" providerId="LiveId" clId="{43666A14-A6A0-492E-B26A-8F07613AAF5D}" dt="2021-05-19T20:17:56.114" v="17062"/>
          <ac:spMkLst>
            <pc:docMk/>
            <pc:sldMk cId="1351970481" sldId="966"/>
            <ac:spMk id="5" creationId="{D39BCF2B-9F55-43E8-82BA-C10E357B87C9}"/>
          </ac:spMkLst>
        </pc:spChg>
        <pc:spChg chg="add del mod">
          <ac:chgData name="Lei Wu" userId="f083b2a8aea23a2f" providerId="LiveId" clId="{43666A14-A6A0-492E-B26A-8F07613AAF5D}" dt="2021-05-19T20:17:56.114" v="17062"/>
          <ac:spMkLst>
            <pc:docMk/>
            <pc:sldMk cId="1351970481" sldId="966"/>
            <ac:spMk id="6" creationId="{3FFB4840-062F-49CD-9119-ADBF7ABFF504}"/>
          </ac:spMkLst>
        </pc:spChg>
        <pc:spChg chg="add del mod">
          <ac:chgData name="Lei Wu" userId="f083b2a8aea23a2f" providerId="LiveId" clId="{43666A14-A6A0-492E-B26A-8F07613AAF5D}" dt="2021-05-19T20:18:04.172" v="17064"/>
          <ac:spMkLst>
            <pc:docMk/>
            <pc:sldMk cId="1351970481" sldId="966"/>
            <ac:spMk id="8" creationId="{076950FE-EC83-4DC1-B52F-F9762B46E59C}"/>
          </ac:spMkLst>
        </pc:spChg>
        <pc:spChg chg="add del mod">
          <ac:chgData name="Lei Wu" userId="f083b2a8aea23a2f" providerId="LiveId" clId="{43666A14-A6A0-492E-B26A-8F07613AAF5D}" dt="2021-05-19T20:18:04.172" v="17064"/>
          <ac:spMkLst>
            <pc:docMk/>
            <pc:sldMk cId="1351970481" sldId="966"/>
            <ac:spMk id="9" creationId="{0D9E7C81-220C-45E0-88DA-768BBE4F0F66}"/>
          </ac:spMkLst>
        </pc:spChg>
        <pc:spChg chg="add mod">
          <ac:chgData name="Lei Wu" userId="f083b2a8aea23a2f" providerId="LiveId" clId="{43666A14-A6A0-492E-B26A-8F07613AAF5D}" dt="2021-05-19T20:18:04.180" v="17065"/>
          <ac:spMkLst>
            <pc:docMk/>
            <pc:sldMk cId="1351970481" sldId="966"/>
            <ac:spMk id="12" creationId="{75C57B62-8DE5-4480-8446-FCD70D6178B3}"/>
          </ac:spMkLst>
        </pc:spChg>
        <pc:spChg chg="add mod">
          <ac:chgData name="Lei Wu" userId="f083b2a8aea23a2f" providerId="LiveId" clId="{43666A14-A6A0-492E-B26A-8F07613AAF5D}" dt="2021-05-19T20:18:04.180" v="17065"/>
          <ac:spMkLst>
            <pc:docMk/>
            <pc:sldMk cId="1351970481" sldId="966"/>
            <ac:spMk id="13" creationId="{EDF0AC17-0506-43A6-979E-2F1C5A93D873}"/>
          </ac:spMkLst>
        </pc:spChg>
        <pc:picChg chg="add del mod">
          <ac:chgData name="Lei Wu" userId="f083b2a8aea23a2f" providerId="LiveId" clId="{43666A14-A6A0-492E-B26A-8F07613AAF5D}" dt="2021-05-19T20:17:56.114" v="17062"/>
          <ac:picMkLst>
            <pc:docMk/>
            <pc:sldMk cId="1351970481" sldId="966"/>
            <ac:picMk id="7" creationId="{115CFC9D-C128-4F27-891D-DB63BEB165D4}"/>
          </ac:picMkLst>
        </pc:picChg>
        <pc:picChg chg="add del mod">
          <ac:chgData name="Lei Wu" userId="f083b2a8aea23a2f" providerId="LiveId" clId="{43666A14-A6A0-492E-B26A-8F07613AAF5D}" dt="2021-05-19T20:18:04.172" v="17064"/>
          <ac:picMkLst>
            <pc:docMk/>
            <pc:sldMk cId="1351970481" sldId="966"/>
            <ac:picMk id="10" creationId="{16CF5252-CA50-49E4-BFFE-C9F9662BDA25}"/>
          </ac:picMkLst>
        </pc:picChg>
        <pc:picChg chg="add del mod">
          <ac:chgData name="Lei Wu" userId="f083b2a8aea23a2f" providerId="LiveId" clId="{43666A14-A6A0-492E-B26A-8F07613AAF5D}" dt="2021-05-19T20:18:04.172" v="17064"/>
          <ac:picMkLst>
            <pc:docMk/>
            <pc:sldMk cId="1351970481" sldId="966"/>
            <ac:picMk id="11" creationId="{F05DD699-94ED-43CC-8856-F756D8401F24}"/>
          </ac:picMkLst>
        </pc:picChg>
        <pc:picChg chg="add mod">
          <ac:chgData name="Lei Wu" userId="f083b2a8aea23a2f" providerId="LiveId" clId="{43666A14-A6A0-492E-B26A-8F07613AAF5D}" dt="2021-05-19T20:18:04.180" v="17065"/>
          <ac:picMkLst>
            <pc:docMk/>
            <pc:sldMk cId="1351970481" sldId="966"/>
            <ac:picMk id="14" creationId="{3CFA5C00-AB22-4CFF-94A0-6206D7B9917F}"/>
          </ac:picMkLst>
        </pc:picChg>
        <pc:picChg chg="add mod">
          <ac:chgData name="Lei Wu" userId="f083b2a8aea23a2f" providerId="LiveId" clId="{43666A14-A6A0-492E-B26A-8F07613AAF5D}" dt="2021-05-19T20:18:04.180" v="17065"/>
          <ac:picMkLst>
            <pc:docMk/>
            <pc:sldMk cId="1351970481" sldId="966"/>
            <ac:picMk id="15" creationId="{B6FBC8BB-FBA8-4DC2-AB68-42CA217C018E}"/>
          </ac:picMkLst>
        </pc:picChg>
      </pc:sldChg>
      <pc:sldChg chg="add">
        <pc:chgData name="Lei Wu" userId="f083b2a8aea23a2f" providerId="LiveId" clId="{43666A14-A6A0-492E-B26A-8F07613AAF5D}" dt="2021-05-19T20:26:53.302" v="17210"/>
        <pc:sldMkLst>
          <pc:docMk/>
          <pc:sldMk cId="1699626367" sldId="967"/>
        </pc:sldMkLst>
      </pc:sldChg>
      <pc:sldChg chg="add del">
        <pc:chgData name="Lei Wu" userId="f083b2a8aea23a2f" providerId="LiveId" clId="{43666A14-A6A0-492E-B26A-8F07613AAF5D}" dt="2021-05-19T20:26:39.891" v="17209" actId="2696"/>
        <pc:sldMkLst>
          <pc:docMk/>
          <pc:sldMk cId="3479896144" sldId="967"/>
        </pc:sldMkLst>
      </pc:sldChg>
      <pc:sldChg chg="addSp delSp modSp add mod">
        <pc:chgData name="Lei Wu" userId="f083b2a8aea23a2f" providerId="LiveId" clId="{43666A14-A6A0-492E-B26A-8F07613AAF5D}" dt="2021-05-20T05:00:57.128" v="17237" actId="1076"/>
        <pc:sldMkLst>
          <pc:docMk/>
          <pc:sldMk cId="1609301207" sldId="968"/>
        </pc:sldMkLst>
        <pc:spChg chg="mod">
          <ac:chgData name="Lei Wu" userId="f083b2a8aea23a2f" providerId="LiveId" clId="{43666A14-A6A0-492E-B26A-8F07613AAF5D}" dt="2021-05-20T04:56:02.262" v="17216"/>
          <ac:spMkLst>
            <pc:docMk/>
            <pc:sldMk cId="1609301207" sldId="968"/>
            <ac:spMk id="2" creationId="{00000000-0000-0000-0000-000000000000}"/>
          </ac:spMkLst>
        </pc:spChg>
        <pc:spChg chg="add del mod">
          <ac:chgData name="Lei Wu" userId="f083b2a8aea23a2f" providerId="LiveId" clId="{43666A14-A6A0-492E-B26A-8F07613AAF5D}" dt="2021-05-20T04:56:18.488" v="17220" actId="478"/>
          <ac:spMkLst>
            <pc:docMk/>
            <pc:sldMk cId="1609301207" sldId="968"/>
            <ac:spMk id="3" creationId="{9420297F-ECA2-4938-9683-55AD86ECC351}"/>
          </ac:spMkLst>
        </pc:spChg>
        <pc:spChg chg="del">
          <ac:chgData name="Lei Wu" userId="f083b2a8aea23a2f" providerId="LiveId" clId="{43666A14-A6A0-492E-B26A-8F07613AAF5D}" dt="2021-05-20T04:56:12.517" v="17217" actId="478"/>
          <ac:spMkLst>
            <pc:docMk/>
            <pc:sldMk cId="1609301207" sldId="968"/>
            <ac:spMk id="5" creationId="{4F5A7F8A-2BBD-4F4C-824D-E9D9B300F5E8}"/>
          </ac:spMkLst>
        </pc:spChg>
        <pc:spChg chg="add del mod">
          <ac:chgData name="Lei Wu" userId="f083b2a8aea23a2f" providerId="LiveId" clId="{43666A14-A6A0-492E-B26A-8F07613AAF5D}" dt="2021-05-20T04:56:21.256" v="17222" actId="478"/>
          <ac:spMkLst>
            <pc:docMk/>
            <pc:sldMk cId="1609301207" sldId="968"/>
            <ac:spMk id="6" creationId="{C560073C-0C9F-4E52-A309-A53FDC2AF1E0}"/>
          </ac:spMkLst>
        </pc:spChg>
        <pc:picChg chg="del">
          <ac:chgData name="Lei Wu" userId="f083b2a8aea23a2f" providerId="LiveId" clId="{43666A14-A6A0-492E-B26A-8F07613AAF5D}" dt="2021-05-20T04:54:59.176" v="17212" actId="478"/>
          <ac:picMkLst>
            <pc:docMk/>
            <pc:sldMk cId="1609301207" sldId="968"/>
            <ac:picMk id="3074" creationId="{DCA6CCE7-A65C-4304-8562-8BE6E5A0CC35}"/>
          </ac:picMkLst>
        </pc:picChg>
        <pc:picChg chg="add del mod">
          <ac:chgData name="Lei Wu" userId="f083b2a8aea23a2f" providerId="LiveId" clId="{43666A14-A6A0-492E-B26A-8F07613AAF5D}" dt="2021-05-20T04:59:40.163" v="17227" actId="478"/>
          <ac:picMkLst>
            <pc:docMk/>
            <pc:sldMk cId="1609301207" sldId="968"/>
            <ac:picMk id="8194" creationId="{04A1E8BE-42BA-470C-9186-9C4285E99378}"/>
          </ac:picMkLst>
        </pc:picChg>
        <pc:picChg chg="add del mod">
          <ac:chgData name="Lei Wu" userId="f083b2a8aea23a2f" providerId="LiveId" clId="{43666A14-A6A0-492E-B26A-8F07613AAF5D}" dt="2021-05-20T04:59:46.412" v="17231" actId="478"/>
          <ac:picMkLst>
            <pc:docMk/>
            <pc:sldMk cId="1609301207" sldId="968"/>
            <ac:picMk id="8196" creationId="{B181011D-CD7D-4BA2-AA01-FEC6608998A6}"/>
          </ac:picMkLst>
        </pc:picChg>
        <pc:picChg chg="add del mod">
          <ac:chgData name="Lei Wu" userId="f083b2a8aea23a2f" providerId="LiveId" clId="{43666A14-A6A0-492E-B26A-8F07613AAF5D}" dt="2021-05-20T05:00:37.451" v="17234" actId="478"/>
          <ac:picMkLst>
            <pc:docMk/>
            <pc:sldMk cId="1609301207" sldId="968"/>
            <ac:picMk id="8198" creationId="{D68614B0-7B2B-4D14-A86B-9FE9B4B248EF}"/>
          </ac:picMkLst>
        </pc:picChg>
        <pc:picChg chg="add mod">
          <ac:chgData name="Lei Wu" userId="f083b2a8aea23a2f" providerId="LiveId" clId="{43666A14-A6A0-492E-B26A-8F07613AAF5D}" dt="2021-05-20T05:00:57.128" v="17237" actId="1076"/>
          <ac:picMkLst>
            <pc:docMk/>
            <pc:sldMk cId="1609301207" sldId="968"/>
            <ac:picMk id="8200" creationId="{8327F8AD-B779-45CC-84A6-460388672BCF}"/>
          </ac:picMkLst>
        </pc:picChg>
      </pc:sldChg>
    </pc:docChg>
  </pc:docChgLst>
  <pc:docChgLst>
    <pc:chgData name="Lei Wu" userId="f083b2a8aea23a2f" providerId="LiveId" clId="{EA3145AB-BD3B-7449-8ABF-A932FBB3D96C}"/>
    <pc:docChg chg="modSld">
      <pc:chgData name="Lei Wu" userId="f083b2a8aea23a2f" providerId="LiveId" clId="{EA3145AB-BD3B-7449-8ABF-A932FBB3D96C}" dt="2021-01-14T05:24:50.046" v="22" actId="20577"/>
      <pc:docMkLst>
        <pc:docMk/>
      </pc:docMkLst>
      <pc:sldChg chg="modNotesTx">
        <pc:chgData name="Lei Wu" userId="f083b2a8aea23a2f" providerId="LiveId" clId="{EA3145AB-BD3B-7449-8ABF-A932FBB3D96C}" dt="2021-01-14T05:24:50.046" v="22" actId="20577"/>
        <pc:sldMkLst>
          <pc:docMk/>
          <pc:sldMk cId="3298819288" sldId="596"/>
        </pc:sldMkLst>
      </pc:sldChg>
    </pc:docChg>
  </pc:docChgLst>
  <pc:docChgLst>
    <pc:chgData name="Wu Lei" userId="f083b2a8aea23a2f" providerId="LiveId" clId="{D3B310B1-DF39-F442-A5A0-B6C061D980BA}"/>
    <pc:docChg chg="undo custSel addSld delSld modSld sldOrd">
      <pc:chgData name="Wu Lei" userId="f083b2a8aea23a2f" providerId="LiveId" clId="{D3B310B1-DF39-F442-A5A0-B6C061D980BA}" dt="2023-05-08T07:57:29.529" v="1233" actId="20577"/>
      <pc:docMkLst>
        <pc:docMk/>
      </pc:docMkLst>
      <pc:sldChg chg="modSp mod">
        <pc:chgData name="Wu Lei" userId="f083b2a8aea23a2f" providerId="LiveId" clId="{D3B310B1-DF39-F442-A5A0-B6C061D980BA}" dt="2023-05-03T14:46:03.141" v="132" actId="20577"/>
        <pc:sldMkLst>
          <pc:docMk/>
          <pc:sldMk cId="557129892" sldId="876"/>
        </pc:sldMkLst>
        <pc:spChg chg="mod">
          <ac:chgData name="Wu Lei" userId="f083b2a8aea23a2f" providerId="LiveId" clId="{D3B310B1-DF39-F442-A5A0-B6C061D980BA}" dt="2023-05-03T14:46:03.141" v="132" actId="20577"/>
          <ac:spMkLst>
            <pc:docMk/>
            <pc:sldMk cId="557129892" sldId="876"/>
            <ac:spMk id="2" creationId="{00000000-0000-0000-0000-000000000000}"/>
          </ac:spMkLst>
        </pc:spChg>
      </pc:sldChg>
      <pc:sldChg chg="modNotesTx">
        <pc:chgData name="Wu Lei" userId="f083b2a8aea23a2f" providerId="LiveId" clId="{D3B310B1-DF39-F442-A5A0-B6C061D980BA}" dt="2023-05-03T02:05:35.832" v="124" actId="20577"/>
        <pc:sldMkLst>
          <pc:docMk/>
          <pc:sldMk cId="2673175815" sldId="881"/>
        </pc:sldMkLst>
      </pc:sldChg>
      <pc:sldChg chg="addSp delSp modSp mod modAnim">
        <pc:chgData name="Wu Lei" userId="f083b2a8aea23a2f" providerId="LiveId" clId="{D3B310B1-DF39-F442-A5A0-B6C061D980BA}" dt="2023-05-03T15:37:24.512" v="164"/>
        <pc:sldMkLst>
          <pc:docMk/>
          <pc:sldMk cId="2299103846" sldId="883"/>
        </pc:sldMkLst>
        <pc:picChg chg="add mod">
          <ac:chgData name="Wu Lei" userId="f083b2a8aea23a2f" providerId="LiveId" clId="{D3B310B1-DF39-F442-A5A0-B6C061D980BA}" dt="2023-05-03T15:35:17.585" v="148" actId="1035"/>
          <ac:picMkLst>
            <pc:docMk/>
            <pc:sldMk cId="2299103846" sldId="883"/>
            <ac:picMk id="5" creationId="{27EF1365-21B4-1156-1013-6BBDDA6621D1}"/>
          </ac:picMkLst>
        </pc:picChg>
        <pc:picChg chg="mod">
          <ac:chgData name="Wu Lei" userId="f083b2a8aea23a2f" providerId="LiveId" clId="{D3B310B1-DF39-F442-A5A0-B6C061D980BA}" dt="2023-05-03T15:34:53.979" v="138" actId="1076"/>
          <ac:picMkLst>
            <pc:docMk/>
            <pc:sldMk cId="2299103846" sldId="883"/>
            <ac:picMk id="7" creationId="{780D4797-DFBE-4BFD-BA88-299C18E5A9C5}"/>
          </ac:picMkLst>
        </pc:picChg>
        <pc:picChg chg="add del">
          <ac:chgData name="Wu Lei" userId="f083b2a8aea23a2f" providerId="LiveId" clId="{D3B310B1-DF39-F442-A5A0-B6C061D980BA}" dt="2023-05-03T15:34:23.088" v="134"/>
          <ac:picMkLst>
            <pc:docMk/>
            <pc:sldMk cId="2299103846" sldId="883"/>
            <ac:picMk id="1026" creationId="{1BEB8D8F-560E-4508-9361-EC85C497D47A}"/>
          </ac:picMkLst>
        </pc:picChg>
        <pc:cxnChg chg="add mod">
          <ac:chgData name="Wu Lei" userId="f083b2a8aea23a2f" providerId="LiveId" clId="{D3B310B1-DF39-F442-A5A0-B6C061D980BA}" dt="2023-05-03T15:37:03.426" v="160" actId="14100"/>
          <ac:cxnSpMkLst>
            <pc:docMk/>
            <pc:sldMk cId="2299103846" sldId="883"/>
            <ac:cxnSpMk id="8" creationId="{A850F93C-E0BC-81C7-E479-6FD8AA064799}"/>
          </ac:cxnSpMkLst>
        </pc:cxnChg>
        <pc:cxnChg chg="add mod">
          <ac:chgData name="Wu Lei" userId="f083b2a8aea23a2f" providerId="LiveId" clId="{D3B310B1-DF39-F442-A5A0-B6C061D980BA}" dt="2023-05-03T15:37:15.916" v="163" actId="1076"/>
          <ac:cxnSpMkLst>
            <pc:docMk/>
            <pc:sldMk cId="2299103846" sldId="883"/>
            <ac:cxnSpMk id="14" creationId="{5962FE10-ABD2-38CA-6F6B-A962CD060208}"/>
          </ac:cxnSpMkLst>
        </pc:cxnChg>
      </pc:sldChg>
      <pc:sldChg chg="modSp mod">
        <pc:chgData name="Wu Lei" userId="f083b2a8aea23a2f" providerId="LiveId" clId="{D3B310B1-DF39-F442-A5A0-B6C061D980BA}" dt="2023-05-03T16:57:28.974" v="203" actId="20577"/>
        <pc:sldMkLst>
          <pc:docMk/>
          <pc:sldMk cId="1149249764" sldId="887"/>
        </pc:sldMkLst>
        <pc:spChg chg="mod">
          <ac:chgData name="Wu Lei" userId="f083b2a8aea23a2f" providerId="LiveId" clId="{D3B310B1-DF39-F442-A5A0-B6C061D980BA}" dt="2023-05-03T16:57:28.974" v="203" actId="20577"/>
          <ac:spMkLst>
            <pc:docMk/>
            <pc:sldMk cId="1149249764" sldId="887"/>
            <ac:spMk id="3" creationId="{00000000-0000-0000-0000-000000000000}"/>
          </ac:spMkLst>
        </pc:spChg>
      </pc:sldChg>
      <pc:sldChg chg="modNotesTx">
        <pc:chgData name="Wu Lei" userId="f083b2a8aea23a2f" providerId="LiveId" clId="{D3B310B1-DF39-F442-A5A0-B6C061D980BA}" dt="2023-05-03T17:20:54.539" v="205" actId="20577"/>
        <pc:sldMkLst>
          <pc:docMk/>
          <pc:sldMk cId="95413539" sldId="897"/>
        </pc:sldMkLst>
      </pc:sldChg>
      <pc:sldChg chg="modNotesTx">
        <pc:chgData name="Wu Lei" userId="f083b2a8aea23a2f" providerId="LiveId" clId="{D3B310B1-DF39-F442-A5A0-B6C061D980BA}" dt="2023-04-27T08:20:03.363" v="2" actId="20577"/>
        <pc:sldMkLst>
          <pc:docMk/>
          <pc:sldMk cId="3213964201" sldId="900"/>
        </pc:sldMkLst>
      </pc:sldChg>
      <pc:sldChg chg="modSp mod">
        <pc:chgData name="Wu Lei" userId="f083b2a8aea23a2f" providerId="LiveId" clId="{D3B310B1-DF39-F442-A5A0-B6C061D980BA}" dt="2023-04-27T08:21:44.949" v="25" actId="21"/>
        <pc:sldMkLst>
          <pc:docMk/>
          <pc:sldMk cId="2993555476" sldId="903"/>
        </pc:sldMkLst>
        <pc:spChg chg="mod">
          <ac:chgData name="Wu Lei" userId="f083b2a8aea23a2f" providerId="LiveId" clId="{D3B310B1-DF39-F442-A5A0-B6C061D980BA}" dt="2023-04-27T08:21:44.949" v="25" actId="21"/>
          <ac:spMkLst>
            <pc:docMk/>
            <pc:sldMk cId="2993555476" sldId="903"/>
            <ac:spMk id="2" creationId="{00000000-0000-0000-0000-000000000000}"/>
          </ac:spMkLst>
        </pc:spChg>
      </pc:sldChg>
      <pc:sldChg chg="modNotesTx">
        <pc:chgData name="Wu Lei" userId="f083b2a8aea23a2f" providerId="LiveId" clId="{D3B310B1-DF39-F442-A5A0-B6C061D980BA}" dt="2023-04-27T08:20:31.573" v="3" actId="20577"/>
        <pc:sldMkLst>
          <pc:docMk/>
          <pc:sldMk cId="2285097943" sldId="908"/>
        </pc:sldMkLst>
      </pc:sldChg>
      <pc:sldChg chg="modNotesTx">
        <pc:chgData name="Wu Lei" userId="f083b2a8aea23a2f" providerId="LiveId" clId="{D3B310B1-DF39-F442-A5A0-B6C061D980BA}" dt="2023-05-08T06:32:58.600" v="1193" actId="20577"/>
        <pc:sldMkLst>
          <pc:docMk/>
          <pc:sldMk cId="3353057650" sldId="909"/>
        </pc:sldMkLst>
      </pc:sldChg>
      <pc:sldChg chg="modSp mod">
        <pc:chgData name="Wu Lei" userId="f083b2a8aea23a2f" providerId="LiveId" clId="{D3B310B1-DF39-F442-A5A0-B6C061D980BA}" dt="2023-05-08T06:34:17.612" v="1197" actId="114"/>
        <pc:sldMkLst>
          <pc:docMk/>
          <pc:sldMk cId="201884605" sldId="910"/>
        </pc:sldMkLst>
        <pc:spChg chg="mod">
          <ac:chgData name="Wu Lei" userId="f083b2a8aea23a2f" providerId="LiveId" clId="{D3B310B1-DF39-F442-A5A0-B6C061D980BA}" dt="2023-05-08T06:34:17.612" v="1197" actId="114"/>
          <ac:spMkLst>
            <pc:docMk/>
            <pc:sldMk cId="201884605" sldId="910"/>
            <ac:spMk id="9" creationId="{17B2FD53-2CBE-4A36-9A5A-C93E2B43150F}"/>
          </ac:spMkLst>
        </pc:spChg>
      </pc:sldChg>
      <pc:sldChg chg="modSp mod">
        <pc:chgData name="Wu Lei" userId="f083b2a8aea23a2f" providerId="LiveId" clId="{D3B310B1-DF39-F442-A5A0-B6C061D980BA}" dt="2023-04-27T08:23:27.479" v="97" actId="20577"/>
        <pc:sldMkLst>
          <pc:docMk/>
          <pc:sldMk cId="4131996896" sldId="921"/>
        </pc:sldMkLst>
        <pc:spChg chg="mod">
          <ac:chgData name="Wu Lei" userId="f083b2a8aea23a2f" providerId="LiveId" clId="{D3B310B1-DF39-F442-A5A0-B6C061D980BA}" dt="2023-04-27T08:23:27.479" v="97" actId="20577"/>
          <ac:spMkLst>
            <pc:docMk/>
            <pc:sldMk cId="4131996896" sldId="921"/>
            <ac:spMk id="2" creationId="{00000000-0000-0000-0000-000000000000}"/>
          </ac:spMkLst>
        </pc:spChg>
      </pc:sldChg>
      <pc:sldChg chg="modSp mod">
        <pc:chgData name="Wu Lei" userId="f083b2a8aea23a2f" providerId="LiveId" clId="{D3B310B1-DF39-F442-A5A0-B6C061D980BA}" dt="2023-04-27T08:23:18.289" v="88" actId="20577"/>
        <pc:sldMkLst>
          <pc:docMk/>
          <pc:sldMk cId="667749356" sldId="922"/>
        </pc:sldMkLst>
        <pc:spChg chg="mod">
          <ac:chgData name="Wu Lei" userId="f083b2a8aea23a2f" providerId="LiveId" clId="{D3B310B1-DF39-F442-A5A0-B6C061D980BA}" dt="2023-04-27T08:23:18.289" v="88" actId="20577"/>
          <ac:spMkLst>
            <pc:docMk/>
            <pc:sldMk cId="667749356" sldId="922"/>
            <ac:spMk id="2" creationId="{00000000-0000-0000-0000-000000000000}"/>
          </ac:spMkLst>
        </pc:spChg>
      </pc:sldChg>
      <pc:sldChg chg="modSp mod modNotesTx">
        <pc:chgData name="Wu Lei" userId="f083b2a8aea23a2f" providerId="LiveId" clId="{D3B310B1-DF39-F442-A5A0-B6C061D980BA}" dt="2023-05-08T06:44:52.685" v="1225" actId="20577"/>
        <pc:sldMkLst>
          <pc:docMk/>
          <pc:sldMk cId="220356969" sldId="923"/>
        </pc:sldMkLst>
        <pc:spChg chg="mod">
          <ac:chgData name="Wu Lei" userId="f083b2a8aea23a2f" providerId="LiveId" clId="{D3B310B1-DF39-F442-A5A0-B6C061D980BA}" dt="2023-04-27T08:23:00.664" v="79" actId="20577"/>
          <ac:spMkLst>
            <pc:docMk/>
            <pc:sldMk cId="220356969" sldId="923"/>
            <ac:spMk id="2" creationId="{00000000-0000-0000-0000-000000000000}"/>
          </ac:spMkLst>
        </pc:spChg>
      </pc:sldChg>
      <pc:sldChg chg="modSp mod">
        <pc:chgData name="Wu Lei" userId="f083b2a8aea23a2f" providerId="LiveId" clId="{D3B310B1-DF39-F442-A5A0-B6C061D980BA}" dt="2023-04-27T08:24:25.193" v="122" actId="20577"/>
        <pc:sldMkLst>
          <pc:docMk/>
          <pc:sldMk cId="1537453352" sldId="924"/>
        </pc:sldMkLst>
        <pc:spChg chg="mod">
          <ac:chgData name="Wu Lei" userId="f083b2a8aea23a2f" providerId="LiveId" clId="{D3B310B1-DF39-F442-A5A0-B6C061D980BA}" dt="2023-04-27T08:24:25.193" v="122" actId="20577"/>
          <ac:spMkLst>
            <pc:docMk/>
            <pc:sldMk cId="1537453352" sldId="924"/>
            <ac:spMk id="2" creationId="{00000000-0000-0000-0000-000000000000}"/>
          </ac:spMkLst>
        </pc:spChg>
      </pc:sldChg>
      <pc:sldChg chg="modSp mod">
        <pc:chgData name="Wu Lei" userId="f083b2a8aea23a2f" providerId="LiveId" clId="{D3B310B1-DF39-F442-A5A0-B6C061D980BA}" dt="2023-05-08T06:16:06.081" v="1163" actId="20577"/>
        <pc:sldMkLst>
          <pc:docMk/>
          <pc:sldMk cId="2259797026" sldId="925"/>
        </pc:sldMkLst>
        <pc:spChg chg="mod">
          <ac:chgData name="Wu Lei" userId="f083b2a8aea23a2f" providerId="LiveId" clId="{D3B310B1-DF39-F442-A5A0-B6C061D980BA}" dt="2023-05-08T06:15:54.682" v="1157" actId="20577"/>
          <ac:spMkLst>
            <pc:docMk/>
            <pc:sldMk cId="2259797026" sldId="925"/>
            <ac:spMk id="2" creationId="{00000000-0000-0000-0000-000000000000}"/>
          </ac:spMkLst>
        </pc:spChg>
        <pc:spChg chg="mod">
          <ac:chgData name="Wu Lei" userId="f083b2a8aea23a2f" providerId="LiveId" clId="{D3B310B1-DF39-F442-A5A0-B6C061D980BA}" dt="2023-05-08T06:16:06.081" v="1163" actId="20577"/>
          <ac:spMkLst>
            <pc:docMk/>
            <pc:sldMk cId="2259797026" sldId="925"/>
            <ac:spMk id="3" creationId="{00000000-0000-0000-0000-000000000000}"/>
          </ac:spMkLst>
        </pc:spChg>
      </pc:sldChg>
      <pc:sldChg chg="modSp mod">
        <pc:chgData name="Wu Lei" userId="f083b2a8aea23a2f" providerId="LiveId" clId="{D3B310B1-DF39-F442-A5A0-B6C061D980BA}" dt="2023-05-08T06:12:31.477" v="1119" actId="20577"/>
        <pc:sldMkLst>
          <pc:docMk/>
          <pc:sldMk cId="1472979550" sldId="928"/>
        </pc:sldMkLst>
        <pc:spChg chg="mod">
          <ac:chgData name="Wu Lei" userId="f083b2a8aea23a2f" providerId="LiveId" clId="{D3B310B1-DF39-F442-A5A0-B6C061D980BA}" dt="2023-05-08T06:12:31.477" v="1119" actId="20577"/>
          <ac:spMkLst>
            <pc:docMk/>
            <pc:sldMk cId="1472979550" sldId="928"/>
            <ac:spMk id="2" creationId="{00000000-0000-0000-0000-000000000000}"/>
          </ac:spMkLst>
        </pc:spChg>
      </pc:sldChg>
      <pc:sldChg chg="modSp mod modNotesTx">
        <pc:chgData name="Wu Lei" userId="f083b2a8aea23a2f" providerId="LiveId" clId="{D3B310B1-DF39-F442-A5A0-B6C061D980BA}" dt="2023-05-08T06:04:56.121" v="998" actId="20577"/>
        <pc:sldMkLst>
          <pc:docMk/>
          <pc:sldMk cId="3448768003" sldId="929"/>
        </pc:sldMkLst>
        <pc:spChg chg="mod">
          <ac:chgData name="Wu Lei" userId="f083b2a8aea23a2f" providerId="LiveId" clId="{D3B310B1-DF39-F442-A5A0-B6C061D980BA}" dt="2023-05-07T13:42:52.625" v="481" actId="20577"/>
          <ac:spMkLst>
            <pc:docMk/>
            <pc:sldMk cId="3448768003" sldId="929"/>
            <ac:spMk id="3" creationId="{00000000-0000-0000-0000-000000000000}"/>
          </ac:spMkLst>
        </pc:spChg>
      </pc:sldChg>
      <pc:sldChg chg="modSp mod modNotesTx">
        <pc:chgData name="Wu Lei" userId="f083b2a8aea23a2f" providerId="LiveId" clId="{D3B310B1-DF39-F442-A5A0-B6C061D980BA}" dt="2023-05-08T06:14:42.092" v="1120" actId="20577"/>
        <pc:sldMkLst>
          <pc:docMk/>
          <pc:sldMk cId="1588796256" sldId="931"/>
        </pc:sldMkLst>
        <pc:spChg chg="mod">
          <ac:chgData name="Wu Lei" userId="f083b2a8aea23a2f" providerId="LiveId" clId="{D3B310B1-DF39-F442-A5A0-B6C061D980BA}" dt="2023-05-08T06:09:24.049" v="1064" actId="33524"/>
          <ac:spMkLst>
            <pc:docMk/>
            <pc:sldMk cId="1588796256" sldId="931"/>
            <ac:spMk id="2" creationId="{00000000-0000-0000-0000-000000000000}"/>
          </ac:spMkLst>
        </pc:spChg>
        <pc:spChg chg="mod">
          <ac:chgData name="Wu Lei" userId="f083b2a8aea23a2f" providerId="LiveId" clId="{D3B310B1-DF39-F442-A5A0-B6C061D980BA}" dt="2023-05-08T06:14:42.092" v="1120" actId="20577"/>
          <ac:spMkLst>
            <pc:docMk/>
            <pc:sldMk cId="1588796256" sldId="931"/>
            <ac:spMk id="10" creationId="{56A7B854-AE9D-44AA-816C-B178BC5649C3}"/>
          </ac:spMkLst>
        </pc:spChg>
      </pc:sldChg>
      <pc:sldChg chg="modSp mod modNotesTx">
        <pc:chgData name="Wu Lei" userId="f083b2a8aea23a2f" providerId="LiveId" clId="{D3B310B1-DF39-F442-A5A0-B6C061D980BA}" dt="2023-05-08T06:30:48.939" v="1184" actId="20577"/>
        <pc:sldMkLst>
          <pc:docMk/>
          <pc:sldMk cId="436693601" sldId="934"/>
        </pc:sldMkLst>
        <pc:spChg chg="mod">
          <ac:chgData name="Wu Lei" userId="f083b2a8aea23a2f" providerId="LiveId" clId="{D3B310B1-DF39-F442-A5A0-B6C061D980BA}" dt="2023-05-08T06:11:39.018" v="1078" actId="20577"/>
          <ac:spMkLst>
            <pc:docMk/>
            <pc:sldMk cId="436693601" sldId="934"/>
            <ac:spMk id="2" creationId="{00000000-0000-0000-0000-000000000000}"/>
          </ac:spMkLst>
        </pc:spChg>
        <pc:spChg chg="mod">
          <ac:chgData name="Wu Lei" userId="f083b2a8aea23a2f" providerId="LiveId" clId="{D3B310B1-DF39-F442-A5A0-B6C061D980BA}" dt="2023-05-08T06:30:48.939" v="1184" actId="20577"/>
          <ac:spMkLst>
            <pc:docMk/>
            <pc:sldMk cId="436693601" sldId="934"/>
            <ac:spMk id="10" creationId="{56A7B854-AE9D-44AA-816C-B178BC5649C3}"/>
          </ac:spMkLst>
        </pc:spChg>
      </pc:sldChg>
      <pc:sldChg chg="modSp mod">
        <pc:chgData name="Wu Lei" userId="f083b2a8aea23a2f" providerId="LiveId" clId="{D3B310B1-DF39-F442-A5A0-B6C061D980BA}" dt="2023-05-08T06:32:00.697" v="1190" actId="20577"/>
        <pc:sldMkLst>
          <pc:docMk/>
          <pc:sldMk cId="336836176" sldId="935"/>
        </pc:sldMkLst>
        <pc:spChg chg="mod">
          <ac:chgData name="Wu Lei" userId="f083b2a8aea23a2f" providerId="LiveId" clId="{D3B310B1-DF39-F442-A5A0-B6C061D980BA}" dt="2023-05-08T06:12:15.834" v="1106" actId="20577"/>
          <ac:spMkLst>
            <pc:docMk/>
            <pc:sldMk cId="336836176" sldId="935"/>
            <ac:spMk id="2" creationId="{00000000-0000-0000-0000-000000000000}"/>
          </ac:spMkLst>
        </pc:spChg>
        <pc:spChg chg="mod">
          <ac:chgData name="Wu Lei" userId="f083b2a8aea23a2f" providerId="LiveId" clId="{D3B310B1-DF39-F442-A5A0-B6C061D980BA}" dt="2023-05-08T06:32:00.697" v="1190" actId="20577"/>
          <ac:spMkLst>
            <pc:docMk/>
            <pc:sldMk cId="336836176" sldId="935"/>
            <ac:spMk id="10" creationId="{56A7B854-AE9D-44AA-816C-B178BC5649C3}"/>
          </ac:spMkLst>
        </pc:spChg>
      </pc:sldChg>
      <pc:sldChg chg="ord">
        <pc:chgData name="Wu Lei" userId="f083b2a8aea23a2f" providerId="LiveId" clId="{D3B310B1-DF39-F442-A5A0-B6C061D980BA}" dt="2023-05-08T07:41:21.429" v="1227" actId="20578"/>
        <pc:sldMkLst>
          <pc:docMk/>
          <pc:sldMk cId="4196877503" sldId="937"/>
        </pc:sldMkLst>
      </pc:sldChg>
      <pc:sldChg chg="modNotesTx">
        <pc:chgData name="Wu Lei" userId="f083b2a8aea23a2f" providerId="LiveId" clId="{D3B310B1-DF39-F442-A5A0-B6C061D980BA}" dt="2023-05-08T06:41:58.236" v="1223" actId="33524"/>
        <pc:sldMkLst>
          <pc:docMk/>
          <pc:sldMk cId="2655729957" sldId="940"/>
        </pc:sldMkLst>
      </pc:sldChg>
      <pc:sldChg chg="addSp delSp mod">
        <pc:chgData name="Wu Lei" userId="f083b2a8aea23a2f" providerId="LiveId" clId="{D3B310B1-DF39-F442-A5A0-B6C061D980BA}" dt="2023-05-03T17:34:42.781" v="208" actId="478"/>
        <pc:sldMkLst>
          <pc:docMk/>
          <pc:sldMk cId="3502886559" sldId="941"/>
        </pc:sldMkLst>
        <pc:picChg chg="add del">
          <ac:chgData name="Wu Lei" userId="f083b2a8aea23a2f" providerId="LiveId" clId="{D3B310B1-DF39-F442-A5A0-B6C061D980BA}" dt="2023-05-03T17:34:42.781" v="208" actId="478"/>
          <ac:picMkLst>
            <pc:docMk/>
            <pc:sldMk cId="3502886559" sldId="941"/>
            <ac:picMk id="5" creationId="{5D3D40F1-1FE6-ACA9-AD16-0C8AE84A5900}"/>
          </ac:picMkLst>
        </pc:picChg>
      </pc:sldChg>
      <pc:sldChg chg="delSp modSp mod modNotesTx">
        <pc:chgData name="Wu Lei" userId="f083b2a8aea23a2f" providerId="LiveId" clId="{D3B310B1-DF39-F442-A5A0-B6C061D980BA}" dt="2023-05-08T06:16:50.863" v="1166" actId="1076"/>
        <pc:sldMkLst>
          <pc:docMk/>
          <pc:sldMk cId="3639688039" sldId="942"/>
        </pc:sldMkLst>
        <pc:spChg chg="mod">
          <ac:chgData name="Wu Lei" userId="f083b2a8aea23a2f" providerId="LiveId" clId="{D3B310B1-DF39-F442-A5A0-B6C061D980BA}" dt="2023-05-08T06:16:38.699" v="1164" actId="1076"/>
          <ac:spMkLst>
            <pc:docMk/>
            <pc:sldMk cId="3639688039" sldId="942"/>
            <ac:spMk id="42" creationId="{206E593B-5B99-491C-A0DB-4FDB325729EA}"/>
          </ac:spMkLst>
        </pc:spChg>
        <pc:spChg chg="mod topLvl">
          <ac:chgData name="Wu Lei" userId="f083b2a8aea23a2f" providerId="LiveId" clId="{D3B310B1-DF39-F442-A5A0-B6C061D980BA}" dt="2023-05-08T06:16:50.863" v="1166" actId="1076"/>
          <ac:spMkLst>
            <pc:docMk/>
            <pc:sldMk cId="3639688039" sldId="942"/>
            <ac:spMk id="43" creationId="{1322F0F3-6D30-416E-B843-AC1130C41CA3}"/>
          </ac:spMkLst>
        </pc:spChg>
        <pc:grpChg chg="topLvl">
          <ac:chgData name="Wu Lei" userId="f083b2a8aea23a2f" providerId="LiveId" clId="{D3B310B1-DF39-F442-A5A0-B6C061D980BA}" dt="2023-05-08T06:16:43.655" v="1165" actId="165"/>
          <ac:grpSpMkLst>
            <pc:docMk/>
            <pc:sldMk cId="3639688039" sldId="942"/>
            <ac:grpSpMk id="6" creationId="{2A1FC6ED-4149-4E9D-BE87-802DE141576F}"/>
          </ac:grpSpMkLst>
        </pc:grpChg>
        <pc:grpChg chg="del">
          <ac:chgData name="Wu Lei" userId="f083b2a8aea23a2f" providerId="LiveId" clId="{D3B310B1-DF39-F442-A5A0-B6C061D980BA}" dt="2023-05-08T06:16:43.655" v="1165" actId="165"/>
          <ac:grpSpMkLst>
            <pc:docMk/>
            <pc:sldMk cId="3639688039" sldId="942"/>
            <ac:grpSpMk id="7" creationId="{0102F9B9-4D60-43D9-8E9B-FAA00DF5FA88}"/>
          </ac:grpSpMkLst>
        </pc:grpChg>
      </pc:sldChg>
      <pc:sldChg chg="modSp mod modNotesTx">
        <pc:chgData name="Wu Lei" userId="f083b2a8aea23a2f" providerId="LiveId" clId="{D3B310B1-DF39-F442-A5A0-B6C061D980BA}" dt="2023-05-07T13:09:24.710" v="415" actId="20577"/>
        <pc:sldMkLst>
          <pc:docMk/>
          <pc:sldMk cId="362990410" sldId="943"/>
        </pc:sldMkLst>
        <pc:spChg chg="mod">
          <ac:chgData name="Wu Lei" userId="f083b2a8aea23a2f" providerId="LiveId" clId="{D3B310B1-DF39-F442-A5A0-B6C061D980BA}" dt="2023-05-07T13:09:24.710" v="415" actId="20577"/>
          <ac:spMkLst>
            <pc:docMk/>
            <pc:sldMk cId="362990410" sldId="943"/>
            <ac:spMk id="2" creationId="{00000000-0000-0000-0000-000000000000}"/>
          </ac:spMkLst>
        </pc:spChg>
        <pc:spChg chg="mod">
          <ac:chgData name="Wu Lei" userId="f083b2a8aea23a2f" providerId="LiveId" clId="{D3B310B1-DF39-F442-A5A0-B6C061D980BA}" dt="2023-05-07T13:05:40.900" v="392" actId="20577"/>
          <ac:spMkLst>
            <pc:docMk/>
            <pc:sldMk cId="362990410" sldId="943"/>
            <ac:spMk id="9" creationId="{17B2FD53-2CBE-4A36-9A5A-C93E2B43150F}"/>
          </ac:spMkLst>
        </pc:spChg>
      </pc:sldChg>
      <pc:sldChg chg="modSp mod">
        <pc:chgData name="Wu Lei" userId="f083b2a8aea23a2f" providerId="LiveId" clId="{D3B310B1-DF39-F442-A5A0-B6C061D980BA}" dt="2023-05-08T06:19:38.648" v="1169" actId="20577"/>
        <pc:sldMkLst>
          <pc:docMk/>
          <pc:sldMk cId="2741916924" sldId="944"/>
        </pc:sldMkLst>
        <pc:spChg chg="mod">
          <ac:chgData name="Wu Lei" userId="f083b2a8aea23a2f" providerId="LiveId" clId="{D3B310B1-DF39-F442-A5A0-B6C061D980BA}" dt="2023-05-08T06:19:38.648" v="1169" actId="20577"/>
          <ac:spMkLst>
            <pc:docMk/>
            <pc:sldMk cId="2741916924" sldId="944"/>
            <ac:spMk id="2" creationId="{00000000-0000-0000-0000-000000000000}"/>
          </ac:spMkLst>
        </pc:spChg>
        <pc:spChg chg="mod">
          <ac:chgData name="Wu Lei" userId="f083b2a8aea23a2f" providerId="LiveId" clId="{D3B310B1-DF39-F442-A5A0-B6C061D980BA}" dt="2023-05-08T06:19:15.411" v="1168" actId="1076"/>
          <ac:spMkLst>
            <pc:docMk/>
            <pc:sldMk cId="2741916924" sldId="944"/>
            <ac:spMk id="55" creationId="{7DB5F43A-FB59-4C15-9D12-20524A0C3C2C}"/>
          </ac:spMkLst>
        </pc:spChg>
        <pc:spChg chg="mod">
          <ac:chgData name="Wu Lei" userId="f083b2a8aea23a2f" providerId="LiveId" clId="{D3B310B1-DF39-F442-A5A0-B6C061D980BA}" dt="2023-05-08T06:19:06.847" v="1167" actId="1076"/>
          <ac:spMkLst>
            <pc:docMk/>
            <pc:sldMk cId="2741916924" sldId="944"/>
            <ac:spMk id="57" creationId="{4D319D20-9F6E-43A9-BA95-4723C4B58EC1}"/>
          </ac:spMkLst>
        </pc:spChg>
      </pc:sldChg>
      <pc:sldChg chg="modSp mod">
        <pc:chgData name="Wu Lei" userId="f083b2a8aea23a2f" providerId="LiveId" clId="{D3B310B1-DF39-F442-A5A0-B6C061D980BA}" dt="2023-05-08T06:36:18.465" v="1204" actId="20577"/>
        <pc:sldMkLst>
          <pc:docMk/>
          <pc:sldMk cId="1386024100" sldId="947"/>
        </pc:sldMkLst>
        <pc:spChg chg="mod">
          <ac:chgData name="Wu Lei" userId="f083b2a8aea23a2f" providerId="LiveId" clId="{D3B310B1-DF39-F442-A5A0-B6C061D980BA}" dt="2023-05-08T06:36:18.465" v="1204" actId="20577"/>
          <ac:spMkLst>
            <pc:docMk/>
            <pc:sldMk cId="1386024100" sldId="947"/>
            <ac:spMk id="9" creationId="{17B2FD53-2CBE-4A36-9A5A-C93E2B43150F}"/>
          </ac:spMkLst>
        </pc:spChg>
      </pc:sldChg>
      <pc:sldChg chg="modSp mod">
        <pc:chgData name="Wu Lei" userId="f083b2a8aea23a2f" providerId="LiveId" clId="{D3B310B1-DF39-F442-A5A0-B6C061D980BA}" dt="2023-05-08T07:39:49.108" v="1226" actId="114"/>
        <pc:sldMkLst>
          <pc:docMk/>
          <pc:sldMk cId="673672708" sldId="949"/>
        </pc:sldMkLst>
        <pc:spChg chg="mod">
          <ac:chgData name="Wu Lei" userId="f083b2a8aea23a2f" providerId="LiveId" clId="{D3B310B1-DF39-F442-A5A0-B6C061D980BA}" dt="2023-05-08T06:40:31.351" v="1221" actId="20577"/>
          <ac:spMkLst>
            <pc:docMk/>
            <pc:sldMk cId="673672708" sldId="949"/>
            <ac:spMk id="2" creationId="{00000000-0000-0000-0000-000000000000}"/>
          </ac:spMkLst>
        </pc:spChg>
        <pc:spChg chg="mod">
          <ac:chgData name="Wu Lei" userId="f083b2a8aea23a2f" providerId="LiveId" clId="{D3B310B1-DF39-F442-A5A0-B6C061D980BA}" dt="2023-05-08T07:39:49.108" v="1226" actId="114"/>
          <ac:spMkLst>
            <pc:docMk/>
            <pc:sldMk cId="673672708" sldId="949"/>
            <ac:spMk id="9" creationId="{17B2FD53-2CBE-4A36-9A5A-C93E2B43150F}"/>
          </ac:spMkLst>
        </pc:spChg>
      </pc:sldChg>
      <pc:sldChg chg="del">
        <pc:chgData name="Wu Lei" userId="f083b2a8aea23a2f" providerId="LiveId" clId="{D3B310B1-DF39-F442-A5A0-B6C061D980BA}" dt="2023-05-08T07:54:40.255" v="1228" actId="2696"/>
        <pc:sldMkLst>
          <pc:docMk/>
          <pc:sldMk cId="2919077641" sldId="961"/>
        </pc:sldMkLst>
      </pc:sldChg>
      <pc:sldChg chg="modSp mod">
        <pc:chgData name="Wu Lei" userId="f083b2a8aea23a2f" providerId="LiveId" clId="{D3B310B1-DF39-F442-A5A0-B6C061D980BA}" dt="2023-05-08T07:57:29.529" v="1233" actId="20577"/>
        <pc:sldMkLst>
          <pc:docMk/>
          <pc:sldMk cId="2597827774" sldId="962"/>
        </pc:sldMkLst>
        <pc:spChg chg="mod">
          <ac:chgData name="Wu Lei" userId="f083b2a8aea23a2f" providerId="LiveId" clId="{D3B310B1-DF39-F442-A5A0-B6C061D980BA}" dt="2023-05-08T07:57:29.529" v="1233" actId="20577"/>
          <ac:spMkLst>
            <pc:docMk/>
            <pc:sldMk cId="2597827774" sldId="962"/>
            <ac:spMk id="3" creationId="{00000000-0000-0000-0000-000000000000}"/>
          </ac:spMkLst>
        </pc:spChg>
      </pc:sldChg>
      <pc:sldChg chg="addSp delSp modSp add mod">
        <pc:chgData name="Wu Lei" userId="f083b2a8aea23a2f" providerId="LiveId" clId="{D3B310B1-DF39-F442-A5A0-B6C061D980BA}" dt="2023-05-03T17:35:46.656" v="242" actId="1076"/>
        <pc:sldMkLst>
          <pc:docMk/>
          <pc:sldMk cId="3581042940" sldId="972"/>
        </pc:sldMkLst>
        <pc:spChg chg="mod">
          <ac:chgData name="Wu Lei" userId="f083b2a8aea23a2f" providerId="LiveId" clId="{D3B310B1-DF39-F442-A5A0-B6C061D980BA}" dt="2023-05-03T17:35:36.351" v="241" actId="20577"/>
          <ac:spMkLst>
            <pc:docMk/>
            <pc:sldMk cId="3581042940" sldId="972"/>
            <ac:spMk id="2" creationId="{00000000-0000-0000-0000-000000000000}"/>
          </ac:spMkLst>
        </pc:spChg>
        <pc:spChg chg="del">
          <ac:chgData name="Wu Lei" userId="f083b2a8aea23a2f" providerId="LiveId" clId="{D3B310B1-DF39-F442-A5A0-B6C061D980BA}" dt="2023-05-03T17:34:50.284" v="209" actId="478"/>
          <ac:spMkLst>
            <pc:docMk/>
            <pc:sldMk cId="3581042940" sldId="972"/>
            <ac:spMk id="3" creationId="{00000000-0000-0000-0000-000000000000}"/>
          </ac:spMkLst>
        </pc:spChg>
        <pc:spChg chg="add del mod">
          <ac:chgData name="Wu Lei" userId="f083b2a8aea23a2f" providerId="LiveId" clId="{D3B310B1-DF39-F442-A5A0-B6C061D980BA}" dt="2023-05-03T17:34:52.578" v="210" actId="478"/>
          <ac:spMkLst>
            <pc:docMk/>
            <pc:sldMk cId="3581042940" sldId="972"/>
            <ac:spMk id="7" creationId="{89F3DC06-9266-D171-12A0-103BE4C957C0}"/>
          </ac:spMkLst>
        </pc:spChg>
        <pc:picChg chg="mod">
          <ac:chgData name="Wu Lei" userId="f083b2a8aea23a2f" providerId="LiveId" clId="{D3B310B1-DF39-F442-A5A0-B6C061D980BA}" dt="2023-05-03T17:35:46.656" v="242" actId="1076"/>
          <ac:picMkLst>
            <pc:docMk/>
            <pc:sldMk cId="3581042940" sldId="972"/>
            <ac:picMk id="5" creationId="{5D3D40F1-1FE6-ACA9-AD16-0C8AE84A5900}"/>
          </ac:picMkLst>
        </pc:picChg>
        <pc:picChg chg="del">
          <ac:chgData name="Wu Lei" userId="f083b2a8aea23a2f" providerId="LiveId" clId="{D3B310B1-DF39-F442-A5A0-B6C061D980BA}" dt="2023-05-03T17:34:55.843" v="211" actId="478"/>
          <ac:picMkLst>
            <pc:docMk/>
            <pc:sldMk cId="3581042940" sldId="972"/>
            <ac:picMk id="6" creationId="{7C390CAA-EC30-46A4-A2B9-DEC3E89415B5}"/>
          </ac:picMkLst>
        </pc:picChg>
      </pc:sldChg>
      <pc:sldChg chg="addSp delSp modSp add mod ord modAnim modNotesTx">
        <pc:chgData name="Wu Lei" userId="f083b2a8aea23a2f" providerId="LiveId" clId="{D3B310B1-DF39-F442-A5A0-B6C061D980BA}" dt="2023-05-07T13:23:46.496" v="435" actId="20577"/>
        <pc:sldMkLst>
          <pc:docMk/>
          <pc:sldMk cId="287495139" sldId="973"/>
        </pc:sldMkLst>
        <pc:spChg chg="mod">
          <ac:chgData name="Wu Lei" userId="f083b2a8aea23a2f" providerId="LiveId" clId="{D3B310B1-DF39-F442-A5A0-B6C061D980BA}" dt="2023-05-07T12:51:09.593" v="255" actId="20577"/>
          <ac:spMkLst>
            <pc:docMk/>
            <pc:sldMk cId="287495139" sldId="973"/>
            <ac:spMk id="2" creationId="{00000000-0000-0000-0000-000000000000}"/>
          </ac:spMkLst>
        </pc:spChg>
        <pc:spChg chg="add del mod">
          <ac:chgData name="Wu Lei" userId="f083b2a8aea23a2f" providerId="LiveId" clId="{D3B310B1-DF39-F442-A5A0-B6C061D980BA}" dt="2023-05-07T13:02:43.373" v="351" actId="478"/>
          <ac:spMkLst>
            <pc:docMk/>
            <pc:sldMk cId="287495139" sldId="973"/>
            <ac:spMk id="3" creationId="{8B3F4ED2-BBBB-30AA-2728-0D116FA3D961}"/>
          </ac:spMkLst>
        </pc:spChg>
        <pc:spChg chg="add mod">
          <ac:chgData name="Wu Lei" userId="f083b2a8aea23a2f" providerId="LiveId" clId="{D3B310B1-DF39-F442-A5A0-B6C061D980BA}" dt="2023-05-07T13:04:28.397" v="376" actId="1076"/>
          <ac:spMkLst>
            <pc:docMk/>
            <pc:sldMk cId="287495139" sldId="973"/>
            <ac:spMk id="7" creationId="{00D7D5FE-8CF6-96B6-351B-23A8EB73A4E2}"/>
          </ac:spMkLst>
        </pc:spChg>
        <pc:spChg chg="mod">
          <ac:chgData name="Wu Lei" userId="f083b2a8aea23a2f" providerId="LiveId" clId="{D3B310B1-DF39-F442-A5A0-B6C061D980BA}" dt="2023-05-07T12:59:13.246" v="336" actId="20577"/>
          <ac:spMkLst>
            <pc:docMk/>
            <pc:sldMk cId="287495139" sldId="973"/>
            <ac:spMk id="9" creationId="{17B2FD53-2CBE-4A36-9A5A-C93E2B43150F}"/>
          </ac:spMkLst>
        </pc:spChg>
        <pc:picChg chg="add mod">
          <ac:chgData name="Wu Lei" userId="f083b2a8aea23a2f" providerId="LiveId" clId="{D3B310B1-DF39-F442-A5A0-B6C061D980BA}" dt="2023-05-07T13:04:25.114" v="375" actId="1076"/>
          <ac:picMkLst>
            <pc:docMk/>
            <pc:sldMk cId="287495139" sldId="973"/>
            <ac:picMk id="1026" creationId="{65D79D5A-8AEB-90E7-C851-4A4CB3976DED}"/>
          </ac:picMkLst>
        </pc:picChg>
      </pc:sldChg>
      <pc:sldChg chg="addSp delSp modSp add del mod modClrScheme delAnim chgLayout modNotesTx">
        <pc:chgData name="Wu Lei" userId="f083b2a8aea23a2f" providerId="LiveId" clId="{D3B310B1-DF39-F442-A5A0-B6C061D980BA}" dt="2023-05-07T14:09:21.666" v="860" actId="2696"/>
        <pc:sldMkLst>
          <pc:docMk/>
          <pc:sldMk cId="512442381" sldId="974"/>
        </pc:sldMkLst>
        <pc:spChg chg="mod">
          <ac:chgData name="Wu Lei" userId="f083b2a8aea23a2f" providerId="LiveId" clId="{D3B310B1-DF39-F442-A5A0-B6C061D980BA}" dt="2023-05-07T13:48:04.030" v="593" actId="20577"/>
          <ac:spMkLst>
            <pc:docMk/>
            <pc:sldMk cId="512442381" sldId="974"/>
            <ac:spMk id="2" creationId="{00000000-0000-0000-0000-000000000000}"/>
          </ac:spMkLst>
        </pc:spChg>
        <pc:spChg chg="mod ord">
          <ac:chgData name="Wu Lei" userId="f083b2a8aea23a2f" providerId="LiveId" clId="{D3B310B1-DF39-F442-A5A0-B6C061D980BA}" dt="2023-05-07T13:47:22.114" v="557" actId="26606"/>
          <ac:spMkLst>
            <pc:docMk/>
            <pc:sldMk cId="512442381" sldId="974"/>
            <ac:spMk id="4" creationId="{6E48ACAD-9FAE-42CF-B1F9-C9C2A925A7B3}"/>
          </ac:spMkLst>
        </pc:spChg>
        <pc:spChg chg="del">
          <ac:chgData name="Wu Lei" userId="f083b2a8aea23a2f" providerId="LiveId" clId="{D3B310B1-DF39-F442-A5A0-B6C061D980BA}" dt="2023-05-07T13:44:57.656" v="548" actId="478"/>
          <ac:spMkLst>
            <pc:docMk/>
            <pc:sldMk cId="512442381" sldId="974"/>
            <ac:spMk id="8" creationId="{E72A59AA-2392-4B62-B55E-A05F0F1D3CC6}"/>
          </ac:spMkLst>
        </pc:spChg>
        <pc:spChg chg="mod">
          <ac:chgData name="Wu Lei" userId="f083b2a8aea23a2f" providerId="LiveId" clId="{D3B310B1-DF39-F442-A5A0-B6C061D980BA}" dt="2023-05-07T13:51:58.904" v="601" actId="20577"/>
          <ac:spMkLst>
            <pc:docMk/>
            <pc:sldMk cId="512442381" sldId="974"/>
            <ac:spMk id="9" creationId="{17B2FD53-2CBE-4A36-9A5A-C93E2B43150F}"/>
          </ac:spMkLst>
        </pc:spChg>
        <pc:spChg chg="del">
          <ac:chgData name="Wu Lei" userId="f083b2a8aea23a2f" providerId="LiveId" clId="{D3B310B1-DF39-F442-A5A0-B6C061D980BA}" dt="2023-05-07T13:44:56.072" v="547" actId="478"/>
          <ac:spMkLst>
            <pc:docMk/>
            <pc:sldMk cId="512442381" sldId="974"/>
            <ac:spMk id="10" creationId="{6526FE94-149A-4136-8E75-2E6076FAC9C8}"/>
          </ac:spMkLst>
        </pc:spChg>
        <pc:spChg chg="del">
          <ac:chgData name="Wu Lei" userId="f083b2a8aea23a2f" providerId="LiveId" clId="{D3B310B1-DF39-F442-A5A0-B6C061D980BA}" dt="2023-05-07T13:44:58.766" v="549" actId="478"/>
          <ac:spMkLst>
            <pc:docMk/>
            <pc:sldMk cId="512442381" sldId="974"/>
            <ac:spMk id="11" creationId="{371827A2-6A1B-42EF-ABEE-9CEA05308D80}"/>
          </ac:spMkLst>
        </pc:spChg>
        <pc:spChg chg="add del mod">
          <ac:chgData name="Wu Lei" userId="f083b2a8aea23a2f" providerId="LiveId" clId="{D3B310B1-DF39-F442-A5A0-B6C061D980BA}" dt="2023-05-07T13:47:22.114" v="557" actId="26606"/>
          <ac:spMkLst>
            <pc:docMk/>
            <pc:sldMk cId="512442381" sldId="974"/>
            <ac:spMk id="14" creationId="{EA3785AF-86B3-39F1-D07A-EA585783AE8E}"/>
          </ac:spMkLst>
        </pc:spChg>
        <pc:spChg chg="add del mod">
          <ac:chgData name="Wu Lei" userId="f083b2a8aea23a2f" providerId="LiveId" clId="{D3B310B1-DF39-F442-A5A0-B6C061D980BA}" dt="2023-05-07T13:47:22.114" v="557" actId="26606"/>
          <ac:spMkLst>
            <pc:docMk/>
            <pc:sldMk cId="512442381" sldId="974"/>
            <ac:spMk id="16" creationId="{7DDA787C-A94D-7D57-7592-A4A9036E9ED0}"/>
          </ac:spMkLst>
        </pc:spChg>
        <pc:picChg chg="add mod">
          <ac:chgData name="Wu Lei" userId="f083b2a8aea23a2f" providerId="LiveId" clId="{D3B310B1-DF39-F442-A5A0-B6C061D980BA}" dt="2023-05-07T14:06:16.525" v="820" actId="1076"/>
          <ac:picMkLst>
            <pc:docMk/>
            <pc:sldMk cId="512442381" sldId="974"/>
            <ac:picMk id="3" creationId="{9D86EA0C-9BDA-99DE-B594-197F1D0D3863}"/>
          </ac:picMkLst>
        </pc:picChg>
        <pc:picChg chg="del">
          <ac:chgData name="Wu Lei" userId="f083b2a8aea23a2f" providerId="LiveId" clId="{D3B310B1-DF39-F442-A5A0-B6C061D980BA}" dt="2023-05-07T13:44:51.950" v="546" actId="478"/>
          <ac:picMkLst>
            <pc:docMk/>
            <pc:sldMk cId="512442381" sldId="974"/>
            <ac:picMk id="6" creationId="{F9776213-97A0-40B5-960A-EFD0813F2D1C}"/>
          </ac:picMkLst>
        </pc:picChg>
      </pc:sldChg>
      <pc:sldChg chg="addSp delSp modSp add mod ord delAnim modAnim">
        <pc:chgData name="Wu Lei" userId="f083b2a8aea23a2f" providerId="LiveId" clId="{D3B310B1-DF39-F442-A5A0-B6C061D980BA}" dt="2023-05-07T14:21:55.339" v="951" actId="1076"/>
        <pc:sldMkLst>
          <pc:docMk/>
          <pc:sldMk cId="2514156140" sldId="975"/>
        </pc:sldMkLst>
        <pc:spChg chg="mod">
          <ac:chgData name="Wu Lei" userId="f083b2a8aea23a2f" providerId="LiveId" clId="{D3B310B1-DF39-F442-A5A0-B6C061D980BA}" dt="2023-05-07T14:20:29.385" v="944" actId="20577"/>
          <ac:spMkLst>
            <pc:docMk/>
            <pc:sldMk cId="2514156140" sldId="975"/>
            <ac:spMk id="2" creationId="{00000000-0000-0000-0000-000000000000}"/>
          </ac:spMkLst>
        </pc:spChg>
        <pc:spChg chg="add del mod">
          <ac:chgData name="Wu Lei" userId="f083b2a8aea23a2f" providerId="LiveId" clId="{D3B310B1-DF39-F442-A5A0-B6C061D980BA}" dt="2023-05-07T14:09:50.228" v="870" actId="478"/>
          <ac:spMkLst>
            <pc:docMk/>
            <pc:sldMk cId="2514156140" sldId="975"/>
            <ac:spMk id="7" creationId="{3065C56D-F039-DF8E-51B5-58159A9CEAD7}"/>
          </ac:spMkLst>
        </pc:spChg>
        <pc:spChg chg="del mod">
          <ac:chgData name="Wu Lei" userId="f083b2a8aea23a2f" providerId="LiveId" clId="{D3B310B1-DF39-F442-A5A0-B6C061D980BA}" dt="2023-05-07T14:09:48.089" v="869" actId="478"/>
          <ac:spMkLst>
            <pc:docMk/>
            <pc:sldMk cId="2514156140" sldId="975"/>
            <ac:spMk id="9" creationId="{17B2FD53-2CBE-4A36-9A5A-C93E2B43150F}"/>
          </ac:spMkLst>
        </pc:spChg>
        <pc:spChg chg="add del mod">
          <ac:chgData name="Wu Lei" userId="f083b2a8aea23a2f" providerId="LiveId" clId="{D3B310B1-DF39-F442-A5A0-B6C061D980BA}" dt="2023-05-07T14:21:52.290" v="950" actId="478"/>
          <ac:spMkLst>
            <pc:docMk/>
            <pc:sldMk cId="2514156140" sldId="975"/>
            <ac:spMk id="11" creationId="{D40DAC69-F5F8-989D-7CC0-CC56BDA2F028}"/>
          </ac:spMkLst>
        </pc:spChg>
        <pc:spChg chg="add del mod">
          <ac:chgData name="Wu Lei" userId="f083b2a8aea23a2f" providerId="LiveId" clId="{D3B310B1-DF39-F442-A5A0-B6C061D980BA}" dt="2023-05-07T14:19:08.070" v="914" actId="478"/>
          <ac:spMkLst>
            <pc:docMk/>
            <pc:sldMk cId="2514156140" sldId="975"/>
            <ac:spMk id="13" creationId="{04401160-07CD-8C49-6574-5A5BA6BD320C}"/>
          </ac:spMkLst>
        </pc:spChg>
        <pc:picChg chg="del">
          <ac:chgData name="Wu Lei" userId="f083b2a8aea23a2f" providerId="LiveId" clId="{D3B310B1-DF39-F442-A5A0-B6C061D980BA}" dt="2023-05-07T13:52:15.236" v="614" actId="478"/>
          <ac:picMkLst>
            <pc:docMk/>
            <pc:sldMk cId="2514156140" sldId="975"/>
            <ac:picMk id="3" creationId="{9D86EA0C-9BDA-99DE-B594-197F1D0D3863}"/>
          </ac:picMkLst>
        </pc:picChg>
        <pc:picChg chg="add del mod">
          <ac:chgData name="Wu Lei" userId="f083b2a8aea23a2f" providerId="LiveId" clId="{D3B310B1-DF39-F442-A5A0-B6C061D980BA}" dt="2023-05-07T14:16:24.813" v="877" actId="478"/>
          <ac:picMkLst>
            <pc:docMk/>
            <pc:sldMk cId="2514156140" sldId="975"/>
            <ac:picMk id="5" creationId="{6745F8E4-87B0-DF76-9FDF-8F78D8204758}"/>
          </ac:picMkLst>
        </pc:picChg>
        <pc:picChg chg="add del mod">
          <ac:chgData name="Wu Lei" userId="f083b2a8aea23a2f" providerId="LiveId" clId="{D3B310B1-DF39-F442-A5A0-B6C061D980BA}" dt="2023-05-07T14:08:56.746" v="855" actId="478"/>
          <ac:picMkLst>
            <pc:docMk/>
            <pc:sldMk cId="2514156140" sldId="975"/>
            <ac:picMk id="6" creationId="{ABAFE449-0B3C-D329-5DB5-AA4B55566AA0}"/>
          </ac:picMkLst>
        </pc:picChg>
        <pc:picChg chg="add del">
          <ac:chgData name="Wu Lei" userId="f083b2a8aea23a2f" providerId="LiveId" clId="{D3B310B1-DF39-F442-A5A0-B6C061D980BA}" dt="2023-05-07T14:16:39.314" v="879" actId="478"/>
          <ac:picMkLst>
            <pc:docMk/>
            <pc:sldMk cId="2514156140" sldId="975"/>
            <ac:picMk id="8" creationId="{A8CEBEE4-DADC-8CF6-779D-9C63CBA2146B}"/>
          </ac:picMkLst>
        </pc:picChg>
        <pc:picChg chg="add del mod">
          <ac:chgData name="Wu Lei" userId="f083b2a8aea23a2f" providerId="LiveId" clId="{D3B310B1-DF39-F442-A5A0-B6C061D980BA}" dt="2023-05-07T14:21:38.272" v="945" actId="478"/>
          <ac:picMkLst>
            <pc:docMk/>
            <pc:sldMk cId="2514156140" sldId="975"/>
            <ac:picMk id="10" creationId="{49E21AC6-549F-97FB-105A-4FCC60F2D9E8}"/>
          </ac:picMkLst>
        </pc:picChg>
        <pc:picChg chg="add del mod">
          <ac:chgData name="Wu Lei" userId="f083b2a8aea23a2f" providerId="LiveId" clId="{D3B310B1-DF39-F442-A5A0-B6C061D980BA}" dt="2023-05-07T14:18:54.294" v="909" actId="478"/>
          <ac:picMkLst>
            <pc:docMk/>
            <pc:sldMk cId="2514156140" sldId="975"/>
            <ac:picMk id="12" creationId="{9EE543F6-2C76-DAD0-F271-5E96DE2F3B4A}"/>
          </ac:picMkLst>
        </pc:picChg>
        <pc:picChg chg="add mod">
          <ac:chgData name="Wu Lei" userId="f083b2a8aea23a2f" providerId="LiveId" clId="{D3B310B1-DF39-F442-A5A0-B6C061D980BA}" dt="2023-05-07T14:21:55.339" v="951" actId="1076"/>
          <ac:picMkLst>
            <pc:docMk/>
            <pc:sldMk cId="2514156140" sldId="975"/>
            <ac:picMk id="21" creationId="{CCA824F2-A91B-7648-582B-9ACCB357E3EF}"/>
          </ac:picMkLst>
        </pc:picChg>
        <pc:cxnChg chg="add del">
          <ac:chgData name="Wu Lei" userId="f083b2a8aea23a2f" providerId="LiveId" clId="{D3B310B1-DF39-F442-A5A0-B6C061D980BA}" dt="2023-05-07T14:19:16.064" v="916" actId="11529"/>
          <ac:cxnSpMkLst>
            <pc:docMk/>
            <pc:sldMk cId="2514156140" sldId="975"/>
            <ac:cxnSpMk id="15" creationId="{97280C93-2C52-7780-2183-78468CE5F851}"/>
          </ac:cxnSpMkLst>
        </pc:cxnChg>
        <pc:cxnChg chg="add del mod">
          <ac:chgData name="Wu Lei" userId="f083b2a8aea23a2f" providerId="LiveId" clId="{D3B310B1-DF39-F442-A5A0-B6C061D980BA}" dt="2023-05-07T14:21:40.408" v="946" actId="478"/>
          <ac:cxnSpMkLst>
            <pc:docMk/>
            <pc:sldMk cId="2514156140" sldId="975"/>
            <ac:cxnSpMk id="17" creationId="{6FB18DDF-C9F9-ED39-0341-9094D3CDE9FE}"/>
          </ac:cxnSpMkLst>
        </pc:cxnChg>
      </pc:sldChg>
      <pc:sldChg chg="add del">
        <pc:chgData name="Wu Lei" userId="f083b2a8aea23a2f" providerId="LiveId" clId="{D3B310B1-DF39-F442-A5A0-B6C061D980BA}" dt="2023-05-07T13:56:01.184" v="648"/>
        <pc:sldMkLst>
          <pc:docMk/>
          <pc:sldMk cId="1895915235" sldId="976"/>
        </pc:sldMkLst>
      </pc:sldChg>
      <pc:sldChg chg="delSp modSp add mod ord">
        <pc:chgData name="Wu Lei" userId="f083b2a8aea23a2f" providerId="LiveId" clId="{D3B310B1-DF39-F442-A5A0-B6C061D980BA}" dt="2023-05-08T05:53:53.193" v="969" actId="20577"/>
        <pc:sldMkLst>
          <pc:docMk/>
          <pc:sldMk cId="3117324599" sldId="976"/>
        </pc:sldMkLst>
        <pc:spChg chg="mod">
          <ac:chgData name="Wu Lei" userId="f083b2a8aea23a2f" providerId="LiveId" clId="{D3B310B1-DF39-F442-A5A0-B6C061D980BA}" dt="2023-05-08T05:53:53.193" v="969" actId="20577"/>
          <ac:spMkLst>
            <pc:docMk/>
            <pc:sldMk cId="3117324599" sldId="976"/>
            <ac:spMk id="9" creationId="{17B2FD53-2CBE-4A36-9A5A-C93E2B43150F}"/>
          </ac:spMkLst>
        </pc:spChg>
        <pc:picChg chg="del">
          <ac:chgData name="Wu Lei" userId="f083b2a8aea23a2f" providerId="LiveId" clId="{D3B310B1-DF39-F442-A5A0-B6C061D980BA}" dt="2023-05-07T14:09:26.080" v="862" actId="478"/>
          <ac:picMkLst>
            <pc:docMk/>
            <pc:sldMk cId="3117324599" sldId="976"/>
            <ac:picMk id="5" creationId="{6745F8E4-87B0-DF76-9FDF-8F78D8204758}"/>
          </ac:picMkLst>
        </pc:picChg>
      </pc:sldChg>
    </pc:docChg>
  </pc:docChgLst>
  <pc:docChgLst>
    <pc:chgData name="Wu Lei" userId="f083b2a8aea23a2f" providerId="LiveId" clId="{BD637174-5377-EE43-A78B-825BA9D488A0}"/>
    <pc:docChg chg="modSld">
      <pc:chgData name="Wu Lei" userId="f083b2a8aea23a2f" providerId="LiveId" clId="{BD637174-5377-EE43-A78B-825BA9D488A0}" dt="2022-05-03T09:29:41.134" v="21" actId="20577"/>
      <pc:docMkLst>
        <pc:docMk/>
      </pc:docMkLst>
      <pc:sldChg chg="modNotesTx">
        <pc:chgData name="Wu Lei" userId="f083b2a8aea23a2f" providerId="LiveId" clId="{BD637174-5377-EE43-A78B-825BA9D488A0}" dt="2022-05-03T09:29:05.532" v="1" actId="20577"/>
        <pc:sldMkLst>
          <pc:docMk/>
          <pc:sldMk cId="3353057650" sldId="909"/>
        </pc:sldMkLst>
      </pc:sldChg>
      <pc:sldChg chg="modNotesTx">
        <pc:chgData name="Wu Lei" userId="f083b2a8aea23a2f" providerId="LiveId" clId="{BD637174-5377-EE43-A78B-825BA9D488A0}" dt="2022-05-03T09:28:42.952" v="0" actId="20577"/>
        <pc:sldMkLst>
          <pc:docMk/>
          <pc:sldMk cId="1520446589" sldId="919"/>
        </pc:sldMkLst>
      </pc:sldChg>
      <pc:sldChg chg="modNotesTx">
        <pc:chgData name="Wu Lei" userId="f083b2a8aea23a2f" providerId="LiveId" clId="{BD637174-5377-EE43-A78B-825BA9D488A0}" dt="2022-05-03T09:29:33.533" v="20" actId="20577"/>
        <pc:sldMkLst>
          <pc:docMk/>
          <pc:sldMk cId="1169272449" sldId="927"/>
        </pc:sldMkLst>
      </pc:sldChg>
      <pc:sldChg chg="modNotesTx">
        <pc:chgData name="Wu Lei" userId="f083b2a8aea23a2f" providerId="LiveId" clId="{BD637174-5377-EE43-A78B-825BA9D488A0}" dt="2022-05-03T09:29:41.134" v="21" actId="20577"/>
        <pc:sldMkLst>
          <pc:docMk/>
          <pc:sldMk cId="1588796256" sldId="931"/>
        </pc:sldMkLst>
      </pc:sldChg>
    </pc:docChg>
  </pc:docChgLst>
  <pc:docChgLst>
    <pc:chgData name="Lei Wu" userId="f083b2a8aea23a2f" providerId="LiveId" clId="{ABADB4FB-5B15-4D28-8DBD-D652F05B6F7B}"/>
    <pc:docChg chg="undo custSel addSld delSld modSld">
      <pc:chgData name="Lei Wu" userId="f083b2a8aea23a2f" providerId="LiveId" clId="{ABADB4FB-5B15-4D28-8DBD-D652F05B6F7B}" dt="2021-04-07T23:33:01.433" v="6561" actId="20577"/>
      <pc:docMkLst>
        <pc:docMk/>
      </pc:docMkLst>
      <pc:sldChg chg="modSp mod">
        <pc:chgData name="Lei Wu" userId="f083b2a8aea23a2f" providerId="LiveId" clId="{ABADB4FB-5B15-4D28-8DBD-D652F05B6F7B}" dt="2021-04-07T23:33:01.433" v="6561" actId="20577"/>
        <pc:sldMkLst>
          <pc:docMk/>
          <pc:sldMk cId="2426070471" sldId="597"/>
        </pc:sldMkLst>
        <pc:spChg chg="mod">
          <ac:chgData name="Lei Wu" userId="f083b2a8aea23a2f" providerId="LiveId" clId="{ABADB4FB-5B15-4D28-8DBD-D652F05B6F7B}" dt="2021-04-07T23:33:01.433" v="6561" actId="20577"/>
          <ac:spMkLst>
            <pc:docMk/>
            <pc:sldMk cId="2426070471" sldId="597"/>
            <ac:spMk id="6" creationId="{9DA74013-E518-4560-A30E-31EF11EDC80A}"/>
          </ac:spMkLst>
        </pc:spChg>
      </pc:sldChg>
      <pc:sldChg chg="modSp mod">
        <pc:chgData name="Lei Wu" userId="f083b2a8aea23a2f" providerId="LiveId" clId="{ABADB4FB-5B15-4D28-8DBD-D652F05B6F7B}" dt="2021-04-07T12:32:20.011" v="80" actId="313"/>
        <pc:sldMkLst>
          <pc:docMk/>
          <pc:sldMk cId="0" sldId="649"/>
        </pc:sldMkLst>
        <pc:spChg chg="mod">
          <ac:chgData name="Lei Wu" userId="f083b2a8aea23a2f" providerId="LiveId" clId="{ABADB4FB-5B15-4D28-8DBD-D652F05B6F7B}" dt="2021-04-07T12:32:20.011" v="80" actId="313"/>
          <ac:spMkLst>
            <pc:docMk/>
            <pc:sldMk cId="0" sldId="649"/>
            <ac:spMk id="3" creationId="{00000000-0000-0000-0000-000000000000}"/>
          </ac:spMkLst>
        </pc:spChg>
      </pc:sldChg>
      <pc:sldChg chg="addSp delSp modSp mod">
        <pc:chgData name="Lei Wu" userId="f083b2a8aea23a2f" providerId="LiveId" clId="{ABADB4FB-5B15-4D28-8DBD-D652F05B6F7B}" dt="2021-04-07T23:10:06.573" v="5581"/>
        <pc:sldMkLst>
          <pc:docMk/>
          <pc:sldMk cId="2468491244" sldId="729"/>
        </pc:sldMkLst>
        <pc:spChg chg="mod">
          <ac:chgData name="Lei Wu" userId="f083b2a8aea23a2f" providerId="LiveId" clId="{ABADB4FB-5B15-4D28-8DBD-D652F05B6F7B}" dt="2021-04-07T13:17:40.360" v="813"/>
          <ac:spMkLst>
            <pc:docMk/>
            <pc:sldMk cId="2468491244" sldId="729"/>
            <ac:spMk id="2" creationId="{00000000-0000-0000-0000-000000000000}"/>
          </ac:spMkLst>
        </pc:spChg>
        <pc:spChg chg="del">
          <ac:chgData name="Lei Wu" userId="f083b2a8aea23a2f" providerId="LiveId" clId="{ABADB4FB-5B15-4D28-8DBD-D652F05B6F7B}" dt="2021-04-07T13:17:47.088" v="814" actId="478"/>
          <ac:spMkLst>
            <pc:docMk/>
            <pc:sldMk cId="2468491244" sldId="729"/>
            <ac:spMk id="3" creationId="{00000000-0000-0000-0000-000000000000}"/>
          </ac:spMkLst>
        </pc:spChg>
        <pc:spChg chg="add del mod">
          <ac:chgData name="Lei Wu" userId="f083b2a8aea23a2f" providerId="LiveId" clId="{ABADB4FB-5B15-4D28-8DBD-D652F05B6F7B}" dt="2021-04-07T13:17:48.864" v="815" actId="478"/>
          <ac:spMkLst>
            <pc:docMk/>
            <pc:sldMk cId="2468491244" sldId="729"/>
            <ac:spMk id="4" creationId="{59065263-69CA-43CE-86AF-BCF571B4B748}"/>
          </ac:spMkLst>
        </pc:spChg>
        <pc:spChg chg="del mod">
          <ac:chgData name="Lei Wu" userId="f083b2a8aea23a2f" providerId="LiveId" clId="{ABADB4FB-5B15-4D28-8DBD-D652F05B6F7B}" dt="2021-04-07T23:10:05.963" v="5580" actId="478"/>
          <ac:spMkLst>
            <pc:docMk/>
            <pc:sldMk cId="2468491244" sldId="729"/>
            <ac:spMk id="5" creationId="{290D7227-7B6A-4176-81D3-933EBF3EEC34}"/>
          </ac:spMkLst>
        </pc:spChg>
        <pc:spChg chg="add del mod">
          <ac:chgData name="Lei Wu" userId="f083b2a8aea23a2f" providerId="LiveId" clId="{ABADB4FB-5B15-4D28-8DBD-D652F05B6F7B}" dt="2021-04-07T13:18:05.218" v="824"/>
          <ac:spMkLst>
            <pc:docMk/>
            <pc:sldMk cId="2468491244" sldId="729"/>
            <ac:spMk id="8" creationId="{E2CFCD12-D8EB-4342-A542-B842129E168A}"/>
          </ac:spMkLst>
        </pc:spChg>
        <pc:spChg chg="add mod">
          <ac:chgData name="Lei Wu" userId="f083b2a8aea23a2f" providerId="LiveId" clId="{ABADB4FB-5B15-4D28-8DBD-D652F05B6F7B}" dt="2021-04-07T13:18:35.351" v="842" actId="1036"/>
          <ac:spMkLst>
            <pc:docMk/>
            <pc:sldMk cId="2468491244" sldId="729"/>
            <ac:spMk id="12" creationId="{C9D8C2D4-A495-43D1-B863-D17497C8C244}"/>
          </ac:spMkLst>
        </pc:spChg>
        <pc:spChg chg="add mod">
          <ac:chgData name="Lei Wu" userId="f083b2a8aea23a2f" providerId="LiveId" clId="{ABADB4FB-5B15-4D28-8DBD-D652F05B6F7B}" dt="2021-04-07T23:10:06.573" v="5581"/>
          <ac:spMkLst>
            <pc:docMk/>
            <pc:sldMk cId="2468491244" sldId="729"/>
            <ac:spMk id="13" creationId="{663D346E-9DBB-46EC-9841-F45018018287}"/>
          </ac:spMkLst>
        </pc:spChg>
        <pc:graphicFrameChg chg="del">
          <ac:chgData name="Lei Wu" userId="f083b2a8aea23a2f" providerId="LiveId" clId="{ABADB4FB-5B15-4D28-8DBD-D652F05B6F7B}" dt="2021-04-07T13:17:51.143" v="816" actId="478"/>
          <ac:graphicFrameMkLst>
            <pc:docMk/>
            <pc:sldMk cId="2468491244" sldId="729"/>
            <ac:graphicFrameMk id="6" creationId="{58413105-CBFC-4F26-A9FA-D4D5989B98AF}"/>
          </ac:graphicFrameMkLst>
        </pc:graphicFrameChg>
        <pc:graphicFrameChg chg="add del mod">
          <ac:chgData name="Lei Wu" userId="f083b2a8aea23a2f" providerId="LiveId" clId="{ABADB4FB-5B15-4D28-8DBD-D652F05B6F7B}" dt="2021-04-07T13:18:05.218" v="824"/>
          <ac:graphicFrameMkLst>
            <pc:docMk/>
            <pc:sldMk cId="2468491244" sldId="729"/>
            <ac:graphicFrameMk id="7" creationId="{0C628017-288D-4AEB-9F31-FB76968A855B}"/>
          </ac:graphicFrameMkLst>
        </pc:graphicFrameChg>
        <pc:graphicFrameChg chg="add del mod">
          <ac:chgData name="Lei Wu" userId="f083b2a8aea23a2f" providerId="LiveId" clId="{ABADB4FB-5B15-4D28-8DBD-D652F05B6F7B}" dt="2021-04-07T13:18:03.257" v="823"/>
          <ac:graphicFrameMkLst>
            <pc:docMk/>
            <pc:sldMk cId="2468491244" sldId="729"/>
            <ac:graphicFrameMk id="9" creationId="{FB9A20A5-DF20-420B-947A-531C83D02AE8}"/>
          </ac:graphicFrameMkLst>
        </pc:graphicFrameChg>
        <pc:graphicFrameChg chg="add mod">
          <ac:chgData name="Lei Wu" userId="f083b2a8aea23a2f" providerId="LiveId" clId="{ABADB4FB-5B15-4D28-8DBD-D652F05B6F7B}" dt="2021-04-07T13:18:35.351" v="842" actId="1036"/>
          <ac:graphicFrameMkLst>
            <pc:docMk/>
            <pc:sldMk cId="2468491244" sldId="729"/>
            <ac:graphicFrameMk id="10" creationId="{B8AD7122-3A0A-4A89-AB46-86EA526DDF38}"/>
          </ac:graphicFrameMkLst>
        </pc:graphicFrameChg>
        <pc:graphicFrameChg chg="add mod modGraphic">
          <ac:chgData name="Lei Wu" userId="f083b2a8aea23a2f" providerId="LiveId" clId="{ABADB4FB-5B15-4D28-8DBD-D652F05B6F7B}" dt="2021-04-07T13:18:35.351" v="842" actId="1036"/>
          <ac:graphicFrameMkLst>
            <pc:docMk/>
            <pc:sldMk cId="2468491244" sldId="729"/>
            <ac:graphicFrameMk id="11" creationId="{921B2386-3CA1-4C71-86EF-1A2FDC9A4D85}"/>
          </ac:graphicFrameMkLst>
        </pc:graphicFrameChg>
      </pc:sldChg>
      <pc:sldChg chg="modSp del mod">
        <pc:chgData name="Lei Wu" userId="f083b2a8aea23a2f" providerId="LiveId" clId="{ABADB4FB-5B15-4D28-8DBD-D652F05B6F7B}" dt="2021-04-07T13:50:05.762" v="1041" actId="47"/>
        <pc:sldMkLst>
          <pc:docMk/>
          <pc:sldMk cId="2542911976" sldId="747"/>
        </pc:sldMkLst>
        <pc:spChg chg="mod">
          <ac:chgData name="Lei Wu" userId="f083b2a8aea23a2f" providerId="LiveId" clId="{ABADB4FB-5B15-4D28-8DBD-D652F05B6F7B}" dt="2021-04-07T12:33:20.358" v="110" actId="20577"/>
          <ac:spMkLst>
            <pc:docMk/>
            <pc:sldMk cId="2542911976" sldId="747"/>
            <ac:spMk id="2" creationId="{00000000-0000-0000-0000-000000000000}"/>
          </ac:spMkLst>
        </pc:spChg>
        <pc:spChg chg="mod">
          <ac:chgData name="Lei Wu" userId="f083b2a8aea23a2f" providerId="LiveId" clId="{ABADB4FB-5B15-4D28-8DBD-D652F05B6F7B}" dt="2021-04-07T12:33:47.689" v="119" actId="20577"/>
          <ac:spMkLst>
            <pc:docMk/>
            <pc:sldMk cId="2542911976" sldId="747"/>
            <ac:spMk id="3" creationId="{00000000-0000-0000-0000-000000000000}"/>
          </ac:spMkLst>
        </pc:spChg>
      </pc:sldChg>
      <pc:sldChg chg="addSp delSp modSp del mod modNotesTx">
        <pc:chgData name="Lei Wu" userId="f083b2a8aea23a2f" providerId="LiveId" clId="{ABADB4FB-5B15-4D28-8DBD-D652F05B6F7B}" dt="2021-04-07T12:35:19.571" v="132" actId="47"/>
        <pc:sldMkLst>
          <pc:docMk/>
          <pc:sldMk cId="3208816549" sldId="748"/>
        </pc:sldMkLst>
        <pc:spChg chg="mod">
          <ac:chgData name="Lei Wu" userId="f083b2a8aea23a2f" providerId="LiveId" clId="{ABADB4FB-5B15-4D28-8DBD-D652F05B6F7B}" dt="2021-04-07T12:34:07.821" v="120"/>
          <ac:spMkLst>
            <pc:docMk/>
            <pc:sldMk cId="3208816549" sldId="748"/>
            <ac:spMk id="2" creationId="{00000000-0000-0000-0000-000000000000}"/>
          </ac:spMkLst>
        </pc:spChg>
        <pc:spChg chg="del">
          <ac:chgData name="Lei Wu" userId="f083b2a8aea23a2f" providerId="LiveId" clId="{ABADB4FB-5B15-4D28-8DBD-D652F05B6F7B}" dt="2021-04-07T12:34:17.037" v="121" actId="478"/>
          <ac:spMkLst>
            <pc:docMk/>
            <pc:sldMk cId="3208816549" sldId="748"/>
            <ac:spMk id="3" creationId="{00000000-0000-0000-0000-000000000000}"/>
          </ac:spMkLst>
        </pc:spChg>
        <pc:spChg chg="add del mod">
          <ac:chgData name="Lei Wu" userId="f083b2a8aea23a2f" providerId="LiveId" clId="{ABADB4FB-5B15-4D28-8DBD-D652F05B6F7B}" dt="2021-04-07T12:34:19.817" v="122" actId="478"/>
          <ac:spMkLst>
            <pc:docMk/>
            <pc:sldMk cId="3208816549" sldId="748"/>
            <ac:spMk id="5" creationId="{0DC5C960-51C8-46DD-879D-EBE33540A7EB}"/>
          </ac:spMkLst>
        </pc:spChg>
        <pc:grpChg chg="del">
          <ac:chgData name="Lei Wu" userId="f083b2a8aea23a2f" providerId="LiveId" clId="{ABADB4FB-5B15-4D28-8DBD-D652F05B6F7B}" dt="2021-04-07T12:34:21.957" v="123" actId="478"/>
          <ac:grpSpMkLst>
            <pc:docMk/>
            <pc:sldMk cId="3208816549" sldId="748"/>
            <ac:grpSpMk id="74" creationId="{4C56A2B6-C84E-4341-8FFF-A133B759ADE3}"/>
          </ac:grpSpMkLst>
        </pc:grpChg>
        <pc:graphicFrameChg chg="add mod">
          <ac:chgData name="Lei Wu" userId="f083b2a8aea23a2f" providerId="LiveId" clId="{ABADB4FB-5B15-4D28-8DBD-D652F05B6F7B}" dt="2021-04-07T12:34:22.523" v="124"/>
          <ac:graphicFrameMkLst>
            <pc:docMk/>
            <pc:sldMk cId="3208816549" sldId="748"/>
            <ac:graphicFrameMk id="25" creationId="{A27773A0-D199-4519-90B3-3571585CCA85}"/>
          </ac:graphicFrameMkLst>
        </pc:graphicFrameChg>
      </pc:sldChg>
      <pc:sldChg chg="delSp modSp mod modNotesTx">
        <pc:chgData name="Lei Wu" userId="f083b2a8aea23a2f" providerId="LiveId" clId="{ABADB4FB-5B15-4D28-8DBD-D652F05B6F7B}" dt="2021-04-07T22:08:40.759" v="4707" actId="20577"/>
        <pc:sldMkLst>
          <pc:docMk/>
          <pc:sldMk cId="3003829862" sldId="750"/>
        </pc:sldMkLst>
        <pc:spChg chg="mod">
          <ac:chgData name="Lei Wu" userId="f083b2a8aea23a2f" providerId="LiveId" clId="{ABADB4FB-5B15-4D28-8DBD-D652F05B6F7B}" dt="2021-04-07T22:08:40.759" v="4707" actId="20577"/>
          <ac:spMkLst>
            <pc:docMk/>
            <pc:sldMk cId="3003829862" sldId="750"/>
            <ac:spMk id="2" creationId="{00000000-0000-0000-0000-000000000000}"/>
          </ac:spMkLst>
        </pc:spChg>
        <pc:spChg chg="mod">
          <ac:chgData name="Lei Wu" userId="f083b2a8aea23a2f" providerId="LiveId" clId="{ABADB4FB-5B15-4D28-8DBD-D652F05B6F7B}" dt="2021-04-07T21:28:08.382" v="4262" actId="20577"/>
          <ac:spMkLst>
            <pc:docMk/>
            <pc:sldMk cId="3003829862" sldId="750"/>
            <ac:spMk id="3" creationId="{00000000-0000-0000-0000-000000000000}"/>
          </ac:spMkLst>
        </pc:spChg>
        <pc:grpChg chg="del">
          <ac:chgData name="Lei Wu" userId="f083b2a8aea23a2f" providerId="LiveId" clId="{ABADB4FB-5B15-4D28-8DBD-D652F05B6F7B}" dt="2021-04-07T12:42:47.807" v="256" actId="478"/>
          <ac:grpSpMkLst>
            <pc:docMk/>
            <pc:sldMk cId="3003829862" sldId="750"/>
            <ac:grpSpMk id="73" creationId="{2FEFD909-ADD9-4856-BDAF-A2DC7D0AAABF}"/>
          </ac:grpSpMkLst>
        </pc:grpChg>
      </pc:sldChg>
      <pc:sldChg chg="addSp delSp modSp mod modAnim modNotesTx">
        <pc:chgData name="Lei Wu" userId="f083b2a8aea23a2f" providerId="LiveId" clId="{ABADB4FB-5B15-4D28-8DBD-D652F05B6F7B}" dt="2021-04-07T16:21:06.936" v="2068" actId="20577"/>
        <pc:sldMkLst>
          <pc:docMk/>
          <pc:sldMk cId="2739801314" sldId="751"/>
        </pc:sldMkLst>
        <pc:spChg chg="mod">
          <ac:chgData name="Lei Wu" userId="f083b2a8aea23a2f" providerId="LiveId" clId="{ABADB4FB-5B15-4D28-8DBD-D652F05B6F7B}" dt="2021-04-07T12:39:14.963" v="196"/>
          <ac:spMkLst>
            <pc:docMk/>
            <pc:sldMk cId="2739801314" sldId="751"/>
            <ac:spMk id="2" creationId="{00000000-0000-0000-0000-000000000000}"/>
          </ac:spMkLst>
        </pc:spChg>
        <pc:spChg chg="mod">
          <ac:chgData name="Lei Wu" userId="f083b2a8aea23a2f" providerId="LiveId" clId="{ABADB4FB-5B15-4D28-8DBD-D652F05B6F7B}" dt="2021-04-07T14:08:23.736" v="1607" actId="20577"/>
          <ac:spMkLst>
            <pc:docMk/>
            <pc:sldMk cId="2739801314" sldId="751"/>
            <ac:spMk id="3" creationId="{00000000-0000-0000-0000-000000000000}"/>
          </ac:spMkLst>
        </pc:spChg>
        <pc:spChg chg="add del mod">
          <ac:chgData name="Lei Wu" userId="f083b2a8aea23a2f" providerId="LiveId" clId="{ABADB4FB-5B15-4D28-8DBD-D652F05B6F7B}" dt="2021-04-07T12:39:09.707" v="194" actId="478"/>
          <ac:spMkLst>
            <pc:docMk/>
            <pc:sldMk cId="2739801314" sldId="751"/>
            <ac:spMk id="25" creationId="{8213FB70-FB95-4B8F-B65A-771F2E7FEFE9}"/>
          </ac:spMkLst>
        </pc:spChg>
        <pc:grpChg chg="del">
          <ac:chgData name="Lei Wu" userId="f083b2a8aea23a2f" providerId="LiveId" clId="{ABADB4FB-5B15-4D28-8DBD-D652F05B6F7B}" dt="2021-04-07T12:35:57.083" v="137" actId="478"/>
          <ac:grpSpMkLst>
            <pc:docMk/>
            <pc:sldMk cId="2739801314" sldId="751"/>
            <ac:grpSpMk id="44" creationId="{5A3930A0-2F66-444C-9810-33EEE50B30CF}"/>
          </ac:grpSpMkLst>
        </pc:grpChg>
        <pc:graphicFrameChg chg="add del mod">
          <ac:chgData name="Lei Wu" userId="f083b2a8aea23a2f" providerId="LiveId" clId="{ABADB4FB-5B15-4D28-8DBD-D652F05B6F7B}" dt="2021-04-07T12:39:08.941" v="193" actId="478"/>
          <ac:graphicFrameMkLst>
            <pc:docMk/>
            <pc:sldMk cId="2739801314" sldId="751"/>
            <ac:graphicFrameMk id="24" creationId="{0E517578-AA40-45FE-AB6A-678A9210A7F1}"/>
          </ac:graphicFrameMkLst>
        </pc:graphicFrameChg>
        <pc:graphicFrameChg chg="add del mod">
          <ac:chgData name="Lei Wu" userId="f083b2a8aea23a2f" providerId="LiveId" clId="{ABADB4FB-5B15-4D28-8DBD-D652F05B6F7B}" dt="2021-04-07T12:39:08.532" v="192"/>
          <ac:graphicFrameMkLst>
            <pc:docMk/>
            <pc:sldMk cId="2739801314" sldId="751"/>
            <ac:graphicFrameMk id="26" creationId="{8199CA47-F0B4-4BE9-8B2C-DAA3990A26B8}"/>
          </ac:graphicFrameMkLst>
        </pc:graphicFrameChg>
      </pc:sldChg>
      <pc:sldChg chg="addSp modSp mod modAnim modNotesTx">
        <pc:chgData name="Lei Wu" userId="f083b2a8aea23a2f" providerId="LiveId" clId="{ABADB4FB-5B15-4D28-8DBD-D652F05B6F7B}" dt="2021-04-07T21:45:24.787" v="4677" actId="14100"/>
        <pc:sldMkLst>
          <pc:docMk/>
          <pc:sldMk cId="34768273" sldId="752"/>
        </pc:sldMkLst>
        <pc:spChg chg="mod">
          <ac:chgData name="Lei Wu" userId="f083b2a8aea23a2f" providerId="LiveId" clId="{ABADB4FB-5B15-4D28-8DBD-D652F05B6F7B}" dt="2021-04-07T17:18:25.967" v="3243" actId="14100"/>
          <ac:spMkLst>
            <pc:docMk/>
            <pc:sldMk cId="34768273" sldId="752"/>
            <ac:spMk id="2" creationId="{00000000-0000-0000-0000-000000000000}"/>
          </ac:spMkLst>
        </pc:spChg>
        <pc:spChg chg="mod">
          <ac:chgData name="Lei Wu" userId="f083b2a8aea23a2f" providerId="LiveId" clId="{ABADB4FB-5B15-4D28-8DBD-D652F05B6F7B}" dt="2021-04-07T21:45:01.132" v="4671" actId="404"/>
          <ac:spMkLst>
            <pc:docMk/>
            <pc:sldMk cId="34768273" sldId="752"/>
            <ac:spMk id="3" creationId="{00000000-0000-0000-0000-000000000000}"/>
          </ac:spMkLst>
        </pc:spChg>
        <pc:spChg chg="add mod">
          <ac:chgData name="Lei Wu" userId="f083b2a8aea23a2f" providerId="LiveId" clId="{ABADB4FB-5B15-4D28-8DBD-D652F05B6F7B}" dt="2021-04-07T21:45:16.986" v="4675" actId="1076"/>
          <ac:spMkLst>
            <pc:docMk/>
            <pc:sldMk cId="34768273" sldId="752"/>
            <ac:spMk id="5" creationId="{2F86835E-27E3-492E-83CE-B1A9410E5B42}"/>
          </ac:spMkLst>
        </pc:spChg>
        <pc:spChg chg="add mod">
          <ac:chgData name="Lei Wu" userId="f083b2a8aea23a2f" providerId="LiveId" clId="{ABADB4FB-5B15-4D28-8DBD-D652F05B6F7B}" dt="2021-04-07T21:45:24.787" v="4677" actId="14100"/>
          <ac:spMkLst>
            <pc:docMk/>
            <pc:sldMk cId="34768273" sldId="752"/>
            <ac:spMk id="6" creationId="{7BA664EA-3446-4A5B-BC3B-D0010CA09239}"/>
          </ac:spMkLst>
        </pc:spChg>
      </pc:sldChg>
      <pc:sldChg chg="del">
        <pc:chgData name="Lei Wu" userId="f083b2a8aea23a2f" providerId="LiveId" clId="{ABADB4FB-5B15-4D28-8DBD-D652F05B6F7B}" dt="2021-04-07T22:42:17.759" v="5544" actId="47"/>
        <pc:sldMkLst>
          <pc:docMk/>
          <pc:sldMk cId="1747587439" sldId="753"/>
        </pc:sldMkLst>
      </pc:sldChg>
      <pc:sldChg chg="del">
        <pc:chgData name="Lei Wu" userId="f083b2a8aea23a2f" providerId="LiveId" clId="{ABADB4FB-5B15-4D28-8DBD-D652F05B6F7B}" dt="2021-04-07T12:32:47.925" v="82" actId="47"/>
        <pc:sldMkLst>
          <pc:docMk/>
          <pc:sldMk cId="676257901" sldId="754"/>
        </pc:sldMkLst>
      </pc:sldChg>
      <pc:sldChg chg="del">
        <pc:chgData name="Lei Wu" userId="f083b2a8aea23a2f" providerId="LiveId" clId="{ABADB4FB-5B15-4D28-8DBD-D652F05B6F7B}" dt="2021-04-07T13:20:57.425" v="846" actId="47"/>
        <pc:sldMkLst>
          <pc:docMk/>
          <pc:sldMk cId="3986786798" sldId="755"/>
        </pc:sldMkLst>
      </pc:sldChg>
      <pc:sldChg chg="addSp modSp mod modAnim modNotesTx">
        <pc:chgData name="Lei Wu" userId="f083b2a8aea23a2f" providerId="LiveId" clId="{ABADB4FB-5B15-4D28-8DBD-D652F05B6F7B}" dt="2021-04-07T21:46:28.854" v="4701" actId="20577"/>
        <pc:sldMkLst>
          <pc:docMk/>
          <pc:sldMk cId="1202373818" sldId="756"/>
        </pc:sldMkLst>
        <pc:spChg chg="mod">
          <ac:chgData name="Lei Wu" userId="f083b2a8aea23a2f" providerId="LiveId" clId="{ABADB4FB-5B15-4D28-8DBD-D652F05B6F7B}" dt="2021-04-07T21:46:22.249" v="4699" actId="20577"/>
          <ac:spMkLst>
            <pc:docMk/>
            <pc:sldMk cId="1202373818" sldId="756"/>
            <ac:spMk id="2" creationId="{00000000-0000-0000-0000-000000000000}"/>
          </ac:spMkLst>
        </pc:spChg>
        <pc:spChg chg="mod">
          <ac:chgData name="Lei Wu" userId="f083b2a8aea23a2f" providerId="LiveId" clId="{ABADB4FB-5B15-4D28-8DBD-D652F05B6F7B}" dt="2021-04-07T21:46:28.854" v="4701" actId="20577"/>
          <ac:spMkLst>
            <pc:docMk/>
            <pc:sldMk cId="1202373818" sldId="756"/>
            <ac:spMk id="3" creationId="{00000000-0000-0000-0000-000000000000}"/>
          </ac:spMkLst>
        </pc:spChg>
        <pc:spChg chg="add mod">
          <ac:chgData name="Lei Wu" userId="f083b2a8aea23a2f" providerId="LiveId" clId="{ABADB4FB-5B15-4D28-8DBD-D652F05B6F7B}" dt="2021-04-07T12:41:46.807" v="251" actId="255"/>
          <ac:spMkLst>
            <pc:docMk/>
            <pc:sldMk cId="1202373818" sldId="756"/>
            <ac:spMk id="6" creationId="{62EC32C9-8EDB-4348-BFDD-1384E3393D2A}"/>
          </ac:spMkLst>
        </pc:spChg>
        <pc:graphicFrameChg chg="add mod">
          <ac:chgData name="Lei Wu" userId="f083b2a8aea23a2f" providerId="LiveId" clId="{ABADB4FB-5B15-4D28-8DBD-D652F05B6F7B}" dt="2021-04-07T12:40:04.081" v="204" actId="1076"/>
          <ac:graphicFrameMkLst>
            <pc:docMk/>
            <pc:sldMk cId="1202373818" sldId="756"/>
            <ac:graphicFrameMk id="5" creationId="{0D255595-9144-4D07-8101-D0C74A7959B6}"/>
          </ac:graphicFrameMkLst>
        </pc:graphicFrameChg>
      </pc:sldChg>
      <pc:sldChg chg="addSp delSp modSp mod modNotesTx">
        <pc:chgData name="Lei Wu" userId="f083b2a8aea23a2f" providerId="LiveId" clId="{ABADB4FB-5B15-4D28-8DBD-D652F05B6F7B}" dt="2021-04-07T23:17:24.742" v="5640" actId="20577"/>
        <pc:sldMkLst>
          <pc:docMk/>
          <pc:sldMk cId="2980165752" sldId="757"/>
        </pc:sldMkLst>
        <pc:spChg chg="mod">
          <ac:chgData name="Lei Wu" userId="f083b2a8aea23a2f" providerId="LiveId" clId="{ABADB4FB-5B15-4D28-8DBD-D652F05B6F7B}" dt="2021-04-07T13:16:26.664" v="807"/>
          <ac:spMkLst>
            <pc:docMk/>
            <pc:sldMk cId="2980165752" sldId="757"/>
            <ac:spMk id="2" creationId="{00000000-0000-0000-0000-000000000000}"/>
          </ac:spMkLst>
        </pc:spChg>
        <pc:spChg chg="del">
          <ac:chgData name="Lei Wu" userId="f083b2a8aea23a2f" providerId="LiveId" clId="{ABADB4FB-5B15-4D28-8DBD-D652F05B6F7B}" dt="2021-04-07T13:16:34.838" v="808" actId="478"/>
          <ac:spMkLst>
            <pc:docMk/>
            <pc:sldMk cId="2980165752" sldId="757"/>
            <ac:spMk id="3" creationId="{00000000-0000-0000-0000-000000000000}"/>
          </ac:spMkLst>
        </pc:spChg>
        <pc:spChg chg="add del mod">
          <ac:chgData name="Lei Wu" userId="f083b2a8aea23a2f" providerId="LiveId" clId="{ABADB4FB-5B15-4D28-8DBD-D652F05B6F7B}" dt="2021-04-07T13:16:38.552" v="810" actId="478"/>
          <ac:spMkLst>
            <pc:docMk/>
            <pc:sldMk cId="2980165752" sldId="757"/>
            <ac:spMk id="4" creationId="{DB281CE7-3206-4B12-AC43-D7594A71A335}"/>
          </ac:spMkLst>
        </pc:spChg>
        <pc:spChg chg="add mod">
          <ac:chgData name="Lei Wu" userId="f083b2a8aea23a2f" providerId="LiveId" clId="{ABADB4FB-5B15-4D28-8DBD-D652F05B6F7B}" dt="2021-04-07T13:16:39.086" v="811"/>
          <ac:spMkLst>
            <pc:docMk/>
            <pc:sldMk cId="2980165752" sldId="757"/>
            <ac:spMk id="9" creationId="{A9C0DD5B-87EE-4AFF-A42C-B3F96FB9C128}"/>
          </ac:spMkLst>
        </pc:spChg>
        <pc:graphicFrameChg chg="add mod">
          <ac:chgData name="Lei Wu" userId="f083b2a8aea23a2f" providerId="LiveId" clId="{ABADB4FB-5B15-4D28-8DBD-D652F05B6F7B}" dt="2021-04-07T13:16:39.086" v="811"/>
          <ac:graphicFrameMkLst>
            <pc:docMk/>
            <pc:sldMk cId="2980165752" sldId="757"/>
            <ac:graphicFrameMk id="7" creationId="{ED83BE9D-F554-4063-A604-170292FAF12D}"/>
          </ac:graphicFrameMkLst>
        </pc:graphicFrameChg>
        <pc:graphicFrameChg chg="add del mod modGraphic">
          <ac:chgData name="Lei Wu" userId="f083b2a8aea23a2f" providerId="LiveId" clId="{ABADB4FB-5B15-4D28-8DBD-D652F05B6F7B}" dt="2021-04-07T13:18:58.666" v="843" actId="478"/>
          <ac:graphicFrameMkLst>
            <pc:docMk/>
            <pc:sldMk cId="2980165752" sldId="757"/>
            <ac:graphicFrameMk id="8" creationId="{9A2B8CDF-B777-4909-ACA4-A924BAA9872A}"/>
          </ac:graphicFrameMkLst>
        </pc:graphicFrameChg>
        <pc:graphicFrameChg chg="add mod">
          <ac:chgData name="Lei Wu" userId="f083b2a8aea23a2f" providerId="LiveId" clId="{ABADB4FB-5B15-4D28-8DBD-D652F05B6F7B}" dt="2021-04-07T13:18:59.158" v="844"/>
          <ac:graphicFrameMkLst>
            <pc:docMk/>
            <pc:sldMk cId="2980165752" sldId="757"/>
            <ac:graphicFrameMk id="10" creationId="{4D6E1EC6-3CE2-4869-B928-966D4109B45D}"/>
          </ac:graphicFrameMkLst>
        </pc:graphicFrameChg>
      </pc:sldChg>
      <pc:sldChg chg="del">
        <pc:chgData name="Lei Wu" userId="f083b2a8aea23a2f" providerId="LiveId" clId="{ABADB4FB-5B15-4D28-8DBD-D652F05B6F7B}" dt="2021-04-07T22:42:17.759" v="5544" actId="47"/>
        <pc:sldMkLst>
          <pc:docMk/>
          <pc:sldMk cId="484944077" sldId="758"/>
        </pc:sldMkLst>
      </pc:sldChg>
      <pc:sldChg chg="del">
        <pc:chgData name="Lei Wu" userId="f083b2a8aea23a2f" providerId="LiveId" clId="{ABADB4FB-5B15-4D28-8DBD-D652F05B6F7B}" dt="2021-04-07T22:42:17.759" v="5544" actId="47"/>
        <pc:sldMkLst>
          <pc:docMk/>
          <pc:sldMk cId="3377664543" sldId="761"/>
        </pc:sldMkLst>
      </pc:sldChg>
      <pc:sldChg chg="del">
        <pc:chgData name="Lei Wu" userId="f083b2a8aea23a2f" providerId="LiveId" clId="{ABADB4FB-5B15-4D28-8DBD-D652F05B6F7B}" dt="2021-04-07T22:42:17.759" v="5544" actId="47"/>
        <pc:sldMkLst>
          <pc:docMk/>
          <pc:sldMk cId="144288280" sldId="762"/>
        </pc:sldMkLst>
      </pc:sldChg>
      <pc:sldChg chg="del">
        <pc:chgData name="Lei Wu" userId="f083b2a8aea23a2f" providerId="LiveId" clId="{ABADB4FB-5B15-4D28-8DBD-D652F05B6F7B}" dt="2021-04-07T22:42:17.759" v="5544" actId="47"/>
        <pc:sldMkLst>
          <pc:docMk/>
          <pc:sldMk cId="517047183" sldId="763"/>
        </pc:sldMkLst>
      </pc:sldChg>
      <pc:sldChg chg="del">
        <pc:chgData name="Lei Wu" userId="f083b2a8aea23a2f" providerId="LiveId" clId="{ABADB4FB-5B15-4D28-8DBD-D652F05B6F7B}" dt="2021-04-07T22:42:17.759" v="5544" actId="47"/>
        <pc:sldMkLst>
          <pc:docMk/>
          <pc:sldMk cId="850889256" sldId="764"/>
        </pc:sldMkLst>
      </pc:sldChg>
      <pc:sldChg chg="del">
        <pc:chgData name="Lei Wu" userId="f083b2a8aea23a2f" providerId="LiveId" clId="{ABADB4FB-5B15-4D28-8DBD-D652F05B6F7B}" dt="2021-04-07T22:42:17.759" v="5544" actId="47"/>
        <pc:sldMkLst>
          <pc:docMk/>
          <pc:sldMk cId="130719995" sldId="766"/>
        </pc:sldMkLst>
      </pc:sldChg>
      <pc:sldChg chg="del">
        <pc:chgData name="Lei Wu" userId="f083b2a8aea23a2f" providerId="LiveId" clId="{ABADB4FB-5B15-4D28-8DBD-D652F05B6F7B}" dt="2021-04-07T22:42:17.759" v="5544" actId="47"/>
        <pc:sldMkLst>
          <pc:docMk/>
          <pc:sldMk cId="2353824865" sldId="769"/>
        </pc:sldMkLst>
      </pc:sldChg>
      <pc:sldChg chg="del">
        <pc:chgData name="Lei Wu" userId="f083b2a8aea23a2f" providerId="LiveId" clId="{ABADB4FB-5B15-4D28-8DBD-D652F05B6F7B}" dt="2021-04-07T22:42:17.759" v="5544" actId="47"/>
        <pc:sldMkLst>
          <pc:docMk/>
          <pc:sldMk cId="1618633342" sldId="770"/>
        </pc:sldMkLst>
      </pc:sldChg>
      <pc:sldChg chg="delSp modSp mod modNotesTx">
        <pc:chgData name="Lei Wu" userId="f083b2a8aea23a2f" providerId="LiveId" clId="{ABADB4FB-5B15-4D28-8DBD-D652F05B6F7B}" dt="2021-04-07T21:46:02.984" v="4693" actId="20577"/>
        <pc:sldMkLst>
          <pc:docMk/>
          <pc:sldMk cId="906286239" sldId="774"/>
        </pc:sldMkLst>
        <pc:spChg chg="mod">
          <ac:chgData name="Lei Wu" userId="f083b2a8aea23a2f" providerId="LiveId" clId="{ABADB4FB-5B15-4D28-8DBD-D652F05B6F7B}" dt="2021-04-07T12:55:25.462" v="535"/>
          <ac:spMkLst>
            <pc:docMk/>
            <pc:sldMk cId="906286239" sldId="774"/>
            <ac:spMk id="2" creationId="{00000000-0000-0000-0000-000000000000}"/>
          </ac:spMkLst>
        </pc:spChg>
        <pc:spChg chg="mod">
          <ac:chgData name="Lei Wu" userId="f083b2a8aea23a2f" providerId="LiveId" clId="{ABADB4FB-5B15-4D28-8DBD-D652F05B6F7B}" dt="2021-04-07T21:46:02.984" v="4693" actId="20577"/>
          <ac:spMkLst>
            <pc:docMk/>
            <pc:sldMk cId="906286239" sldId="774"/>
            <ac:spMk id="3" creationId="{00000000-0000-0000-0000-000000000000}"/>
          </ac:spMkLst>
        </pc:spChg>
        <pc:spChg chg="del">
          <ac:chgData name="Lei Wu" userId="f083b2a8aea23a2f" providerId="LiveId" clId="{ABADB4FB-5B15-4D28-8DBD-D652F05B6F7B}" dt="2021-04-07T12:55:41.128" v="536" actId="478"/>
          <ac:spMkLst>
            <pc:docMk/>
            <pc:sldMk cId="906286239" sldId="774"/>
            <ac:spMk id="30" creationId="{3FAE3429-C261-43CA-AE90-8701C17F1192}"/>
          </ac:spMkLst>
        </pc:spChg>
        <pc:grpChg chg="del">
          <ac:chgData name="Lei Wu" userId="f083b2a8aea23a2f" providerId="LiveId" clId="{ABADB4FB-5B15-4D28-8DBD-D652F05B6F7B}" dt="2021-04-07T12:55:42.778" v="537" actId="478"/>
          <ac:grpSpMkLst>
            <pc:docMk/>
            <pc:sldMk cId="906286239" sldId="774"/>
            <ac:grpSpMk id="55" creationId="{29A58688-A71D-4240-A33D-06595EAF547D}"/>
          </ac:grpSpMkLst>
        </pc:grpChg>
      </pc:sldChg>
      <pc:sldChg chg="del">
        <pc:chgData name="Lei Wu" userId="f083b2a8aea23a2f" providerId="LiveId" clId="{ABADB4FB-5B15-4D28-8DBD-D652F05B6F7B}" dt="2021-04-07T22:42:17.759" v="5544" actId="47"/>
        <pc:sldMkLst>
          <pc:docMk/>
          <pc:sldMk cId="2502971204" sldId="775"/>
        </pc:sldMkLst>
      </pc:sldChg>
      <pc:sldChg chg="del">
        <pc:chgData name="Lei Wu" userId="f083b2a8aea23a2f" providerId="LiveId" clId="{ABADB4FB-5B15-4D28-8DBD-D652F05B6F7B}" dt="2021-04-07T22:42:17.759" v="5544" actId="47"/>
        <pc:sldMkLst>
          <pc:docMk/>
          <pc:sldMk cId="2301949398" sldId="776"/>
        </pc:sldMkLst>
      </pc:sldChg>
      <pc:sldChg chg="del">
        <pc:chgData name="Lei Wu" userId="f083b2a8aea23a2f" providerId="LiveId" clId="{ABADB4FB-5B15-4D28-8DBD-D652F05B6F7B}" dt="2021-04-07T22:42:17.759" v="5544" actId="47"/>
        <pc:sldMkLst>
          <pc:docMk/>
          <pc:sldMk cId="1493606514" sldId="777"/>
        </pc:sldMkLst>
      </pc:sldChg>
      <pc:sldChg chg="del">
        <pc:chgData name="Lei Wu" userId="f083b2a8aea23a2f" providerId="LiveId" clId="{ABADB4FB-5B15-4D28-8DBD-D652F05B6F7B}" dt="2021-04-07T22:42:17.759" v="5544" actId="47"/>
        <pc:sldMkLst>
          <pc:docMk/>
          <pc:sldMk cId="3972593178" sldId="778"/>
        </pc:sldMkLst>
      </pc:sldChg>
      <pc:sldChg chg="del">
        <pc:chgData name="Lei Wu" userId="f083b2a8aea23a2f" providerId="LiveId" clId="{ABADB4FB-5B15-4D28-8DBD-D652F05B6F7B}" dt="2021-04-07T22:42:17.759" v="5544" actId="47"/>
        <pc:sldMkLst>
          <pc:docMk/>
          <pc:sldMk cId="4050689291" sldId="780"/>
        </pc:sldMkLst>
      </pc:sldChg>
      <pc:sldChg chg="del">
        <pc:chgData name="Lei Wu" userId="f083b2a8aea23a2f" providerId="LiveId" clId="{ABADB4FB-5B15-4D28-8DBD-D652F05B6F7B}" dt="2021-04-07T22:42:17.759" v="5544" actId="47"/>
        <pc:sldMkLst>
          <pc:docMk/>
          <pc:sldMk cId="1772276488" sldId="781"/>
        </pc:sldMkLst>
      </pc:sldChg>
      <pc:sldChg chg="del">
        <pc:chgData name="Lei Wu" userId="f083b2a8aea23a2f" providerId="LiveId" clId="{ABADB4FB-5B15-4D28-8DBD-D652F05B6F7B}" dt="2021-04-07T22:42:17.759" v="5544" actId="47"/>
        <pc:sldMkLst>
          <pc:docMk/>
          <pc:sldMk cId="2194089362" sldId="782"/>
        </pc:sldMkLst>
      </pc:sldChg>
      <pc:sldChg chg="del">
        <pc:chgData name="Lei Wu" userId="f083b2a8aea23a2f" providerId="LiveId" clId="{ABADB4FB-5B15-4D28-8DBD-D652F05B6F7B}" dt="2021-04-07T22:42:17.759" v="5544" actId="47"/>
        <pc:sldMkLst>
          <pc:docMk/>
          <pc:sldMk cId="3033936848" sldId="783"/>
        </pc:sldMkLst>
      </pc:sldChg>
      <pc:sldChg chg="del">
        <pc:chgData name="Lei Wu" userId="f083b2a8aea23a2f" providerId="LiveId" clId="{ABADB4FB-5B15-4D28-8DBD-D652F05B6F7B}" dt="2021-04-07T22:42:17.759" v="5544" actId="47"/>
        <pc:sldMkLst>
          <pc:docMk/>
          <pc:sldMk cId="2294450242" sldId="784"/>
        </pc:sldMkLst>
      </pc:sldChg>
      <pc:sldChg chg="del">
        <pc:chgData name="Lei Wu" userId="f083b2a8aea23a2f" providerId="LiveId" clId="{ABADB4FB-5B15-4D28-8DBD-D652F05B6F7B}" dt="2021-04-07T22:42:17.759" v="5544" actId="47"/>
        <pc:sldMkLst>
          <pc:docMk/>
          <pc:sldMk cId="2120296529" sldId="785"/>
        </pc:sldMkLst>
      </pc:sldChg>
      <pc:sldChg chg="del">
        <pc:chgData name="Lei Wu" userId="f083b2a8aea23a2f" providerId="LiveId" clId="{ABADB4FB-5B15-4D28-8DBD-D652F05B6F7B}" dt="2021-04-07T22:42:17.759" v="5544" actId="47"/>
        <pc:sldMkLst>
          <pc:docMk/>
          <pc:sldMk cId="591484727" sldId="789"/>
        </pc:sldMkLst>
      </pc:sldChg>
      <pc:sldChg chg="del">
        <pc:chgData name="Lei Wu" userId="f083b2a8aea23a2f" providerId="LiveId" clId="{ABADB4FB-5B15-4D28-8DBD-D652F05B6F7B}" dt="2021-04-07T22:42:17.759" v="5544" actId="47"/>
        <pc:sldMkLst>
          <pc:docMk/>
          <pc:sldMk cId="4172546534" sldId="790"/>
        </pc:sldMkLst>
      </pc:sldChg>
      <pc:sldChg chg="del">
        <pc:chgData name="Lei Wu" userId="f083b2a8aea23a2f" providerId="LiveId" clId="{ABADB4FB-5B15-4D28-8DBD-D652F05B6F7B}" dt="2021-04-07T22:42:17.759" v="5544" actId="47"/>
        <pc:sldMkLst>
          <pc:docMk/>
          <pc:sldMk cId="3098564218" sldId="791"/>
        </pc:sldMkLst>
      </pc:sldChg>
      <pc:sldChg chg="del">
        <pc:chgData name="Lei Wu" userId="f083b2a8aea23a2f" providerId="LiveId" clId="{ABADB4FB-5B15-4D28-8DBD-D652F05B6F7B}" dt="2021-04-07T22:42:17.759" v="5544" actId="47"/>
        <pc:sldMkLst>
          <pc:docMk/>
          <pc:sldMk cId="3067946284" sldId="792"/>
        </pc:sldMkLst>
      </pc:sldChg>
      <pc:sldChg chg="modSp mod">
        <pc:chgData name="Lei Wu" userId="f083b2a8aea23a2f" providerId="LiveId" clId="{ABADB4FB-5B15-4D28-8DBD-D652F05B6F7B}" dt="2021-04-07T13:03:49.523" v="639" actId="404"/>
        <pc:sldMkLst>
          <pc:docMk/>
          <pc:sldMk cId="2262463546" sldId="793"/>
        </pc:sldMkLst>
        <pc:spChg chg="mod">
          <ac:chgData name="Lei Wu" userId="f083b2a8aea23a2f" providerId="LiveId" clId="{ABADB4FB-5B15-4D28-8DBD-D652F05B6F7B}" dt="2021-04-07T13:01:08.132" v="595"/>
          <ac:spMkLst>
            <pc:docMk/>
            <pc:sldMk cId="2262463546" sldId="793"/>
            <ac:spMk id="2" creationId="{00000000-0000-0000-0000-000000000000}"/>
          </ac:spMkLst>
        </pc:spChg>
        <pc:spChg chg="mod">
          <ac:chgData name="Lei Wu" userId="f083b2a8aea23a2f" providerId="LiveId" clId="{ABADB4FB-5B15-4D28-8DBD-D652F05B6F7B}" dt="2021-04-07T13:03:49.523" v="639" actId="404"/>
          <ac:spMkLst>
            <pc:docMk/>
            <pc:sldMk cId="2262463546" sldId="793"/>
            <ac:spMk id="3" creationId="{00000000-0000-0000-0000-000000000000}"/>
          </ac:spMkLst>
        </pc:spChg>
      </pc:sldChg>
      <pc:sldChg chg="addSp delSp modSp mod">
        <pc:chgData name="Lei Wu" userId="f083b2a8aea23a2f" providerId="LiveId" clId="{ABADB4FB-5B15-4D28-8DBD-D652F05B6F7B}" dt="2021-04-07T13:06:09.251" v="674" actId="1076"/>
        <pc:sldMkLst>
          <pc:docMk/>
          <pc:sldMk cId="3414118523" sldId="794"/>
        </pc:sldMkLst>
        <pc:spChg chg="mod">
          <ac:chgData name="Lei Wu" userId="f083b2a8aea23a2f" providerId="LiveId" clId="{ABADB4FB-5B15-4D28-8DBD-D652F05B6F7B}" dt="2021-04-07T13:05:51.518" v="669"/>
          <ac:spMkLst>
            <pc:docMk/>
            <pc:sldMk cId="3414118523" sldId="794"/>
            <ac:spMk id="2" creationId="{00000000-0000-0000-0000-000000000000}"/>
          </ac:spMkLst>
        </pc:spChg>
        <pc:spChg chg="del">
          <ac:chgData name="Lei Wu" userId="f083b2a8aea23a2f" providerId="LiveId" clId="{ABADB4FB-5B15-4D28-8DBD-D652F05B6F7B}" dt="2021-04-07T13:05:54.971" v="670" actId="478"/>
          <ac:spMkLst>
            <pc:docMk/>
            <pc:sldMk cId="3414118523" sldId="794"/>
            <ac:spMk id="3" creationId="{00000000-0000-0000-0000-000000000000}"/>
          </ac:spMkLst>
        </pc:spChg>
        <pc:spChg chg="add del mod">
          <ac:chgData name="Lei Wu" userId="f083b2a8aea23a2f" providerId="LiveId" clId="{ABADB4FB-5B15-4D28-8DBD-D652F05B6F7B}" dt="2021-04-07T13:05:56.782" v="671" actId="478"/>
          <ac:spMkLst>
            <pc:docMk/>
            <pc:sldMk cId="3414118523" sldId="794"/>
            <ac:spMk id="4" creationId="{63931B62-24F6-49E2-8F97-142A9FD82AEB}"/>
          </ac:spMkLst>
        </pc:spChg>
        <pc:spChg chg="del">
          <ac:chgData name="Lei Wu" userId="f083b2a8aea23a2f" providerId="LiveId" clId="{ABADB4FB-5B15-4D28-8DBD-D652F05B6F7B}" dt="2021-04-07T13:06:01.073" v="672" actId="478"/>
          <ac:spMkLst>
            <pc:docMk/>
            <pc:sldMk cId="3414118523" sldId="794"/>
            <ac:spMk id="117" creationId="{8D049612-B74C-47F3-AE43-2077AB8C2FD1}"/>
          </ac:spMkLst>
        </pc:spChg>
        <pc:spChg chg="del">
          <ac:chgData name="Lei Wu" userId="f083b2a8aea23a2f" providerId="LiveId" clId="{ABADB4FB-5B15-4D28-8DBD-D652F05B6F7B}" dt="2021-04-07T13:06:01.073" v="672" actId="478"/>
          <ac:spMkLst>
            <pc:docMk/>
            <pc:sldMk cId="3414118523" sldId="794"/>
            <ac:spMk id="118" creationId="{92B477CC-1104-4271-B9E1-55E73C3C710E}"/>
          </ac:spMkLst>
        </pc:spChg>
        <pc:spChg chg="del">
          <ac:chgData name="Lei Wu" userId="f083b2a8aea23a2f" providerId="LiveId" clId="{ABADB4FB-5B15-4D28-8DBD-D652F05B6F7B}" dt="2021-04-07T13:06:01.073" v="672" actId="478"/>
          <ac:spMkLst>
            <pc:docMk/>
            <pc:sldMk cId="3414118523" sldId="794"/>
            <ac:spMk id="119" creationId="{6BC6942A-9530-493B-8BF5-B5B6030D8D04}"/>
          </ac:spMkLst>
        </pc:spChg>
        <pc:spChg chg="del">
          <ac:chgData name="Lei Wu" userId="f083b2a8aea23a2f" providerId="LiveId" clId="{ABADB4FB-5B15-4D28-8DBD-D652F05B6F7B}" dt="2021-04-07T13:06:01.073" v="672" actId="478"/>
          <ac:spMkLst>
            <pc:docMk/>
            <pc:sldMk cId="3414118523" sldId="794"/>
            <ac:spMk id="120" creationId="{0E74B001-614E-4060-B891-54BB3F42B554}"/>
          </ac:spMkLst>
        </pc:spChg>
        <pc:spChg chg="del">
          <ac:chgData name="Lei Wu" userId="f083b2a8aea23a2f" providerId="LiveId" clId="{ABADB4FB-5B15-4D28-8DBD-D652F05B6F7B}" dt="2021-04-07T13:06:01.073" v="672" actId="478"/>
          <ac:spMkLst>
            <pc:docMk/>
            <pc:sldMk cId="3414118523" sldId="794"/>
            <ac:spMk id="121" creationId="{6125A7CD-B1CA-426D-865E-EB0230F2EC6C}"/>
          </ac:spMkLst>
        </pc:spChg>
        <pc:spChg chg="del">
          <ac:chgData name="Lei Wu" userId="f083b2a8aea23a2f" providerId="LiveId" clId="{ABADB4FB-5B15-4D28-8DBD-D652F05B6F7B}" dt="2021-04-07T13:06:01.073" v="672" actId="478"/>
          <ac:spMkLst>
            <pc:docMk/>
            <pc:sldMk cId="3414118523" sldId="794"/>
            <ac:spMk id="122" creationId="{3F4780D1-ABED-4824-AF97-B62549356DE7}"/>
          </ac:spMkLst>
        </pc:spChg>
        <pc:spChg chg="del">
          <ac:chgData name="Lei Wu" userId="f083b2a8aea23a2f" providerId="LiveId" clId="{ABADB4FB-5B15-4D28-8DBD-D652F05B6F7B}" dt="2021-04-07T13:06:01.073" v="672" actId="478"/>
          <ac:spMkLst>
            <pc:docMk/>
            <pc:sldMk cId="3414118523" sldId="794"/>
            <ac:spMk id="123" creationId="{E47EC8CD-834F-42E5-A14B-A55A9CC51704}"/>
          </ac:spMkLst>
        </pc:spChg>
        <pc:spChg chg="del">
          <ac:chgData name="Lei Wu" userId="f083b2a8aea23a2f" providerId="LiveId" clId="{ABADB4FB-5B15-4D28-8DBD-D652F05B6F7B}" dt="2021-04-07T13:06:01.073" v="672" actId="478"/>
          <ac:spMkLst>
            <pc:docMk/>
            <pc:sldMk cId="3414118523" sldId="794"/>
            <ac:spMk id="124" creationId="{CE406110-3FF4-4D7B-AC88-949EBB196EB2}"/>
          </ac:spMkLst>
        </pc:spChg>
        <pc:spChg chg="del">
          <ac:chgData name="Lei Wu" userId="f083b2a8aea23a2f" providerId="LiveId" clId="{ABADB4FB-5B15-4D28-8DBD-D652F05B6F7B}" dt="2021-04-07T13:06:01.073" v="672" actId="478"/>
          <ac:spMkLst>
            <pc:docMk/>
            <pc:sldMk cId="3414118523" sldId="794"/>
            <ac:spMk id="125" creationId="{2A55173D-ED09-45D1-9F8D-FD3133974381}"/>
          </ac:spMkLst>
        </pc:spChg>
        <pc:spChg chg="del">
          <ac:chgData name="Lei Wu" userId="f083b2a8aea23a2f" providerId="LiveId" clId="{ABADB4FB-5B15-4D28-8DBD-D652F05B6F7B}" dt="2021-04-07T13:06:01.073" v="672" actId="478"/>
          <ac:spMkLst>
            <pc:docMk/>
            <pc:sldMk cId="3414118523" sldId="794"/>
            <ac:spMk id="126" creationId="{2B644EF3-8234-4420-959E-B6D1AA584414}"/>
          </ac:spMkLst>
        </pc:spChg>
        <pc:spChg chg="del">
          <ac:chgData name="Lei Wu" userId="f083b2a8aea23a2f" providerId="LiveId" clId="{ABADB4FB-5B15-4D28-8DBD-D652F05B6F7B}" dt="2021-04-07T13:06:01.073" v="672" actId="478"/>
          <ac:spMkLst>
            <pc:docMk/>
            <pc:sldMk cId="3414118523" sldId="794"/>
            <ac:spMk id="127" creationId="{7C3A19ED-55C8-409E-8086-36340E879368}"/>
          </ac:spMkLst>
        </pc:spChg>
        <pc:spChg chg="del">
          <ac:chgData name="Lei Wu" userId="f083b2a8aea23a2f" providerId="LiveId" clId="{ABADB4FB-5B15-4D28-8DBD-D652F05B6F7B}" dt="2021-04-07T13:06:01.073" v="672" actId="478"/>
          <ac:spMkLst>
            <pc:docMk/>
            <pc:sldMk cId="3414118523" sldId="794"/>
            <ac:spMk id="128" creationId="{A5AFA0AF-E896-4134-AE72-EB41BF2086C9}"/>
          </ac:spMkLst>
        </pc:spChg>
        <pc:spChg chg="del">
          <ac:chgData name="Lei Wu" userId="f083b2a8aea23a2f" providerId="LiveId" clId="{ABADB4FB-5B15-4D28-8DBD-D652F05B6F7B}" dt="2021-04-07T13:06:01.073" v="672" actId="478"/>
          <ac:spMkLst>
            <pc:docMk/>
            <pc:sldMk cId="3414118523" sldId="794"/>
            <ac:spMk id="129" creationId="{75FE58ED-2851-4479-8A4A-C86DE4E7F815}"/>
          </ac:spMkLst>
        </pc:spChg>
        <pc:spChg chg="del">
          <ac:chgData name="Lei Wu" userId="f083b2a8aea23a2f" providerId="LiveId" clId="{ABADB4FB-5B15-4D28-8DBD-D652F05B6F7B}" dt="2021-04-07T13:06:01.073" v="672" actId="478"/>
          <ac:spMkLst>
            <pc:docMk/>
            <pc:sldMk cId="3414118523" sldId="794"/>
            <ac:spMk id="130" creationId="{E991760F-5926-4917-8562-821E32F50E26}"/>
          </ac:spMkLst>
        </pc:spChg>
        <pc:spChg chg="del">
          <ac:chgData name="Lei Wu" userId="f083b2a8aea23a2f" providerId="LiveId" clId="{ABADB4FB-5B15-4D28-8DBD-D652F05B6F7B}" dt="2021-04-07T13:06:01.073" v="672" actId="478"/>
          <ac:spMkLst>
            <pc:docMk/>
            <pc:sldMk cId="3414118523" sldId="794"/>
            <ac:spMk id="131" creationId="{0BD3BA71-8B01-4309-B5B9-0AACEE8648E4}"/>
          </ac:spMkLst>
        </pc:spChg>
        <pc:spChg chg="del">
          <ac:chgData name="Lei Wu" userId="f083b2a8aea23a2f" providerId="LiveId" clId="{ABADB4FB-5B15-4D28-8DBD-D652F05B6F7B}" dt="2021-04-07T13:06:01.073" v="672" actId="478"/>
          <ac:spMkLst>
            <pc:docMk/>
            <pc:sldMk cId="3414118523" sldId="794"/>
            <ac:spMk id="132" creationId="{7BDECBD4-EC44-4A4B-A830-1F71936969FD}"/>
          </ac:spMkLst>
        </pc:spChg>
        <pc:spChg chg="del">
          <ac:chgData name="Lei Wu" userId="f083b2a8aea23a2f" providerId="LiveId" clId="{ABADB4FB-5B15-4D28-8DBD-D652F05B6F7B}" dt="2021-04-07T13:06:01.073" v="672" actId="478"/>
          <ac:spMkLst>
            <pc:docMk/>
            <pc:sldMk cId="3414118523" sldId="794"/>
            <ac:spMk id="133" creationId="{EBF95F8A-4F2A-4AFF-81C9-97B3B47AF9B6}"/>
          </ac:spMkLst>
        </pc:spChg>
        <pc:spChg chg="del">
          <ac:chgData name="Lei Wu" userId="f083b2a8aea23a2f" providerId="LiveId" clId="{ABADB4FB-5B15-4D28-8DBD-D652F05B6F7B}" dt="2021-04-07T13:06:01.073" v="672" actId="478"/>
          <ac:spMkLst>
            <pc:docMk/>
            <pc:sldMk cId="3414118523" sldId="794"/>
            <ac:spMk id="134" creationId="{52F84EA0-4ACF-42D2-A0AC-75CE6680B6DE}"/>
          </ac:spMkLst>
        </pc:spChg>
        <pc:spChg chg="del">
          <ac:chgData name="Lei Wu" userId="f083b2a8aea23a2f" providerId="LiveId" clId="{ABADB4FB-5B15-4D28-8DBD-D652F05B6F7B}" dt="2021-04-07T13:06:01.073" v="672" actId="478"/>
          <ac:spMkLst>
            <pc:docMk/>
            <pc:sldMk cId="3414118523" sldId="794"/>
            <ac:spMk id="135" creationId="{022E5F39-B130-4726-901B-487BDF5EF88D}"/>
          </ac:spMkLst>
        </pc:spChg>
        <pc:spChg chg="del">
          <ac:chgData name="Lei Wu" userId="f083b2a8aea23a2f" providerId="LiveId" clId="{ABADB4FB-5B15-4D28-8DBD-D652F05B6F7B}" dt="2021-04-07T13:06:01.073" v="672" actId="478"/>
          <ac:spMkLst>
            <pc:docMk/>
            <pc:sldMk cId="3414118523" sldId="794"/>
            <ac:spMk id="136" creationId="{062210B1-0C46-46B6-85CD-8FDDF48C5CA1}"/>
          </ac:spMkLst>
        </pc:spChg>
        <pc:spChg chg="del">
          <ac:chgData name="Lei Wu" userId="f083b2a8aea23a2f" providerId="LiveId" clId="{ABADB4FB-5B15-4D28-8DBD-D652F05B6F7B}" dt="2021-04-07T13:06:01.073" v="672" actId="478"/>
          <ac:spMkLst>
            <pc:docMk/>
            <pc:sldMk cId="3414118523" sldId="794"/>
            <ac:spMk id="137" creationId="{A9991FFB-23F5-41BC-BFDD-10254790D32B}"/>
          </ac:spMkLst>
        </pc:spChg>
        <pc:spChg chg="del">
          <ac:chgData name="Lei Wu" userId="f083b2a8aea23a2f" providerId="LiveId" clId="{ABADB4FB-5B15-4D28-8DBD-D652F05B6F7B}" dt="2021-04-07T13:06:01.073" v="672" actId="478"/>
          <ac:spMkLst>
            <pc:docMk/>
            <pc:sldMk cId="3414118523" sldId="794"/>
            <ac:spMk id="138" creationId="{C88FCD90-0A5E-4949-8CDD-F7AA7A3297DF}"/>
          </ac:spMkLst>
        </pc:spChg>
        <pc:spChg chg="del">
          <ac:chgData name="Lei Wu" userId="f083b2a8aea23a2f" providerId="LiveId" clId="{ABADB4FB-5B15-4D28-8DBD-D652F05B6F7B}" dt="2021-04-07T13:06:01.073" v="672" actId="478"/>
          <ac:spMkLst>
            <pc:docMk/>
            <pc:sldMk cId="3414118523" sldId="794"/>
            <ac:spMk id="139" creationId="{212CA0D8-23B0-49E7-B416-AA31415D5FC0}"/>
          </ac:spMkLst>
        </pc:spChg>
        <pc:spChg chg="del">
          <ac:chgData name="Lei Wu" userId="f083b2a8aea23a2f" providerId="LiveId" clId="{ABADB4FB-5B15-4D28-8DBD-D652F05B6F7B}" dt="2021-04-07T13:06:01.073" v="672" actId="478"/>
          <ac:spMkLst>
            <pc:docMk/>
            <pc:sldMk cId="3414118523" sldId="794"/>
            <ac:spMk id="140" creationId="{1588CF2F-46A9-4203-80B5-AB3F2BE380FE}"/>
          </ac:spMkLst>
        </pc:spChg>
        <pc:spChg chg="del">
          <ac:chgData name="Lei Wu" userId="f083b2a8aea23a2f" providerId="LiveId" clId="{ABADB4FB-5B15-4D28-8DBD-D652F05B6F7B}" dt="2021-04-07T13:06:01.073" v="672" actId="478"/>
          <ac:spMkLst>
            <pc:docMk/>
            <pc:sldMk cId="3414118523" sldId="794"/>
            <ac:spMk id="141" creationId="{5F2B13BD-745A-4243-A41C-B83442EECC35}"/>
          </ac:spMkLst>
        </pc:spChg>
        <pc:spChg chg="del">
          <ac:chgData name="Lei Wu" userId="f083b2a8aea23a2f" providerId="LiveId" clId="{ABADB4FB-5B15-4D28-8DBD-D652F05B6F7B}" dt="2021-04-07T13:06:01.073" v="672" actId="478"/>
          <ac:spMkLst>
            <pc:docMk/>
            <pc:sldMk cId="3414118523" sldId="794"/>
            <ac:spMk id="142" creationId="{01434402-A9D3-43B4-A551-16D726B06EE6}"/>
          </ac:spMkLst>
        </pc:spChg>
        <pc:spChg chg="del">
          <ac:chgData name="Lei Wu" userId="f083b2a8aea23a2f" providerId="LiveId" clId="{ABADB4FB-5B15-4D28-8DBD-D652F05B6F7B}" dt="2021-04-07T13:06:01.073" v="672" actId="478"/>
          <ac:spMkLst>
            <pc:docMk/>
            <pc:sldMk cId="3414118523" sldId="794"/>
            <ac:spMk id="143" creationId="{ECBCD419-2AE4-4F7F-B8DC-104338185756}"/>
          </ac:spMkLst>
        </pc:spChg>
        <pc:spChg chg="del">
          <ac:chgData name="Lei Wu" userId="f083b2a8aea23a2f" providerId="LiveId" clId="{ABADB4FB-5B15-4D28-8DBD-D652F05B6F7B}" dt="2021-04-07T13:06:01.073" v="672" actId="478"/>
          <ac:spMkLst>
            <pc:docMk/>
            <pc:sldMk cId="3414118523" sldId="794"/>
            <ac:spMk id="144" creationId="{C53311BC-AB8F-46F8-B54F-1EFDA5190388}"/>
          </ac:spMkLst>
        </pc:spChg>
        <pc:spChg chg="del">
          <ac:chgData name="Lei Wu" userId="f083b2a8aea23a2f" providerId="LiveId" clId="{ABADB4FB-5B15-4D28-8DBD-D652F05B6F7B}" dt="2021-04-07T13:06:01.073" v="672" actId="478"/>
          <ac:spMkLst>
            <pc:docMk/>
            <pc:sldMk cId="3414118523" sldId="794"/>
            <ac:spMk id="145" creationId="{8DD85B1D-BAAB-40A1-9844-05911749C4ED}"/>
          </ac:spMkLst>
        </pc:spChg>
        <pc:spChg chg="del">
          <ac:chgData name="Lei Wu" userId="f083b2a8aea23a2f" providerId="LiveId" clId="{ABADB4FB-5B15-4D28-8DBD-D652F05B6F7B}" dt="2021-04-07T13:06:01.073" v="672" actId="478"/>
          <ac:spMkLst>
            <pc:docMk/>
            <pc:sldMk cId="3414118523" sldId="794"/>
            <ac:spMk id="146" creationId="{27921626-E465-40F2-A32B-5362F8E3C06A}"/>
          </ac:spMkLst>
        </pc:spChg>
        <pc:spChg chg="del">
          <ac:chgData name="Lei Wu" userId="f083b2a8aea23a2f" providerId="LiveId" clId="{ABADB4FB-5B15-4D28-8DBD-D652F05B6F7B}" dt="2021-04-07T13:06:01.073" v="672" actId="478"/>
          <ac:spMkLst>
            <pc:docMk/>
            <pc:sldMk cId="3414118523" sldId="794"/>
            <ac:spMk id="147" creationId="{9CCF2007-BD24-4E96-9AEB-ABBAC9110670}"/>
          </ac:spMkLst>
        </pc:spChg>
        <pc:spChg chg="del">
          <ac:chgData name="Lei Wu" userId="f083b2a8aea23a2f" providerId="LiveId" clId="{ABADB4FB-5B15-4D28-8DBD-D652F05B6F7B}" dt="2021-04-07T13:06:01.073" v="672" actId="478"/>
          <ac:spMkLst>
            <pc:docMk/>
            <pc:sldMk cId="3414118523" sldId="794"/>
            <ac:spMk id="148" creationId="{256A5D0E-558D-4D32-890E-45A340331941}"/>
          </ac:spMkLst>
        </pc:spChg>
        <pc:spChg chg="del">
          <ac:chgData name="Lei Wu" userId="f083b2a8aea23a2f" providerId="LiveId" clId="{ABADB4FB-5B15-4D28-8DBD-D652F05B6F7B}" dt="2021-04-07T13:06:01.073" v="672" actId="478"/>
          <ac:spMkLst>
            <pc:docMk/>
            <pc:sldMk cId="3414118523" sldId="794"/>
            <ac:spMk id="149" creationId="{BD7FA8D3-0846-484A-8C4C-EC5C3A21B0E3}"/>
          </ac:spMkLst>
        </pc:spChg>
        <pc:spChg chg="del">
          <ac:chgData name="Lei Wu" userId="f083b2a8aea23a2f" providerId="LiveId" clId="{ABADB4FB-5B15-4D28-8DBD-D652F05B6F7B}" dt="2021-04-07T13:06:01.073" v="672" actId="478"/>
          <ac:spMkLst>
            <pc:docMk/>
            <pc:sldMk cId="3414118523" sldId="794"/>
            <ac:spMk id="150" creationId="{BCAB67A3-2EC7-4038-B8DF-80A4EA880589}"/>
          </ac:spMkLst>
        </pc:spChg>
        <pc:spChg chg="del">
          <ac:chgData name="Lei Wu" userId="f083b2a8aea23a2f" providerId="LiveId" clId="{ABADB4FB-5B15-4D28-8DBD-D652F05B6F7B}" dt="2021-04-07T13:06:01.073" v="672" actId="478"/>
          <ac:spMkLst>
            <pc:docMk/>
            <pc:sldMk cId="3414118523" sldId="794"/>
            <ac:spMk id="151" creationId="{B2382B8D-C730-482C-A6E4-A9689E727263}"/>
          </ac:spMkLst>
        </pc:spChg>
        <pc:spChg chg="del">
          <ac:chgData name="Lei Wu" userId="f083b2a8aea23a2f" providerId="LiveId" clId="{ABADB4FB-5B15-4D28-8DBD-D652F05B6F7B}" dt="2021-04-07T13:06:01.073" v="672" actId="478"/>
          <ac:spMkLst>
            <pc:docMk/>
            <pc:sldMk cId="3414118523" sldId="794"/>
            <ac:spMk id="152" creationId="{85BA5070-2ACA-429C-9EFB-C4DB196CB35D}"/>
          </ac:spMkLst>
        </pc:spChg>
        <pc:spChg chg="del">
          <ac:chgData name="Lei Wu" userId="f083b2a8aea23a2f" providerId="LiveId" clId="{ABADB4FB-5B15-4D28-8DBD-D652F05B6F7B}" dt="2021-04-07T13:06:01.073" v="672" actId="478"/>
          <ac:spMkLst>
            <pc:docMk/>
            <pc:sldMk cId="3414118523" sldId="794"/>
            <ac:spMk id="153" creationId="{8BCF4404-4720-407E-9F31-EF1382F6D107}"/>
          </ac:spMkLst>
        </pc:spChg>
        <pc:spChg chg="del">
          <ac:chgData name="Lei Wu" userId="f083b2a8aea23a2f" providerId="LiveId" clId="{ABADB4FB-5B15-4D28-8DBD-D652F05B6F7B}" dt="2021-04-07T13:06:01.073" v="672" actId="478"/>
          <ac:spMkLst>
            <pc:docMk/>
            <pc:sldMk cId="3414118523" sldId="794"/>
            <ac:spMk id="154" creationId="{7525600E-3138-4BD0-927A-A7045DD577A8}"/>
          </ac:spMkLst>
        </pc:spChg>
        <pc:spChg chg="del">
          <ac:chgData name="Lei Wu" userId="f083b2a8aea23a2f" providerId="LiveId" clId="{ABADB4FB-5B15-4D28-8DBD-D652F05B6F7B}" dt="2021-04-07T13:06:01.073" v="672" actId="478"/>
          <ac:spMkLst>
            <pc:docMk/>
            <pc:sldMk cId="3414118523" sldId="794"/>
            <ac:spMk id="155" creationId="{D1DDCB2D-EB73-4ADC-9BF9-AA332C1FDCA8}"/>
          </ac:spMkLst>
        </pc:spChg>
        <pc:spChg chg="del">
          <ac:chgData name="Lei Wu" userId="f083b2a8aea23a2f" providerId="LiveId" clId="{ABADB4FB-5B15-4D28-8DBD-D652F05B6F7B}" dt="2021-04-07T13:06:01.073" v="672" actId="478"/>
          <ac:spMkLst>
            <pc:docMk/>
            <pc:sldMk cId="3414118523" sldId="794"/>
            <ac:spMk id="156" creationId="{63FAC96D-DFAA-4F58-9BE7-0E8E93AFD13A}"/>
          </ac:spMkLst>
        </pc:spChg>
        <pc:spChg chg="del">
          <ac:chgData name="Lei Wu" userId="f083b2a8aea23a2f" providerId="LiveId" clId="{ABADB4FB-5B15-4D28-8DBD-D652F05B6F7B}" dt="2021-04-07T13:06:01.073" v="672" actId="478"/>
          <ac:spMkLst>
            <pc:docMk/>
            <pc:sldMk cId="3414118523" sldId="794"/>
            <ac:spMk id="157" creationId="{15BC1D4E-45FB-4B9E-8734-49B4C836402F}"/>
          </ac:spMkLst>
        </pc:spChg>
        <pc:spChg chg="del">
          <ac:chgData name="Lei Wu" userId="f083b2a8aea23a2f" providerId="LiveId" clId="{ABADB4FB-5B15-4D28-8DBD-D652F05B6F7B}" dt="2021-04-07T13:06:01.073" v="672" actId="478"/>
          <ac:spMkLst>
            <pc:docMk/>
            <pc:sldMk cId="3414118523" sldId="794"/>
            <ac:spMk id="158" creationId="{01B83ABC-5881-46B8-995F-8DD6C8AC67CB}"/>
          </ac:spMkLst>
        </pc:spChg>
        <pc:spChg chg="del">
          <ac:chgData name="Lei Wu" userId="f083b2a8aea23a2f" providerId="LiveId" clId="{ABADB4FB-5B15-4D28-8DBD-D652F05B6F7B}" dt="2021-04-07T13:06:01.073" v="672" actId="478"/>
          <ac:spMkLst>
            <pc:docMk/>
            <pc:sldMk cId="3414118523" sldId="794"/>
            <ac:spMk id="159" creationId="{C55F68FF-3460-42CE-A88D-8AB60674B82C}"/>
          </ac:spMkLst>
        </pc:spChg>
        <pc:spChg chg="del">
          <ac:chgData name="Lei Wu" userId="f083b2a8aea23a2f" providerId="LiveId" clId="{ABADB4FB-5B15-4D28-8DBD-D652F05B6F7B}" dt="2021-04-07T13:06:01.073" v="672" actId="478"/>
          <ac:spMkLst>
            <pc:docMk/>
            <pc:sldMk cId="3414118523" sldId="794"/>
            <ac:spMk id="160" creationId="{5811D611-3A3A-4B27-B9EE-C82873B63083}"/>
          </ac:spMkLst>
        </pc:spChg>
        <pc:spChg chg="del">
          <ac:chgData name="Lei Wu" userId="f083b2a8aea23a2f" providerId="LiveId" clId="{ABADB4FB-5B15-4D28-8DBD-D652F05B6F7B}" dt="2021-04-07T13:06:01.073" v="672" actId="478"/>
          <ac:spMkLst>
            <pc:docMk/>
            <pc:sldMk cId="3414118523" sldId="794"/>
            <ac:spMk id="161" creationId="{A2B07F4B-EFAC-4D11-B75F-839494E8A621}"/>
          </ac:spMkLst>
        </pc:spChg>
        <pc:spChg chg="del">
          <ac:chgData name="Lei Wu" userId="f083b2a8aea23a2f" providerId="LiveId" clId="{ABADB4FB-5B15-4D28-8DBD-D652F05B6F7B}" dt="2021-04-07T13:06:01.073" v="672" actId="478"/>
          <ac:spMkLst>
            <pc:docMk/>
            <pc:sldMk cId="3414118523" sldId="794"/>
            <ac:spMk id="162" creationId="{9256635E-C0C5-490C-91D6-CC2627148B5C}"/>
          </ac:spMkLst>
        </pc:spChg>
        <pc:spChg chg="del">
          <ac:chgData name="Lei Wu" userId="f083b2a8aea23a2f" providerId="LiveId" clId="{ABADB4FB-5B15-4D28-8DBD-D652F05B6F7B}" dt="2021-04-07T13:06:01.073" v="672" actId="478"/>
          <ac:spMkLst>
            <pc:docMk/>
            <pc:sldMk cId="3414118523" sldId="794"/>
            <ac:spMk id="163" creationId="{3F4A64FC-570A-4467-8F71-F999811261C2}"/>
          </ac:spMkLst>
        </pc:spChg>
        <pc:spChg chg="del">
          <ac:chgData name="Lei Wu" userId="f083b2a8aea23a2f" providerId="LiveId" clId="{ABADB4FB-5B15-4D28-8DBD-D652F05B6F7B}" dt="2021-04-07T13:06:01.073" v="672" actId="478"/>
          <ac:spMkLst>
            <pc:docMk/>
            <pc:sldMk cId="3414118523" sldId="794"/>
            <ac:spMk id="164" creationId="{7DE87FB1-5A65-46FA-AB41-6347B186BFF0}"/>
          </ac:spMkLst>
        </pc:spChg>
        <pc:spChg chg="del">
          <ac:chgData name="Lei Wu" userId="f083b2a8aea23a2f" providerId="LiveId" clId="{ABADB4FB-5B15-4D28-8DBD-D652F05B6F7B}" dt="2021-04-07T13:06:01.073" v="672" actId="478"/>
          <ac:spMkLst>
            <pc:docMk/>
            <pc:sldMk cId="3414118523" sldId="794"/>
            <ac:spMk id="165" creationId="{FDA3499D-23A5-45DC-9E1E-9F7BB5F4459F}"/>
          </ac:spMkLst>
        </pc:spChg>
        <pc:spChg chg="del">
          <ac:chgData name="Lei Wu" userId="f083b2a8aea23a2f" providerId="LiveId" clId="{ABADB4FB-5B15-4D28-8DBD-D652F05B6F7B}" dt="2021-04-07T13:06:01.073" v="672" actId="478"/>
          <ac:spMkLst>
            <pc:docMk/>
            <pc:sldMk cId="3414118523" sldId="794"/>
            <ac:spMk id="166" creationId="{C875C4AD-08D7-41CD-AC7D-90842C3090C6}"/>
          </ac:spMkLst>
        </pc:spChg>
        <pc:spChg chg="del">
          <ac:chgData name="Lei Wu" userId="f083b2a8aea23a2f" providerId="LiveId" clId="{ABADB4FB-5B15-4D28-8DBD-D652F05B6F7B}" dt="2021-04-07T13:06:01.073" v="672" actId="478"/>
          <ac:spMkLst>
            <pc:docMk/>
            <pc:sldMk cId="3414118523" sldId="794"/>
            <ac:spMk id="167" creationId="{DBD9E73A-42BC-4B44-82D5-9D7FEB21D4D3}"/>
          </ac:spMkLst>
        </pc:spChg>
        <pc:spChg chg="del">
          <ac:chgData name="Lei Wu" userId="f083b2a8aea23a2f" providerId="LiveId" clId="{ABADB4FB-5B15-4D28-8DBD-D652F05B6F7B}" dt="2021-04-07T13:06:01.073" v="672" actId="478"/>
          <ac:spMkLst>
            <pc:docMk/>
            <pc:sldMk cId="3414118523" sldId="794"/>
            <ac:spMk id="168" creationId="{318AB217-4605-4850-ACC0-9F793BA9E4D8}"/>
          </ac:spMkLst>
        </pc:spChg>
        <pc:spChg chg="del">
          <ac:chgData name="Lei Wu" userId="f083b2a8aea23a2f" providerId="LiveId" clId="{ABADB4FB-5B15-4D28-8DBD-D652F05B6F7B}" dt="2021-04-07T13:06:01.073" v="672" actId="478"/>
          <ac:spMkLst>
            <pc:docMk/>
            <pc:sldMk cId="3414118523" sldId="794"/>
            <ac:spMk id="169" creationId="{FCA8DEF8-43D7-4788-87D1-2F3F7EEE93E0}"/>
          </ac:spMkLst>
        </pc:spChg>
        <pc:spChg chg="del">
          <ac:chgData name="Lei Wu" userId="f083b2a8aea23a2f" providerId="LiveId" clId="{ABADB4FB-5B15-4D28-8DBD-D652F05B6F7B}" dt="2021-04-07T13:06:01.073" v="672" actId="478"/>
          <ac:spMkLst>
            <pc:docMk/>
            <pc:sldMk cId="3414118523" sldId="794"/>
            <ac:spMk id="170" creationId="{847DF84A-0307-4C56-AD8B-36A9A9D71598}"/>
          </ac:spMkLst>
        </pc:spChg>
        <pc:spChg chg="del">
          <ac:chgData name="Lei Wu" userId="f083b2a8aea23a2f" providerId="LiveId" clId="{ABADB4FB-5B15-4D28-8DBD-D652F05B6F7B}" dt="2021-04-07T13:06:01.073" v="672" actId="478"/>
          <ac:spMkLst>
            <pc:docMk/>
            <pc:sldMk cId="3414118523" sldId="794"/>
            <ac:spMk id="171" creationId="{DCF24656-7763-47A1-B102-D2FD09EA8A69}"/>
          </ac:spMkLst>
        </pc:spChg>
        <pc:spChg chg="del">
          <ac:chgData name="Lei Wu" userId="f083b2a8aea23a2f" providerId="LiveId" clId="{ABADB4FB-5B15-4D28-8DBD-D652F05B6F7B}" dt="2021-04-07T13:06:01.073" v="672" actId="478"/>
          <ac:spMkLst>
            <pc:docMk/>
            <pc:sldMk cId="3414118523" sldId="794"/>
            <ac:spMk id="172" creationId="{5EA437EF-5DDB-47A2-94F7-5B198481A0C0}"/>
          </ac:spMkLst>
        </pc:spChg>
        <pc:spChg chg="del">
          <ac:chgData name="Lei Wu" userId="f083b2a8aea23a2f" providerId="LiveId" clId="{ABADB4FB-5B15-4D28-8DBD-D652F05B6F7B}" dt="2021-04-07T13:06:01.073" v="672" actId="478"/>
          <ac:spMkLst>
            <pc:docMk/>
            <pc:sldMk cId="3414118523" sldId="794"/>
            <ac:spMk id="173" creationId="{DC852FD1-F605-4425-AA6A-D12A7E0798B4}"/>
          </ac:spMkLst>
        </pc:spChg>
        <pc:spChg chg="del">
          <ac:chgData name="Lei Wu" userId="f083b2a8aea23a2f" providerId="LiveId" clId="{ABADB4FB-5B15-4D28-8DBD-D652F05B6F7B}" dt="2021-04-07T13:06:01.073" v="672" actId="478"/>
          <ac:spMkLst>
            <pc:docMk/>
            <pc:sldMk cId="3414118523" sldId="794"/>
            <ac:spMk id="174" creationId="{D78DD52B-140D-4532-AB91-F6014F245A63}"/>
          </ac:spMkLst>
        </pc:spChg>
        <pc:spChg chg="del">
          <ac:chgData name="Lei Wu" userId="f083b2a8aea23a2f" providerId="LiveId" clId="{ABADB4FB-5B15-4D28-8DBD-D652F05B6F7B}" dt="2021-04-07T13:06:01.073" v="672" actId="478"/>
          <ac:spMkLst>
            <pc:docMk/>
            <pc:sldMk cId="3414118523" sldId="794"/>
            <ac:spMk id="175" creationId="{A9834E06-6768-426F-9FCB-7FC32AE7F099}"/>
          </ac:spMkLst>
        </pc:spChg>
        <pc:spChg chg="del">
          <ac:chgData name="Lei Wu" userId="f083b2a8aea23a2f" providerId="LiveId" clId="{ABADB4FB-5B15-4D28-8DBD-D652F05B6F7B}" dt="2021-04-07T13:06:01.073" v="672" actId="478"/>
          <ac:spMkLst>
            <pc:docMk/>
            <pc:sldMk cId="3414118523" sldId="794"/>
            <ac:spMk id="176" creationId="{41DBDCFF-3121-4345-95D0-27CF4F63ED49}"/>
          </ac:spMkLst>
        </pc:spChg>
        <pc:spChg chg="del">
          <ac:chgData name="Lei Wu" userId="f083b2a8aea23a2f" providerId="LiveId" clId="{ABADB4FB-5B15-4D28-8DBD-D652F05B6F7B}" dt="2021-04-07T13:06:01.073" v="672" actId="478"/>
          <ac:spMkLst>
            <pc:docMk/>
            <pc:sldMk cId="3414118523" sldId="794"/>
            <ac:spMk id="177" creationId="{A489A707-A11B-4FA2-A4AA-90F96439B72F}"/>
          </ac:spMkLst>
        </pc:spChg>
        <pc:spChg chg="del">
          <ac:chgData name="Lei Wu" userId="f083b2a8aea23a2f" providerId="LiveId" clId="{ABADB4FB-5B15-4D28-8DBD-D652F05B6F7B}" dt="2021-04-07T13:06:01.073" v="672" actId="478"/>
          <ac:spMkLst>
            <pc:docMk/>
            <pc:sldMk cId="3414118523" sldId="794"/>
            <ac:spMk id="178" creationId="{C0E3616F-6932-4A45-8086-DA0E3AA4FCBE}"/>
          </ac:spMkLst>
        </pc:spChg>
        <pc:spChg chg="del">
          <ac:chgData name="Lei Wu" userId="f083b2a8aea23a2f" providerId="LiveId" clId="{ABADB4FB-5B15-4D28-8DBD-D652F05B6F7B}" dt="2021-04-07T13:06:01.073" v="672" actId="478"/>
          <ac:spMkLst>
            <pc:docMk/>
            <pc:sldMk cId="3414118523" sldId="794"/>
            <ac:spMk id="179" creationId="{9068EDB1-98CD-4CB5-A5F1-7CB41544814C}"/>
          </ac:spMkLst>
        </pc:spChg>
        <pc:spChg chg="del">
          <ac:chgData name="Lei Wu" userId="f083b2a8aea23a2f" providerId="LiveId" clId="{ABADB4FB-5B15-4D28-8DBD-D652F05B6F7B}" dt="2021-04-07T13:06:01.073" v="672" actId="478"/>
          <ac:spMkLst>
            <pc:docMk/>
            <pc:sldMk cId="3414118523" sldId="794"/>
            <ac:spMk id="180" creationId="{FFF38571-5A7E-4B8D-80E1-FFC1C59D8C20}"/>
          </ac:spMkLst>
        </pc:spChg>
        <pc:spChg chg="del">
          <ac:chgData name="Lei Wu" userId="f083b2a8aea23a2f" providerId="LiveId" clId="{ABADB4FB-5B15-4D28-8DBD-D652F05B6F7B}" dt="2021-04-07T13:06:01.073" v="672" actId="478"/>
          <ac:spMkLst>
            <pc:docMk/>
            <pc:sldMk cId="3414118523" sldId="794"/>
            <ac:spMk id="181" creationId="{8E5F8116-2402-4943-861A-FA95688A8000}"/>
          </ac:spMkLst>
        </pc:spChg>
        <pc:spChg chg="del">
          <ac:chgData name="Lei Wu" userId="f083b2a8aea23a2f" providerId="LiveId" clId="{ABADB4FB-5B15-4D28-8DBD-D652F05B6F7B}" dt="2021-04-07T13:06:01.073" v="672" actId="478"/>
          <ac:spMkLst>
            <pc:docMk/>
            <pc:sldMk cId="3414118523" sldId="794"/>
            <ac:spMk id="182" creationId="{02424D42-0461-469D-9571-A6C60D7B6467}"/>
          </ac:spMkLst>
        </pc:spChg>
        <pc:spChg chg="del">
          <ac:chgData name="Lei Wu" userId="f083b2a8aea23a2f" providerId="LiveId" clId="{ABADB4FB-5B15-4D28-8DBD-D652F05B6F7B}" dt="2021-04-07T13:06:01.073" v="672" actId="478"/>
          <ac:spMkLst>
            <pc:docMk/>
            <pc:sldMk cId="3414118523" sldId="794"/>
            <ac:spMk id="183" creationId="{6B17C675-9355-4992-9066-23B244BB4A5E}"/>
          </ac:spMkLst>
        </pc:spChg>
        <pc:spChg chg="del">
          <ac:chgData name="Lei Wu" userId="f083b2a8aea23a2f" providerId="LiveId" clId="{ABADB4FB-5B15-4D28-8DBD-D652F05B6F7B}" dt="2021-04-07T13:06:01.073" v="672" actId="478"/>
          <ac:spMkLst>
            <pc:docMk/>
            <pc:sldMk cId="3414118523" sldId="794"/>
            <ac:spMk id="184" creationId="{AD3D6BF9-CB5D-42D5-8B6A-7E5E03B4EAFC}"/>
          </ac:spMkLst>
        </pc:spChg>
        <pc:spChg chg="del">
          <ac:chgData name="Lei Wu" userId="f083b2a8aea23a2f" providerId="LiveId" clId="{ABADB4FB-5B15-4D28-8DBD-D652F05B6F7B}" dt="2021-04-07T13:06:01.073" v="672" actId="478"/>
          <ac:spMkLst>
            <pc:docMk/>
            <pc:sldMk cId="3414118523" sldId="794"/>
            <ac:spMk id="185" creationId="{8C7A9B85-CC81-499F-A545-7D215E9BDD70}"/>
          </ac:spMkLst>
        </pc:spChg>
        <pc:spChg chg="del">
          <ac:chgData name="Lei Wu" userId="f083b2a8aea23a2f" providerId="LiveId" clId="{ABADB4FB-5B15-4D28-8DBD-D652F05B6F7B}" dt="2021-04-07T13:06:01.073" v="672" actId="478"/>
          <ac:spMkLst>
            <pc:docMk/>
            <pc:sldMk cId="3414118523" sldId="794"/>
            <ac:spMk id="186" creationId="{7E4DCE50-354A-44CE-94FE-8E22846CEF97}"/>
          </ac:spMkLst>
        </pc:spChg>
        <pc:spChg chg="del">
          <ac:chgData name="Lei Wu" userId="f083b2a8aea23a2f" providerId="LiveId" clId="{ABADB4FB-5B15-4D28-8DBD-D652F05B6F7B}" dt="2021-04-07T13:06:01.073" v="672" actId="478"/>
          <ac:spMkLst>
            <pc:docMk/>
            <pc:sldMk cId="3414118523" sldId="794"/>
            <ac:spMk id="187" creationId="{8C6BDB34-D635-4B6C-977B-68165347167F}"/>
          </ac:spMkLst>
        </pc:spChg>
        <pc:spChg chg="del">
          <ac:chgData name="Lei Wu" userId="f083b2a8aea23a2f" providerId="LiveId" clId="{ABADB4FB-5B15-4D28-8DBD-D652F05B6F7B}" dt="2021-04-07T13:06:01.073" v="672" actId="478"/>
          <ac:spMkLst>
            <pc:docMk/>
            <pc:sldMk cId="3414118523" sldId="794"/>
            <ac:spMk id="188" creationId="{51F34D32-33DF-4998-B698-728C1FFFC31D}"/>
          </ac:spMkLst>
        </pc:spChg>
        <pc:spChg chg="del">
          <ac:chgData name="Lei Wu" userId="f083b2a8aea23a2f" providerId="LiveId" clId="{ABADB4FB-5B15-4D28-8DBD-D652F05B6F7B}" dt="2021-04-07T13:06:01.073" v="672" actId="478"/>
          <ac:spMkLst>
            <pc:docMk/>
            <pc:sldMk cId="3414118523" sldId="794"/>
            <ac:spMk id="189" creationId="{42A47C52-9C01-4195-BAF2-1BFDF8C5298C}"/>
          </ac:spMkLst>
        </pc:spChg>
        <pc:spChg chg="del">
          <ac:chgData name="Lei Wu" userId="f083b2a8aea23a2f" providerId="LiveId" clId="{ABADB4FB-5B15-4D28-8DBD-D652F05B6F7B}" dt="2021-04-07T13:06:01.073" v="672" actId="478"/>
          <ac:spMkLst>
            <pc:docMk/>
            <pc:sldMk cId="3414118523" sldId="794"/>
            <ac:spMk id="190" creationId="{077B7B91-0A50-4CCA-9DFE-67EAF568DCE4}"/>
          </ac:spMkLst>
        </pc:spChg>
        <pc:spChg chg="del">
          <ac:chgData name="Lei Wu" userId="f083b2a8aea23a2f" providerId="LiveId" clId="{ABADB4FB-5B15-4D28-8DBD-D652F05B6F7B}" dt="2021-04-07T13:06:01.073" v="672" actId="478"/>
          <ac:spMkLst>
            <pc:docMk/>
            <pc:sldMk cId="3414118523" sldId="794"/>
            <ac:spMk id="191" creationId="{C70DB441-749C-49A8-8510-942DE01365D8}"/>
          </ac:spMkLst>
        </pc:spChg>
        <pc:spChg chg="del">
          <ac:chgData name="Lei Wu" userId="f083b2a8aea23a2f" providerId="LiveId" clId="{ABADB4FB-5B15-4D28-8DBD-D652F05B6F7B}" dt="2021-04-07T13:06:01.073" v="672" actId="478"/>
          <ac:spMkLst>
            <pc:docMk/>
            <pc:sldMk cId="3414118523" sldId="794"/>
            <ac:spMk id="192" creationId="{0BBD6AD9-FDD4-4AC5-93B0-48633C153D5B}"/>
          </ac:spMkLst>
        </pc:spChg>
        <pc:spChg chg="del">
          <ac:chgData name="Lei Wu" userId="f083b2a8aea23a2f" providerId="LiveId" clId="{ABADB4FB-5B15-4D28-8DBD-D652F05B6F7B}" dt="2021-04-07T13:06:01.073" v="672" actId="478"/>
          <ac:spMkLst>
            <pc:docMk/>
            <pc:sldMk cId="3414118523" sldId="794"/>
            <ac:spMk id="193" creationId="{55EA2581-EFC6-4FE7-BC67-2300418C8A41}"/>
          </ac:spMkLst>
        </pc:spChg>
        <pc:spChg chg="del">
          <ac:chgData name="Lei Wu" userId="f083b2a8aea23a2f" providerId="LiveId" clId="{ABADB4FB-5B15-4D28-8DBD-D652F05B6F7B}" dt="2021-04-07T13:06:01.073" v="672" actId="478"/>
          <ac:spMkLst>
            <pc:docMk/>
            <pc:sldMk cId="3414118523" sldId="794"/>
            <ac:spMk id="194" creationId="{89B1864D-F997-473B-AACD-A6A92F6603B6}"/>
          </ac:spMkLst>
        </pc:spChg>
        <pc:spChg chg="del">
          <ac:chgData name="Lei Wu" userId="f083b2a8aea23a2f" providerId="LiveId" clId="{ABADB4FB-5B15-4D28-8DBD-D652F05B6F7B}" dt="2021-04-07T13:06:01.073" v="672" actId="478"/>
          <ac:spMkLst>
            <pc:docMk/>
            <pc:sldMk cId="3414118523" sldId="794"/>
            <ac:spMk id="195" creationId="{16BA4E6A-B746-4AF0-861E-0021FCF3BCDB}"/>
          </ac:spMkLst>
        </pc:spChg>
        <pc:spChg chg="del">
          <ac:chgData name="Lei Wu" userId="f083b2a8aea23a2f" providerId="LiveId" clId="{ABADB4FB-5B15-4D28-8DBD-D652F05B6F7B}" dt="2021-04-07T13:06:01.073" v="672" actId="478"/>
          <ac:spMkLst>
            <pc:docMk/>
            <pc:sldMk cId="3414118523" sldId="794"/>
            <ac:spMk id="196" creationId="{A47BA4BC-CEB0-4745-B814-EBABF219775F}"/>
          </ac:spMkLst>
        </pc:spChg>
        <pc:spChg chg="del">
          <ac:chgData name="Lei Wu" userId="f083b2a8aea23a2f" providerId="LiveId" clId="{ABADB4FB-5B15-4D28-8DBD-D652F05B6F7B}" dt="2021-04-07T13:06:01.073" v="672" actId="478"/>
          <ac:spMkLst>
            <pc:docMk/>
            <pc:sldMk cId="3414118523" sldId="794"/>
            <ac:spMk id="197" creationId="{FCD586B6-FDBC-4CA4-B504-FD3B7BEFA95C}"/>
          </ac:spMkLst>
        </pc:spChg>
        <pc:spChg chg="del">
          <ac:chgData name="Lei Wu" userId="f083b2a8aea23a2f" providerId="LiveId" clId="{ABADB4FB-5B15-4D28-8DBD-D652F05B6F7B}" dt="2021-04-07T13:06:01.073" v="672" actId="478"/>
          <ac:spMkLst>
            <pc:docMk/>
            <pc:sldMk cId="3414118523" sldId="794"/>
            <ac:spMk id="198" creationId="{08403C7A-C57C-4032-9606-18DDA2C37739}"/>
          </ac:spMkLst>
        </pc:spChg>
        <pc:spChg chg="del">
          <ac:chgData name="Lei Wu" userId="f083b2a8aea23a2f" providerId="LiveId" clId="{ABADB4FB-5B15-4D28-8DBD-D652F05B6F7B}" dt="2021-04-07T13:06:01.073" v="672" actId="478"/>
          <ac:spMkLst>
            <pc:docMk/>
            <pc:sldMk cId="3414118523" sldId="794"/>
            <ac:spMk id="199" creationId="{9EAC13BC-1263-4332-9E58-8430AD6C5C6F}"/>
          </ac:spMkLst>
        </pc:spChg>
        <pc:spChg chg="del">
          <ac:chgData name="Lei Wu" userId="f083b2a8aea23a2f" providerId="LiveId" clId="{ABADB4FB-5B15-4D28-8DBD-D652F05B6F7B}" dt="2021-04-07T13:06:01.073" v="672" actId="478"/>
          <ac:spMkLst>
            <pc:docMk/>
            <pc:sldMk cId="3414118523" sldId="794"/>
            <ac:spMk id="200" creationId="{D6E531FB-6C83-4AD8-9A0F-C05BF239291D}"/>
          </ac:spMkLst>
        </pc:spChg>
        <pc:spChg chg="del">
          <ac:chgData name="Lei Wu" userId="f083b2a8aea23a2f" providerId="LiveId" clId="{ABADB4FB-5B15-4D28-8DBD-D652F05B6F7B}" dt="2021-04-07T13:06:01.073" v="672" actId="478"/>
          <ac:spMkLst>
            <pc:docMk/>
            <pc:sldMk cId="3414118523" sldId="794"/>
            <ac:spMk id="201" creationId="{E8D2F6D2-E031-464A-A278-840A1D30C72B}"/>
          </ac:spMkLst>
        </pc:spChg>
        <pc:spChg chg="del">
          <ac:chgData name="Lei Wu" userId="f083b2a8aea23a2f" providerId="LiveId" clId="{ABADB4FB-5B15-4D28-8DBD-D652F05B6F7B}" dt="2021-04-07T13:06:01.073" v="672" actId="478"/>
          <ac:spMkLst>
            <pc:docMk/>
            <pc:sldMk cId="3414118523" sldId="794"/>
            <ac:spMk id="202" creationId="{DEC21BEE-B71B-4D67-BF9E-DE80FCDBCDE1}"/>
          </ac:spMkLst>
        </pc:spChg>
        <pc:spChg chg="del">
          <ac:chgData name="Lei Wu" userId="f083b2a8aea23a2f" providerId="LiveId" clId="{ABADB4FB-5B15-4D28-8DBD-D652F05B6F7B}" dt="2021-04-07T13:06:01.073" v="672" actId="478"/>
          <ac:spMkLst>
            <pc:docMk/>
            <pc:sldMk cId="3414118523" sldId="794"/>
            <ac:spMk id="203" creationId="{FD0F93B1-56E3-4A72-A92E-4FE04EF1A8F7}"/>
          </ac:spMkLst>
        </pc:spChg>
        <pc:spChg chg="del">
          <ac:chgData name="Lei Wu" userId="f083b2a8aea23a2f" providerId="LiveId" clId="{ABADB4FB-5B15-4D28-8DBD-D652F05B6F7B}" dt="2021-04-07T13:06:01.073" v="672" actId="478"/>
          <ac:spMkLst>
            <pc:docMk/>
            <pc:sldMk cId="3414118523" sldId="794"/>
            <ac:spMk id="204" creationId="{BD6AA01C-DD96-4E20-90FB-495D9EBDA2C2}"/>
          </ac:spMkLst>
        </pc:spChg>
        <pc:spChg chg="del">
          <ac:chgData name="Lei Wu" userId="f083b2a8aea23a2f" providerId="LiveId" clId="{ABADB4FB-5B15-4D28-8DBD-D652F05B6F7B}" dt="2021-04-07T13:06:01.073" v="672" actId="478"/>
          <ac:spMkLst>
            <pc:docMk/>
            <pc:sldMk cId="3414118523" sldId="794"/>
            <ac:spMk id="205" creationId="{BE99837C-8173-4EAB-9BC7-76A25BB2EDE0}"/>
          </ac:spMkLst>
        </pc:spChg>
        <pc:spChg chg="del">
          <ac:chgData name="Lei Wu" userId="f083b2a8aea23a2f" providerId="LiveId" clId="{ABADB4FB-5B15-4D28-8DBD-D652F05B6F7B}" dt="2021-04-07T13:06:01.073" v="672" actId="478"/>
          <ac:spMkLst>
            <pc:docMk/>
            <pc:sldMk cId="3414118523" sldId="794"/>
            <ac:spMk id="206" creationId="{402C0F60-E710-444C-A531-E0F0E8EEDCB0}"/>
          </ac:spMkLst>
        </pc:spChg>
        <pc:spChg chg="del">
          <ac:chgData name="Lei Wu" userId="f083b2a8aea23a2f" providerId="LiveId" clId="{ABADB4FB-5B15-4D28-8DBD-D652F05B6F7B}" dt="2021-04-07T13:06:01.073" v="672" actId="478"/>
          <ac:spMkLst>
            <pc:docMk/>
            <pc:sldMk cId="3414118523" sldId="794"/>
            <ac:spMk id="207" creationId="{E7A342E5-ED9A-454C-9DA5-1C08BDB25003}"/>
          </ac:spMkLst>
        </pc:spChg>
        <pc:spChg chg="del">
          <ac:chgData name="Lei Wu" userId="f083b2a8aea23a2f" providerId="LiveId" clId="{ABADB4FB-5B15-4D28-8DBD-D652F05B6F7B}" dt="2021-04-07T13:06:01.073" v="672" actId="478"/>
          <ac:spMkLst>
            <pc:docMk/>
            <pc:sldMk cId="3414118523" sldId="794"/>
            <ac:spMk id="208" creationId="{5E3583FB-2931-4AE7-BD32-82CC35EFE54B}"/>
          </ac:spMkLst>
        </pc:spChg>
        <pc:spChg chg="del">
          <ac:chgData name="Lei Wu" userId="f083b2a8aea23a2f" providerId="LiveId" clId="{ABADB4FB-5B15-4D28-8DBD-D652F05B6F7B}" dt="2021-04-07T13:06:01.073" v="672" actId="478"/>
          <ac:spMkLst>
            <pc:docMk/>
            <pc:sldMk cId="3414118523" sldId="794"/>
            <ac:spMk id="209" creationId="{309B3E5D-C0BB-44F7-A6A8-49FCFC7071C7}"/>
          </ac:spMkLst>
        </pc:spChg>
        <pc:spChg chg="del">
          <ac:chgData name="Lei Wu" userId="f083b2a8aea23a2f" providerId="LiveId" clId="{ABADB4FB-5B15-4D28-8DBD-D652F05B6F7B}" dt="2021-04-07T13:06:01.073" v="672" actId="478"/>
          <ac:spMkLst>
            <pc:docMk/>
            <pc:sldMk cId="3414118523" sldId="794"/>
            <ac:spMk id="210" creationId="{9073E36E-3062-455C-B30A-5EB9563DA2BB}"/>
          </ac:spMkLst>
        </pc:spChg>
        <pc:spChg chg="del">
          <ac:chgData name="Lei Wu" userId="f083b2a8aea23a2f" providerId="LiveId" clId="{ABADB4FB-5B15-4D28-8DBD-D652F05B6F7B}" dt="2021-04-07T13:06:01.073" v="672" actId="478"/>
          <ac:spMkLst>
            <pc:docMk/>
            <pc:sldMk cId="3414118523" sldId="794"/>
            <ac:spMk id="211" creationId="{6E224D1D-403B-4139-978A-A2EC75FCEE09}"/>
          </ac:spMkLst>
        </pc:spChg>
        <pc:spChg chg="del">
          <ac:chgData name="Lei Wu" userId="f083b2a8aea23a2f" providerId="LiveId" clId="{ABADB4FB-5B15-4D28-8DBD-D652F05B6F7B}" dt="2021-04-07T13:06:01.073" v="672" actId="478"/>
          <ac:spMkLst>
            <pc:docMk/>
            <pc:sldMk cId="3414118523" sldId="794"/>
            <ac:spMk id="212" creationId="{FEC15585-B303-4042-A531-3E7FE772140E}"/>
          </ac:spMkLst>
        </pc:spChg>
        <pc:spChg chg="del">
          <ac:chgData name="Lei Wu" userId="f083b2a8aea23a2f" providerId="LiveId" clId="{ABADB4FB-5B15-4D28-8DBD-D652F05B6F7B}" dt="2021-04-07T13:06:01.073" v="672" actId="478"/>
          <ac:spMkLst>
            <pc:docMk/>
            <pc:sldMk cId="3414118523" sldId="794"/>
            <ac:spMk id="213" creationId="{80B2C59A-9162-4BA2-B8CB-6EE6E3C31328}"/>
          </ac:spMkLst>
        </pc:spChg>
        <pc:spChg chg="del">
          <ac:chgData name="Lei Wu" userId="f083b2a8aea23a2f" providerId="LiveId" clId="{ABADB4FB-5B15-4D28-8DBD-D652F05B6F7B}" dt="2021-04-07T13:06:01.073" v="672" actId="478"/>
          <ac:spMkLst>
            <pc:docMk/>
            <pc:sldMk cId="3414118523" sldId="794"/>
            <ac:spMk id="214" creationId="{52D1938E-375E-4D9B-A70F-5B6AE17CABAA}"/>
          </ac:spMkLst>
        </pc:spChg>
        <pc:spChg chg="del">
          <ac:chgData name="Lei Wu" userId="f083b2a8aea23a2f" providerId="LiveId" clId="{ABADB4FB-5B15-4D28-8DBD-D652F05B6F7B}" dt="2021-04-07T13:06:01.073" v="672" actId="478"/>
          <ac:spMkLst>
            <pc:docMk/>
            <pc:sldMk cId="3414118523" sldId="794"/>
            <ac:spMk id="215" creationId="{BE54891A-13D8-43CD-BF5F-B3A45C755D04}"/>
          </ac:spMkLst>
        </pc:spChg>
        <pc:spChg chg="del">
          <ac:chgData name="Lei Wu" userId="f083b2a8aea23a2f" providerId="LiveId" clId="{ABADB4FB-5B15-4D28-8DBD-D652F05B6F7B}" dt="2021-04-07T13:06:01.073" v="672" actId="478"/>
          <ac:spMkLst>
            <pc:docMk/>
            <pc:sldMk cId="3414118523" sldId="794"/>
            <ac:spMk id="216" creationId="{47C0961B-7E31-43EC-8543-91B7560C15CA}"/>
          </ac:spMkLst>
        </pc:spChg>
        <pc:spChg chg="del">
          <ac:chgData name="Lei Wu" userId="f083b2a8aea23a2f" providerId="LiveId" clId="{ABADB4FB-5B15-4D28-8DBD-D652F05B6F7B}" dt="2021-04-07T13:06:01.073" v="672" actId="478"/>
          <ac:spMkLst>
            <pc:docMk/>
            <pc:sldMk cId="3414118523" sldId="794"/>
            <ac:spMk id="217" creationId="{A69F0237-0689-42BB-9655-2E436116DAD0}"/>
          </ac:spMkLst>
        </pc:spChg>
        <pc:spChg chg="del">
          <ac:chgData name="Lei Wu" userId="f083b2a8aea23a2f" providerId="LiveId" clId="{ABADB4FB-5B15-4D28-8DBD-D652F05B6F7B}" dt="2021-04-07T13:06:01.073" v="672" actId="478"/>
          <ac:spMkLst>
            <pc:docMk/>
            <pc:sldMk cId="3414118523" sldId="794"/>
            <ac:spMk id="218" creationId="{9DE93341-7F4B-4110-850A-9E6D18BC93F9}"/>
          </ac:spMkLst>
        </pc:spChg>
        <pc:spChg chg="del">
          <ac:chgData name="Lei Wu" userId="f083b2a8aea23a2f" providerId="LiveId" clId="{ABADB4FB-5B15-4D28-8DBD-D652F05B6F7B}" dt="2021-04-07T13:06:01.073" v="672" actId="478"/>
          <ac:spMkLst>
            <pc:docMk/>
            <pc:sldMk cId="3414118523" sldId="794"/>
            <ac:spMk id="219" creationId="{B76D07AD-0D37-4E06-81D9-B3F7EC39FC71}"/>
          </ac:spMkLst>
        </pc:spChg>
        <pc:spChg chg="del">
          <ac:chgData name="Lei Wu" userId="f083b2a8aea23a2f" providerId="LiveId" clId="{ABADB4FB-5B15-4D28-8DBD-D652F05B6F7B}" dt="2021-04-07T13:06:01.073" v="672" actId="478"/>
          <ac:spMkLst>
            <pc:docMk/>
            <pc:sldMk cId="3414118523" sldId="794"/>
            <ac:spMk id="220" creationId="{B8B21F0C-5FCE-415E-9692-577BF2D0838A}"/>
          </ac:spMkLst>
        </pc:spChg>
        <pc:spChg chg="del">
          <ac:chgData name="Lei Wu" userId="f083b2a8aea23a2f" providerId="LiveId" clId="{ABADB4FB-5B15-4D28-8DBD-D652F05B6F7B}" dt="2021-04-07T13:06:01.073" v="672" actId="478"/>
          <ac:spMkLst>
            <pc:docMk/>
            <pc:sldMk cId="3414118523" sldId="794"/>
            <ac:spMk id="221" creationId="{9E6453EF-9321-4DCE-94DC-D984730BD38E}"/>
          </ac:spMkLst>
        </pc:spChg>
        <pc:spChg chg="del">
          <ac:chgData name="Lei Wu" userId="f083b2a8aea23a2f" providerId="LiveId" clId="{ABADB4FB-5B15-4D28-8DBD-D652F05B6F7B}" dt="2021-04-07T13:06:01.073" v="672" actId="478"/>
          <ac:spMkLst>
            <pc:docMk/>
            <pc:sldMk cId="3414118523" sldId="794"/>
            <ac:spMk id="222" creationId="{59C6B1D6-D1AD-4DEB-9495-C26DA728A745}"/>
          </ac:spMkLst>
        </pc:spChg>
        <pc:spChg chg="del">
          <ac:chgData name="Lei Wu" userId="f083b2a8aea23a2f" providerId="LiveId" clId="{ABADB4FB-5B15-4D28-8DBD-D652F05B6F7B}" dt="2021-04-07T13:06:01.073" v="672" actId="478"/>
          <ac:spMkLst>
            <pc:docMk/>
            <pc:sldMk cId="3414118523" sldId="794"/>
            <ac:spMk id="223" creationId="{10102A38-113B-4E09-AB88-4EB9FBC2A28C}"/>
          </ac:spMkLst>
        </pc:spChg>
        <pc:spChg chg="del">
          <ac:chgData name="Lei Wu" userId="f083b2a8aea23a2f" providerId="LiveId" clId="{ABADB4FB-5B15-4D28-8DBD-D652F05B6F7B}" dt="2021-04-07T13:06:01.073" v="672" actId="478"/>
          <ac:spMkLst>
            <pc:docMk/>
            <pc:sldMk cId="3414118523" sldId="794"/>
            <ac:spMk id="224" creationId="{6BA8DBF3-94F7-49D7-B8A1-13FDA3878EF7}"/>
          </ac:spMkLst>
        </pc:spChg>
        <pc:spChg chg="del">
          <ac:chgData name="Lei Wu" userId="f083b2a8aea23a2f" providerId="LiveId" clId="{ABADB4FB-5B15-4D28-8DBD-D652F05B6F7B}" dt="2021-04-07T13:06:01.073" v="672" actId="478"/>
          <ac:spMkLst>
            <pc:docMk/>
            <pc:sldMk cId="3414118523" sldId="794"/>
            <ac:spMk id="225" creationId="{B929B969-172A-4BB2-B637-6F6DB5452CE3}"/>
          </ac:spMkLst>
        </pc:spChg>
        <pc:graphicFrameChg chg="add mod">
          <ac:chgData name="Lei Wu" userId="f083b2a8aea23a2f" providerId="LiveId" clId="{ABADB4FB-5B15-4D28-8DBD-D652F05B6F7B}" dt="2021-04-07T13:06:09.251" v="674" actId="1076"/>
          <ac:graphicFrameMkLst>
            <pc:docMk/>
            <pc:sldMk cId="3414118523" sldId="794"/>
            <ac:graphicFrameMk id="115" creationId="{8A8F1443-EB6F-43F8-AD47-429D7AB34D69}"/>
          </ac:graphicFrameMkLst>
        </pc:graphicFrameChg>
      </pc:sldChg>
      <pc:sldChg chg="delSp modSp mod">
        <pc:chgData name="Lei Wu" userId="f083b2a8aea23a2f" providerId="LiveId" clId="{ABADB4FB-5B15-4D28-8DBD-D652F05B6F7B}" dt="2021-04-07T13:08:36.866" v="716" actId="20577"/>
        <pc:sldMkLst>
          <pc:docMk/>
          <pc:sldMk cId="1367851679" sldId="795"/>
        </pc:sldMkLst>
        <pc:spChg chg="mod">
          <ac:chgData name="Lei Wu" userId="f083b2a8aea23a2f" providerId="LiveId" clId="{ABADB4FB-5B15-4D28-8DBD-D652F05B6F7B}" dt="2021-04-07T13:06:37.282" v="675"/>
          <ac:spMkLst>
            <pc:docMk/>
            <pc:sldMk cId="1367851679" sldId="795"/>
            <ac:spMk id="2" creationId="{00000000-0000-0000-0000-000000000000}"/>
          </ac:spMkLst>
        </pc:spChg>
        <pc:spChg chg="del">
          <ac:chgData name="Lei Wu" userId="f083b2a8aea23a2f" providerId="LiveId" clId="{ABADB4FB-5B15-4D28-8DBD-D652F05B6F7B}" dt="2021-04-07T13:06:47.665" v="677" actId="478"/>
          <ac:spMkLst>
            <pc:docMk/>
            <pc:sldMk cId="1367851679" sldId="795"/>
            <ac:spMk id="6" creationId="{E37ECB82-C7F7-40D8-8C7E-0B536AC7656B}"/>
          </ac:spMkLst>
        </pc:spChg>
        <pc:spChg chg="del">
          <ac:chgData name="Lei Wu" userId="f083b2a8aea23a2f" providerId="LiveId" clId="{ABADB4FB-5B15-4D28-8DBD-D652F05B6F7B}" dt="2021-04-07T13:06:47.665" v="677" actId="478"/>
          <ac:spMkLst>
            <pc:docMk/>
            <pc:sldMk cId="1367851679" sldId="795"/>
            <ac:spMk id="7" creationId="{A3ECDA42-355F-4635-B4A3-CEB2C3E6B4D8}"/>
          </ac:spMkLst>
        </pc:spChg>
        <pc:spChg chg="del">
          <ac:chgData name="Lei Wu" userId="f083b2a8aea23a2f" providerId="LiveId" clId="{ABADB4FB-5B15-4D28-8DBD-D652F05B6F7B}" dt="2021-04-07T13:06:47.665" v="677" actId="478"/>
          <ac:spMkLst>
            <pc:docMk/>
            <pc:sldMk cId="1367851679" sldId="795"/>
            <ac:spMk id="8" creationId="{8BF9D262-34FA-4EC3-A857-CD4DFC83548C}"/>
          </ac:spMkLst>
        </pc:spChg>
        <pc:spChg chg="del">
          <ac:chgData name="Lei Wu" userId="f083b2a8aea23a2f" providerId="LiveId" clId="{ABADB4FB-5B15-4D28-8DBD-D652F05B6F7B}" dt="2021-04-07T13:06:47.665" v="677" actId="478"/>
          <ac:spMkLst>
            <pc:docMk/>
            <pc:sldMk cId="1367851679" sldId="795"/>
            <ac:spMk id="9" creationId="{AADEABF8-5DA0-4915-8120-B57EA3299415}"/>
          </ac:spMkLst>
        </pc:spChg>
        <pc:spChg chg="del">
          <ac:chgData name="Lei Wu" userId="f083b2a8aea23a2f" providerId="LiveId" clId="{ABADB4FB-5B15-4D28-8DBD-D652F05B6F7B}" dt="2021-04-07T13:06:47.665" v="677" actId="478"/>
          <ac:spMkLst>
            <pc:docMk/>
            <pc:sldMk cId="1367851679" sldId="795"/>
            <ac:spMk id="10" creationId="{D0629AC5-2CF4-47F0-967C-1E3C83228569}"/>
          </ac:spMkLst>
        </pc:spChg>
        <pc:spChg chg="del">
          <ac:chgData name="Lei Wu" userId="f083b2a8aea23a2f" providerId="LiveId" clId="{ABADB4FB-5B15-4D28-8DBD-D652F05B6F7B}" dt="2021-04-07T13:06:47.665" v="677" actId="478"/>
          <ac:spMkLst>
            <pc:docMk/>
            <pc:sldMk cId="1367851679" sldId="795"/>
            <ac:spMk id="11" creationId="{5D438EA4-F340-4BDE-88ED-97FAC9A3141F}"/>
          </ac:spMkLst>
        </pc:spChg>
        <pc:spChg chg="del">
          <ac:chgData name="Lei Wu" userId="f083b2a8aea23a2f" providerId="LiveId" clId="{ABADB4FB-5B15-4D28-8DBD-D652F05B6F7B}" dt="2021-04-07T13:06:47.665" v="677" actId="478"/>
          <ac:spMkLst>
            <pc:docMk/>
            <pc:sldMk cId="1367851679" sldId="795"/>
            <ac:spMk id="12" creationId="{95B71115-9AD8-4074-BA62-F67D7CD3FF75}"/>
          </ac:spMkLst>
        </pc:spChg>
        <pc:spChg chg="del">
          <ac:chgData name="Lei Wu" userId="f083b2a8aea23a2f" providerId="LiveId" clId="{ABADB4FB-5B15-4D28-8DBD-D652F05B6F7B}" dt="2021-04-07T13:06:47.665" v="677" actId="478"/>
          <ac:spMkLst>
            <pc:docMk/>
            <pc:sldMk cId="1367851679" sldId="795"/>
            <ac:spMk id="13" creationId="{EFD3572D-AE97-4237-BDD4-991C4AFE91FD}"/>
          </ac:spMkLst>
        </pc:spChg>
        <pc:spChg chg="del">
          <ac:chgData name="Lei Wu" userId="f083b2a8aea23a2f" providerId="LiveId" clId="{ABADB4FB-5B15-4D28-8DBD-D652F05B6F7B}" dt="2021-04-07T13:06:47.665" v="677" actId="478"/>
          <ac:spMkLst>
            <pc:docMk/>
            <pc:sldMk cId="1367851679" sldId="795"/>
            <ac:spMk id="14" creationId="{03E825C0-0075-40E6-AD39-3C3C9557C6EF}"/>
          </ac:spMkLst>
        </pc:spChg>
        <pc:spChg chg="del">
          <ac:chgData name="Lei Wu" userId="f083b2a8aea23a2f" providerId="LiveId" clId="{ABADB4FB-5B15-4D28-8DBD-D652F05B6F7B}" dt="2021-04-07T13:06:47.665" v="677" actId="478"/>
          <ac:spMkLst>
            <pc:docMk/>
            <pc:sldMk cId="1367851679" sldId="795"/>
            <ac:spMk id="15" creationId="{19A47574-D6E4-4E38-B2DD-3857FA8A77FE}"/>
          </ac:spMkLst>
        </pc:spChg>
        <pc:spChg chg="del">
          <ac:chgData name="Lei Wu" userId="f083b2a8aea23a2f" providerId="LiveId" clId="{ABADB4FB-5B15-4D28-8DBD-D652F05B6F7B}" dt="2021-04-07T13:06:47.665" v="677" actId="478"/>
          <ac:spMkLst>
            <pc:docMk/>
            <pc:sldMk cId="1367851679" sldId="795"/>
            <ac:spMk id="16" creationId="{03673853-0451-4644-958B-D9CF411D145C}"/>
          </ac:spMkLst>
        </pc:spChg>
        <pc:spChg chg="del">
          <ac:chgData name="Lei Wu" userId="f083b2a8aea23a2f" providerId="LiveId" clId="{ABADB4FB-5B15-4D28-8DBD-D652F05B6F7B}" dt="2021-04-07T13:06:47.665" v="677" actId="478"/>
          <ac:spMkLst>
            <pc:docMk/>
            <pc:sldMk cId="1367851679" sldId="795"/>
            <ac:spMk id="17" creationId="{96052985-7853-47F7-8208-2F1A7FAB671C}"/>
          </ac:spMkLst>
        </pc:spChg>
        <pc:spChg chg="del">
          <ac:chgData name="Lei Wu" userId="f083b2a8aea23a2f" providerId="LiveId" clId="{ABADB4FB-5B15-4D28-8DBD-D652F05B6F7B}" dt="2021-04-07T13:06:47.665" v="677" actId="478"/>
          <ac:spMkLst>
            <pc:docMk/>
            <pc:sldMk cId="1367851679" sldId="795"/>
            <ac:spMk id="18" creationId="{4A84B4E4-82D7-449B-BE53-14CA8A765AF6}"/>
          </ac:spMkLst>
        </pc:spChg>
        <pc:spChg chg="del">
          <ac:chgData name="Lei Wu" userId="f083b2a8aea23a2f" providerId="LiveId" clId="{ABADB4FB-5B15-4D28-8DBD-D652F05B6F7B}" dt="2021-04-07T13:06:47.665" v="677" actId="478"/>
          <ac:spMkLst>
            <pc:docMk/>
            <pc:sldMk cId="1367851679" sldId="795"/>
            <ac:spMk id="19" creationId="{2E708D89-37C3-43E5-B2E8-B06A481D59BC}"/>
          </ac:spMkLst>
        </pc:spChg>
        <pc:spChg chg="del">
          <ac:chgData name="Lei Wu" userId="f083b2a8aea23a2f" providerId="LiveId" clId="{ABADB4FB-5B15-4D28-8DBD-D652F05B6F7B}" dt="2021-04-07T13:06:47.665" v="677" actId="478"/>
          <ac:spMkLst>
            <pc:docMk/>
            <pc:sldMk cId="1367851679" sldId="795"/>
            <ac:spMk id="21" creationId="{F622491A-7230-467A-9FDC-C24682D735F6}"/>
          </ac:spMkLst>
        </pc:spChg>
        <pc:spChg chg="del">
          <ac:chgData name="Lei Wu" userId="f083b2a8aea23a2f" providerId="LiveId" clId="{ABADB4FB-5B15-4D28-8DBD-D652F05B6F7B}" dt="2021-04-07T13:06:47.665" v="677" actId="478"/>
          <ac:spMkLst>
            <pc:docMk/>
            <pc:sldMk cId="1367851679" sldId="795"/>
            <ac:spMk id="22" creationId="{2194EE36-E370-43A9-ABA1-22D1A978F42F}"/>
          </ac:spMkLst>
        </pc:spChg>
        <pc:spChg chg="del">
          <ac:chgData name="Lei Wu" userId="f083b2a8aea23a2f" providerId="LiveId" clId="{ABADB4FB-5B15-4D28-8DBD-D652F05B6F7B}" dt="2021-04-07T13:06:47.665" v="677" actId="478"/>
          <ac:spMkLst>
            <pc:docMk/>
            <pc:sldMk cId="1367851679" sldId="795"/>
            <ac:spMk id="23" creationId="{55F726B5-D873-4008-BC99-9B1FD5C82B23}"/>
          </ac:spMkLst>
        </pc:spChg>
        <pc:spChg chg="del">
          <ac:chgData name="Lei Wu" userId="f083b2a8aea23a2f" providerId="LiveId" clId="{ABADB4FB-5B15-4D28-8DBD-D652F05B6F7B}" dt="2021-04-07T13:06:47.665" v="677" actId="478"/>
          <ac:spMkLst>
            <pc:docMk/>
            <pc:sldMk cId="1367851679" sldId="795"/>
            <ac:spMk id="24" creationId="{C1258F6A-39B9-4BDA-A7C1-37BB7A33A9F7}"/>
          </ac:spMkLst>
        </pc:spChg>
        <pc:spChg chg="del">
          <ac:chgData name="Lei Wu" userId="f083b2a8aea23a2f" providerId="LiveId" clId="{ABADB4FB-5B15-4D28-8DBD-D652F05B6F7B}" dt="2021-04-07T13:06:47.665" v="677" actId="478"/>
          <ac:spMkLst>
            <pc:docMk/>
            <pc:sldMk cId="1367851679" sldId="795"/>
            <ac:spMk id="25" creationId="{64F1614C-5B01-4891-8FB7-52BA2EFE2EFD}"/>
          </ac:spMkLst>
        </pc:spChg>
        <pc:spChg chg="del">
          <ac:chgData name="Lei Wu" userId="f083b2a8aea23a2f" providerId="LiveId" clId="{ABADB4FB-5B15-4D28-8DBD-D652F05B6F7B}" dt="2021-04-07T13:06:47.665" v="677" actId="478"/>
          <ac:spMkLst>
            <pc:docMk/>
            <pc:sldMk cId="1367851679" sldId="795"/>
            <ac:spMk id="26" creationId="{CC30321B-C65C-4B45-B24A-48E8C527DCDB}"/>
          </ac:spMkLst>
        </pc:spChg>
        <pc:spChg chg="del">
          <ac:chgData name="Lei Wu" userId="f083b2a8aea23a2f" providerId="LiveId" clId="{ABADB4FB-5B15-4D28-8DBD-D652F05B6F7B}" dt="2021-04-07T13:06:47.665" v="677" actId="478"/>
          <ac:spMkLst>
            <pc:docMk/>
            <pc:sldMk cId="1367851679" sldId="795"/>
            <ac:spMk id="27" creationId="{24E20471-0579-4066-A361-6B7D65257830}"/>
          </ac:spMkLst>
        </pc:spChg>
        <pc:spChg chg="del">
          <ac:chgData name="Lei Wu" userId="f083b2a8aea23a2f" providerId="LiveId" clId="{ABADB4FB-5B15-4D28-8DBD-D652F05B6F7B}" dt="2021-04-07T13:06:47.665" v="677" actId="478"/>
          <ac:spMkLst>
            <pc:docMk/>
            <pc:sldMk cId="1367851679" sldId="795"/>
            <ac:spMk id="28" creationId="{FB542B47-9B58-44C1-BCB9-2CCC236C3132}"/>
          </ac:spMkLst>
        </pc:spChg>
        <pc:spChg chg="del">
          <ac:chgData name="Lei Wu" userId="f083b2a8aea23a2f" providerId="LiveId" clId="{ABADB4FB-5B15-4D28-8DBD-D652F05B6F7B}" dt="2021-04-07T13:06:47.665" v="677" actId="478"/>
          <ac:spMkLst>
            <pc:docMk/>
            <pc:sldMk cId="1367851679" sldId="795"/>
            <ac:spMk id="29" creationId="{F7D1B46A-3C90-4F83-BD4D-471D7A150DAA}"/>
          </ac:spMkLst>
        </pc:spChg>
        <pc:spChg chg="del">
          <ac:chgData name="Lei Wu" userId="f083b2a8aea23a2f" providerId="LiveId" clId="{ABADB4FB-5B15-4D28-8DBD-D652F05B6F7B}" dt="2021-04-07T13:06:47.665" v="677" actId="478"/>
          <ac:spMkLst>
            <pc:docMk/>
            <pc:sldMk cId="1367851679" sldId="795"/>
            <ac:spMk id="30" creationId="{8B6D51B4-EAE3-40A2-A081-11534E73AA32}"/>
          </ac:spMkLst>
        </pc:spChg>
        <pc:spChg chg="del">
          <ac:chgData name="Lei Wu" userId="f083b2a8aea23a2f" providerId="LiveId" clId="{ABADB4FB-5B15-4D28-8DBD-D652F05B6F7B}" dt="2021-04-07T13:06:47.665" v="677" actId="478"/>
          <ac:spMkLst>
            <pc:docMk/>
            <pc:sldMk cId="1367851679" sldId="795"/>
            <ac:spMk id="31" creationId="{48647C80-6C6B-44E9-B249-B353880B58A6}"/>
          </ac:spMkLst>
        </pc:spChg>
        <pc:spChg chg="del">
          <ac:chgData name="Lei Wu" userId="f083b2a8aea23a2f" providerId="LiveId" clId="{ABADB4FB-5B15-4D28-8DBD-D652F05B6F7B}" dt="2021-04-07T13:06:47.665" v="677" actId="478"/>
          <ac:spMkLst>
            <pc:docMk/>
            <pc:sldMk cId="1367851679" sldId="795"/>
            <ac:spMk id="32" creationId="{91F10C8A-E4B0-4A81-9672-A6091EAE20CE}"/>
          </ac:spMkLst>
        </pc:spChg>
        <pc:spChg chg="del">
          <ac:chgData name="Lei Wu" userId="f083b2a8aea23a2f" providerId="LiveId" clId="{ABADB4FB-5B15-4D28-8DBD-D652F05B6F7B}" dt="2021-04-07T13:06:47.665" v="677" actId="478"/>
          <ac:spMkLst>
            <pc:docMk/>
            <pc:sldMk cId="1367851679" sldId="795"/>
            <ac:spMk id="33" creationId="{2F0654AC-00F8-4CF9-875A-074B4FAED8F3}"/>
          </ac:spMkLst>
        </pc:spChg>
        <pc:spChg chg="del">
          <ac:chgData name="Lei Wu" userId="f083b2a8aea23a2f" providerId="LiveId" clId="{ABADB4FB-5B15-4D28-8DBD-D652F05B6F7B}" dt="2021-04-07T13:06:47.665" v="677" actId="478"/>
          <ac:spMkLst>
            <pc:docMk/>
            <pc:sldMk cId="1367851679" sldId="795"/>
            <ac:spMk id="34" creationId="{6847D565-E18D-4556-B108-EA94B8941EB4}"/>
          </ac:spMkLst>
        </pc:spChg>
        <pc:spChg chg="del">
          <ac:chgData name="Lei Wu" userId="f083b2a8aea23a2f" providerId="LiveId" clId="{ABADB4FB-5B15-4D28-8DBD-D652F05B6F7B}" dt="2021-04-07T13:06:47.665" v="677" actId="478"/>
          <ac:spMkLst>
            <pc:docMk/>
            <pc:sldMk cId="1367851679" sldId="795"/>
            <ac:spMk id="35" creationId="{D8B262C9-6769-4A1D-A619-9BEAB27812A7}"/>
          </ac:spMkLst>
        </pc:spChg>
        <pc:spChg chg="del">
          <ac:chgData name="Lei Wu" userId="f083b2a8aea23a2f" providerId="LiveId" clId="{ABADB4FB-5B15-4D28-8DBD-D652F05B6F7B}" dt="2021-04-07T13:06:47.665" v="677" actId="478"/>
          <ac:spMkLst>
            <pc:docMk/>
            <pc:sldMk cId="1367851679" sldId="795"/>
            <ac:spMk id="36" creationId="{364EA924-4FA5-4DDE-A02B-C66495B60626}"/>
          </ac:spMkLst>
        </pc:spChg>
        <pc:spChg chg="del">
          <ac:chgData name="Lei Wu" userId="f083b2a8aea23a2f" providerId="LiveId" clId="{ABADB4FB-5B15-4D28-8DBD-D652F05B6F7B}" dt="2021-04-07T13:06:47.665" v="677" actId="478"/>
          <ac:spMkLst>
            <pc:docMk/>
            <pc:sldMk cId="1367851679" sldId="795"/>
            <ac:spMk id="37" creationId="{6BBD99A2-ADB1-4527-887B-C146E2EC4680}"/>
          </ac:spMkLst>
        </pc:spChg>
        <pc:spChg chg="del">
          <ac:chgData name="Lei Wu" userId="f083b2a8aea23a2f" providerId="LiveId" clId="{ABADB4FB-5B15-4D28-8DBD-D652F05B6F7B}" dt="2021-04-07T13:06:47.665" v="677" actId="478"/>
          <ac:spMkLst>
            <pc:docMk/>
            <pc:sldMk cId="1367851679" sldId="795"/>
            <ac:spMk id="38" creationId="{B8A0353F-EA26-49DD-8B98-33DB03CEEF94}"/>
          </ac:spMkLst>
        </pc:spChg>
        <pc:spChg chg="del">
          <ac:chgData name="Lei Wu" userId="f083b2a8aea23a2f" providerId="LiveId" clId="{ABADB4FB-5B15-4D28-8DBD-D652F05B6F7B}" dt="2021-04-07T13:06:47.665" v="677" actId="478"/>
          <ac:spMkLst>
            <pc:docMk/>
            <pc:sldMk cId="1367851679" sldId="795"/>
            <ac:spMk id="39" creationId="{B5912D7F-58CC-4B07-B54B-28BD25FB7761}"/>
          </ac:spMkLst>
        </pc:spChg>
        <pc:spChg chg="del">
          <ac:chgData name="Lei Wu" userId="f083b2a8aea23a2f" providerId="LiveId" clId="{ABADB4FB-5B15-4D28-8DBD-D652F05B6F7B}" dt="2021-04-07T13:06:47.665" v="677" actId="478"/>
          <ac:spMkLst>
            <pc:docMk/>
            <pc:sldMk cId="1367851679" sldId="795"/>
            <ac:spMk id="40" creationId="{67A80059-7469-4AEE-9657-7BF753F8AACE}"/>
          </ac:spMkLst>
        </pc:spChg>
        <pc:spChg chg="del">
          <ac:chgData name="Lei Wu" userId="f083b2a8aea23a2f" providerId="LiveId" clId="{ABADB4FB-5B15-4D28-8DBD-D652F05B6F7B}" dt="2021-04-07T13:06:47.665" v="677" actId="478"/>
          <ac:spMkLst>
            <pc:docMk/>
            <pc:sldMk cId="1367851679" sldId="795"/>
            <ac:spMk id="41" creationId="{439B733A-1647-4358-ADBC-C24992F04240}"/>
          </ac:spMkLst>
        </pc:spChg>
        <pc:spChg chg="del">
          <ac:chgData name="Lei Wu" userId="f083b2a8aea23a2f" providerId="LiveId" clId="{ABADB4FB-5B15-4D28-8DBD-D652F05B6F7B}" dt="2021-04-07T13:06:47.665" v="677" actId="478"/>
          <ac:spMkLst>
            <pc:docMk/>
            <pc:sldMk cId="1367851679" sldId="795"/>
            <ac:spMk id="42" creationId="{E9F9B107-37B6-46F2-8AA8-2E47FA1CC37D}"/>
          </ac:spMkLst>
        </pc:spChg>
        <pc:spChg chg="del">
          <ac:chgData name="Lei Wu" userId="f083b2a8aea23a2f" providerId="LiveId" clId="{ABADB4FB-5B15-4D28-8DBD-D652F05B6F7B}" dt="2021-04-07T13:06:47.665" v="677" actId="478"/>
          <ac:spMkLst>
            <pc:docMk/>
            <pc:sldMk cId="1367851679" sldId="795"/>
            <ac:spMk id="43" creationId="{C19FCF73-8416-44FC-8EB7-3BF97C8AD36D}"/>
          </ac:spMkLst>
        </pc:spChg>
        <pc:spChg chg="del">
          <ac:chgData name="Lei Wu" userId="f083b2a8aea23a2f" providerId="LiveId" clId="{ABADB4FB-5B15-4D28-8DBD-D652F05B6F7B}" dt="2021-04-07T13:06:47.665" v="677" actId="478"/>
          <ac:spMkLst>
            <pc:docMk/>
            <pc:sldMk cId="1367851679" sldId="795"/>
            <ac:spMk id="44" creationId="{0F0002E4-67E7-4CD1-8C81-76D9962C4DDA}"/>
          </ac:spMkLst>
        </pc:spChg>
        <pc:spChg chg="del">
          <ac:chgData name="Lei Wu" userId="f083b2a8aea23a2f" providerId="LiveId" clId="{ABADB4FB-5B15-4D28-8DBD-D652F05B6F7B}" dt="2021-04-07T13:06:47.665" v="677" actId="478"/>
          <ac:spMkLst>
            <pc:docMk/>
            <pc:sldMk cId="1367851679" sldId="795"/>
            <ac:spMk id="45" creationId="{6AB1C89A-F50B-434E-8F65-A9DF7B06C275}"/>
          </ac:spMkLst>
        </pc:spChg>
        <pc:spChg chg="del">
          <ac:chgData name="Lei Wu" userId="f083b2a8aea23a2f" providerId="LiveId" clId="{ABADB4FB-5B15-4D28-8DBD-D652F05B6F7B}" dt="2021-04-07T13:06:47.665" v="677" actId="478"/>
          <ac:spMkLst>
            <pc:docMk/>
            <pc:sldMk cId="1367851679" sldId="795"/>
            <ac:spMk id="46" creationId="{F4A638BF-73B5-4B7C-85D6-ED86AAC8C07B}"/>
          </ac:spMkLst>
        </pc:spChg>
        <pc:spChg chg="del">
          <ac:chgData name="Lei Wu" userId="f083b2a8aea23a2f" providerId="LiveId" clId="{ABADB4FB-5B15-4D28-8DBD-D652F05B6F7B}" dt="2021-04-07T13:06:47.665" v="677" actId="478"/>
          <ac:spMkLst>
            <pc:docMk/>
            <pc:sldMk cId="1367851679" sldId="795"/>
            <ac:spMk id="47" creationId="{533A9A6D-E04A-41F2-BD38-2EDD7B060B3C}"/>
          </ac:spMkLst>
        </pc:spChg>
        <pc:spChg chg="del">
          <ac:chgData name="Lei Wu" userId="f083b2a8aea23a2f" providerId="LiveId" clId="{ABADB4FB-5B15-4D28-8DBD-D652F05B6F7B}" dt="2021-04-07T13:06:47.665" v="677" actId="478"/>
          <ac:spMkLst>
            <pc:docMk/>
            <pc:sldMk cId="1367851679" sldId="795"/>
            <ac:spMk id="48" creationId="{4BB190BD-F95A-4BF9-B55A-F95B895C0354}"/>
          </ac:spMkLst>
        </pc:spChg>
        <pc:spChg chg="del">
          <ac:chgData name="Lei Wu" userId="f083b2a8aea23a2f" providerId="LiveId" clId="{ABADB4FB-5B15-4D28-8DBD-D652F05B6F7B}" dt="2021-04-07T13:06:47.665" v="677" actId="478"/>
          <ac:spMkLst>
            <pc:docMk/>
            <pc:sldMk cId="1367851679" sldId="795"/>
            <ac:spMk id="49" creationId="{3C0F8121-F4A5-4094-8D67-428ADFEA3FC5}"/>
          </ac:spMkLst>
        </pc:spChg>
        <pc:spChg chg="del">
          <ac:chgData name="Lei Wu" userId="f083b2a8aea23a2f" providerId="LiveId" clId="{ABADB4FB-5B15-4D28-8DBD-D652F05B6F7B}" dt="2021-04-07T13:06:47.665" v="677" actId="478"/>
          <ac:spMkLst>
            <pc:docMk/>
            <pc:sldMk cId="1367851679" sldId="795"/>
            <ac:spMk id="50" creationId="{DD35B3CB-53B2-4757-93DD-4B4EA224D038}"/>
          </ac:spMkLst>
        </pc:spChg>
        <pc:spChg chg="del">
          <ac:chgData name="Lei Wu" userId="f083b2a8aea23a2f" providerId="LiveId" clId="{ABADB4FB-5B15-4D28-8DBD-D652F05B6F7B}" dt="2021-04-07T13:06:47.665" v="677" actId="478"/>
          <ac:spMkLst>
            <pc:docMk/>
            <pc:sldMk cId="1367851679" sldId="795"/>
            <ac:spMk id="51" creationId="{CC417F0B-77E3-4F6B-B88B-8F07F7C1172C}"/>
          </ac:spMkLst>
        </pc:spChg>
        <pc:spChg chg="del">
          <ac:chgData name="Lei Wu" userId="f083b2a8aea23a2f" providerId="LiveId" clId="{ABADB4FB-5B15-4D28-8DBD-D652F05B6F7B}" dt="2021-04-07T13:06:47.665" v="677" actId="478"/>
          <ac:spMkLst>
            <pc:docMk/>
            <pc:sldMk cId="1367851679" sldId="795"/>
            <ac:spMk id="52" creationId="{421F0BF9-DC17-458C-9D15-17565588734E}"/>
          </ac:spMkLst>
        </pc:spChg>
        <pc:spChg chg="del">
          <ac:chgData name="Lei Wu" userId="f083b2a8aea23a2f" providerId="LiveId" clId="{ABADB4FB-5B15-4D28-8DBD-D652F05B6F7B}" dt="2021-04-07T13:06:47.665" v="677" actId="478"/>
          <ac:spMkLst>
            <pc:docMk/>
            <pc:sldMk cId="1367851679" sldId="795"/>
            <ac:spMk id="53" creationId="{1178FC0B-B45F-41DB-AF3D-F0B4AB12190A}"/>
          </ac:spMkLst>
        </pc:spChg>
        <pc:spChg chg="del">
          <ac:chgData name="Lei Wu" userId="f083b2a8aea23a2f" providerId="LiveId" clId="{ABADB4FB-5B15-4D28-8DBD-D652F05B6F7B}" dt="2021-04-07T13:06:47.665" v="677" actId="478"/>
          <ac:spMkLst>
            <pc:docMk/>
            <pc:sldMk cId="1367851679" sldId="795"/>
            <ac:spMk id="54" creationId="{5EFF662C-61F0-4A51-8E93-4C7A44C3EDAE}"/>
          </ac:spMkLst>
        </pc:spChg>
        <pc:spChg chg="del">
          <ac:chgData name="Lei Wu" userId="f083b2a8aea23a2f" providerId="LiveId" clId="{ABADB4FB-5B15-4D28-8DBD-D652F05B6F7B}" dt="2021-04-07T13:06:47.665" v="677" actId="478"/>
          <ac:spMkLst>
            <pc:docMk/>
            <pc:sldMk cId="1367851679" sldId="795"/>
            <ac:spMk id="55" creationId="{28F2FEEF-4B3E-45DD-A8A6-A5D1AE28BCB1}"/>
          </ac:spMkLst>
        </pc:spChg>
        <pc:spChg chg="del">
          <ac:chgData name="Lei Wu" userId="f083b2a8aea23a2f" providerId="LiveId" clId="{ABADB4FB-5B15-4D28-8DBD-D652F05B6F7B}" dt="2021-04-07T13:06:47.665" v="677" actId="478"/>
          <ac:spMkLst>
            <pc:docMk/>
            <pc:sldMk cId="1367851679" sldId="795"/>
            <ac:spMk id="56" creationId="{1BE6978D-F261-482F-AF5F-82EE0E9AFF37}"/>
          </ac:spMkLst>
        </pc:spChg>
        <pc:spChg chg="del">
          <ac:chgData name="Lei Wu" userId="f083b2a8aea23a2f" providerId="LiveId" clId="{ABADB4FB-5B15-4D28-8DBD-D652F05B6F7B}" dt="2021-04-07T13:06:47.665" v="677" actId="478"/>
          <ac:spMkLst>
            <pc:docMk/>
            <pc:sldMk cId="1367851679" sldId="795"/>
            <ac:spMk id="57" creationId="{BA25A006-319F-46FC-8144-2DE6395F4E1B}"/>
          </ac:spMkLst>
        </pc:spChg>
        <pc:spChg chg="del">
          <ac:chgData name="Lei Wu" userId="f083b2a8aea23a2f" providerId="LiveId" clId="{ABADB4FB-5B15-4D28-8DBD-D652F05B6F7B}" dt="2021-04-07T13:06:47.665" v="677" actId="478"/>
          <ac:spMkLst>
            <pc:docMk/>
            <pc:sldMk cId="1367851679" sldId="795"/>
            <ac:spMk id="58" creationId="{A6E571FC-79AA-43C4-88EF-B5AC25986CD5}"/>
          </ac:spMkLst>
        </pc:spChg>
        <pc:spChg chg="del">
          <ac:chgData name="Lei Wu" userId="f083b2a8aea23a2f" providerId="LiveId" clId="{ABADB4FB-5B15-4D28-8DBD-D652F05B6F7B}" dt="2021-04-07T13:06:47.665" v="677" actId="478"/>
          <ac:spMkLst>
            <pc:docMk/>
            <pc:sldMk cId="1367851679" sldId="795"/>
            <ac:spMk id="59" creationId="{DFA5CFC7-D24C-4322-B01E-E28E436A02DF}"/>
          </ac:spMkLst>
        </pc:spChg>
        <pc:spChg chg="del">
          <ac:chgData name="Lei Wu" userId="f083b2a8aea23a2f" providerId="LiveId" clId="{ABADB4FB-5B15-4D28-8DBD-D652F05B6F7B}" dt="2021-04-07T13:06:47.665" v="677" actId="478"/>
          <ac:spMkLst>
            <pc:docMk/>
            <pc:sldMk cId="1367851679" sldId="795"/>
            <ac:spMk id="60" creationId="{FC2C80DB-44C4-46A1-992A-EE1BD401C46F}"/>
          </ac:spMkLst>
        </pc:spChg>
        <pc:spChg chg="del">
          <ac:chgData name="Lei Wu" userId="f083b2a8aea23a2f" providerId="LiveId" clId="{ABADB4FB-5B15-4D28-8DBD-D652F05B6F7B}" dt="2021-04-07T13:06:47.665" v="677" actId="478"/>
          <ac:spMkLst>
            <pc:docMk/>
            <pc:sldMk cId="1367851679" sldId="795"/>
            <ac:spMk id="61" creationId="{0A94BC88-3B4B-41D5-A04E-0A110A109DA3}"/>
          </ac:spMkLst>
        </pc:spChg>
        <pc:spChg chg="del">
          <ac:chgData name="Lei Wu" userId="f083b2a8aea23a2f" providerId="LiveId" clId="{ABADB4FB-5B15-4D28-8DBD-D652F05B6F7B}" dt="2021-04-07T13:06:47.665" v="677" actId="478"/>
          <ac:spMkLst>
            <pc:docMk/>
            <pc:sldMk cId="1367851679" sldId="795"/>
            <ac:spMk id="62" creationId="{79AE1B9F-D613-4023-BD1B-8A68FE37E9A5}"/>
          </ac:spMkLst>
        </pc:spChg>
        <pc:spChg chg="del">
          <ac:chgData name="Lei Wu" userId="f083b2a8aea23a2f" providerId="LiveId" clId="{ABADB4FB-5B15-4D28-8DBD-D652F05B6F7B}" dt="2021-04-07T13:06:47.665" v="677" actId="478"/>
          <ac:spMkLst>
            <pc:docMk/>
            <pc:sldMk cId="1367851679" sldId="795"/>
            <ac:spMk id="63" creationId="{4B2D5572-CC14-4E25-B7D3-1DD8E908F84C}"/>
          </ac:spMkLst>
        </pc:spChg>
        <pc:spChg chg="del">
          <ac:chgData name="Lei Wu" userId="f083b2a8aea23a2f" providerId="LiveId" clId="{ABADB4FB-5B15-4D28-8DBD-D652F05B6F7B}" dt="2021-04-07T13:06:47.665" v="677" actId="478"/>
          <ac:spMkLst>
            <pc:docMk/>
            <pc:sldMk cId="1367851679" sldId="795"/>
            <ac:spMk id="64" creationId="{830A7EFA-2DDD-4A40-8781-0BF4AB01EBDC}"/>
          </ac:spMkLst>
        </pc:spChg>
        <pc:spChg chg="del">
          <ac:chgData name="Lei Wu" userId="f083b2a8aea23a2f" providerId="LiveId" clId="{ABADB4FB-5B15-4D28-8DBD-D652F05B6F7B}" dt="2021-04-07T13:06:47.665" v="677" actId="478"/>
          <ac:spMkLst>
            <pc:docMk/>
            <pc:sldMk cId="1367851679" sldId="795"/>
            <ac:spMk id="65" creationId="{E5705F9A-B3D3-4095-A878-2C01AB785B54}"/>
          </ac:spMkLst>
        </pc:spChg>
        <pc:spChg chg="del">
          <ac:chgData name="Lei Wu" userId="f083b2a8aea23a2f" providerId="LiveId" clId="{ABADB4FB-5B15-4D28-8DBD-D652F05B6F7B}" dt="2021-04-07T13:06:47.665" v="677" actId="478"/>
          <ac:spMkLst>
            <pc:docMk/>
            <pc:sldMk cId="1367851679" sldId="795"/>
            <ac:spMk id="66" creationId="{C74BB5A1-8D4C-4002-9D1D-35221C747679}"/>
          </ac:spMkLst>
        </pc:spChg>
        <pc:spChg chg="del">
          <ac:chgData name="Lei Wu" userId="f083b2a8aea23a2f" providerId="LiveId" clId="{ABADB4FB-5B15-4D28-8DBD-D652F05B6F7B}" dt="2021-04-07T13:06:47.665" v="677" actId="478"/>
          <ac:spMkLst>
            <pc:docMk/>
            <pc:sldMk cId="1367851679" sldId="795"/>
            <ac:spMk id="67" creationId="{D9740E39-E1FF-4802-BB0F-0F9C8F4BFB5A}"/>
          </ac:spMkLst>
        </pc:spChg>
        <pc:spChg chg="del">
          <ac:chgData name="Lei Wu" userId="f083b2a8aea23a2f" providerId="LiveId" clId="{ABADB4FB-5B15-4D28-8DBD-D652F05B6F7B}" dt="2021-04-07T13:06:47.665" v="677" actId="478"/>
          <ac:spMkLst>
            <pc:docMk/>
            <pc:sldMk cId="1367851679" sldId="795"/>
            <ac:spMk id="68" creationId="{3D9B83B8-51DB-45A3-A81D-421AC791F8E6}"/>
          </ac:spMkLst>
        </pc:spChg>
        <pc:spChg chg="del">
          <ac:chgData name="Lei Wu" userId="f083b2a8aea23a2f" providerId="LiveId" clId="{ABADB4FB-5B15-4D28-8DBD-D652F05B6F7B}" dt="2021-04-07T13:06:47.665" v="677" actId="478"/>
          <ac:spMkLst>
            <pc:docMk/>
            <pc:sldMk cId="1367851679" sldId="795"/>
            <ac:spMk id="69" creationId="{E5551292-E7B9-4C93-94FE-12AEC0023C3A}"/>
          </ac:spMkLst>
        </pc:spChg>
        <pc:spChg chg="del">
          <ac:chgData name="Lei Wu" userId="f083b2a8aea23a2f" providerId="LiveId" clId="{ABADB4FB-5B15-4D28-8DBD-D652F05B6F7B}" dt="2021-04-07T13:06:47.665" v="677" actId="478"/>
          <ac:spMkLst>
            <pc:docMk/>
            <pc:sldMk cId="1367851679" sldId="795"/>
            <ac:spMk id="70" creationId="{05743FA5-62DA-4103-B629-7FC8A51D9D99}"/>
          </ac:spMkLst>
        </pc:spChg>
        <pc:spChg chg="del">
          <ac:chgData name="Lei Wu" userId="f083b2a8aea23a2f" providerId="LiveId" clId="{ABADB4FB-5B15-4D28-8DBD-D652F05B6F7B}" dt="2021-04-07T13:06:47.665" v="677" actId="478"/>
          <ac:spMkLst>
            <pc:docMk/>
            <pc:sldMk cId="1367851679" sldId="795"/>
            <ac:spMk id="71" creationId="{6487A584-38CA-4606-8221-38A4807CC1F3}"/>
          </ac:spMkLst>
        </pc:spChg>
        <pc:spChg chg="del">
          <ac:chgData name="Lei Wu" userId="f083b2a8aea23a2f" providerId="LiveId" clId="{ABADB4FB-5B15-4D28-8DBD-D652F05B6F7B}" dt="2021-04-07T13:06:47.665" v="677" actId="478"/>
          <ac:spMkLst>
            <pc:docMk/>
            <pc:sldMk cId="1367851679" sldId="795"/>
            <ac:spMk id="72" creationId="{530E59A5-A6E8-41EE-B4E0-719E027FC064}"/>
          </ac:spMkLst>
        </pc:spChg>
        <pc:spChg chg="del">
          <ac:chgData name="Lei Wu" userId="f083b2a8aea23a2f" providerId="LiveId" clId="{ABADB4FB-5B15-4D28-8DBD-D652F05B6F7B}" dt="2021-04-07T13:06:47.665" v="677" actId="478"/>
          <ac:spMkLst>
            <pc:docMk/>
            <pc:sldMk cId="1367851679" sldId="795"/>
            <ac:spMk id="73" creationId="{91BCFEBD-F79A-4A32-B1A9-B7632742391C}"/>
          </ac:spMkLst>
        </pc:spChg>
        <pc:spChg chg="del">
          <ac:chgData name="Lei Wu" userId="f083b2a8aea23a2f" providerId="LiveId" clId="{ABADB4FB-5B15-4D28-8DBD-D652F05B6F7B}" dt="2021-04-07T13:06:47.665" v="677" actId="478"/>
          <ac:spMkLst>
            <pc:docMk/>
            <pc:sldMk cId="1367851679" sldId="795"/>
            <ac:spMk id="74" creationId="{E0574016-4813-475C-B196-B66E8C628157}"/>
          </ac:spMkLst>
        </pc:spChg>
        <pc:spChg chg="del">
          <ac:chgData name="Lei Wu" userId="f083b2a8aea23a2f" providerId="LiveId" clId="{ABADB4FB-5B15-4D28-8DBD-D652F05B6F7B}" dt="2021-04-07T13:06:47.665" v="677" actId="478"/>
          <ac:spMkLst>
            <pc:docMk/>
            <pc:sldMk cId="1367851679" sldId="795"/>
            <ac:spMk id="75" creationId="{B43F14DC-0CAD-48D7-80D9-047B9D257D9C}"/>
          </ac:spMkLst>
        </pc:spChg>
        <pc:spChg chg="del">
          <ac:chgData name="Lei Wu" userId="f083b2a8aea23a2f" providerId="LiveId" clId="{ABADB4FB-5B15-4D28-8DBD-D652F05B6F7B}" dt="2021-04-07T13:06:47.665" v="677" actId="478"/>
          <ac:spMkLst>
            <pc:docMk/>
            <pc:sldMk cId="1367851679" sldId="795"/>
            <ac:spMk id="76" creationId="{CCE4F170-699E-4AC9-9E7D-F0BC4062BF55}"/>
          </ac:spMkLst>
        </pc:spChg>
        <pc:spChg chg="del">
          <ac:chgData name="Lei Wu" userId="f083b2a8aea23a2f" providerId="LiveId" clId="{ABADB4FB-5B15-4D28-8DBD-D652F05B6F7B}" dt="2021-04-07T13:06:47.665" v="677" actId="478"/>
          <ac:spMkLst>
            <pc:docMk/>
            <pc:sldMk cId="1367851679" sldId="795"/>
            <ac:spMk id="77" creationId="{5FDED967-FD48-45A9-904F-729A4B2A1918}"/>
          </ac:spMkLst>
        </pc:spChg>
        <pc:spChg chg="del">
          <ac:chgData name="Lei Wu" userId="f083b2a8aea23a2f" providerId="LiveId" clId="{ABADB4FB-5B15-4D28-8DBD-D652F05B6F7B}" dt="2021-04-07T13:06:47.665" v="677" actId="478"/>
          <ac:spMkLst>
            <pc:docMk/>
            <pc:sldMk cId="1367851679" sldId="795"/>
            <ac:spMk id="78" creationId="{13DF9220-EF25-4C77-B5A8-4B8FC1284FCF}"/>
          </ac:spMkLst>
        </pc:spChg>
        <pc:spChg chg="del">
          <ac:chgData name="Lei Wu" userId="f083b2a8aea23a2f" providerId="LiveId" clId="{ABADB4FB-5B15-4D28-8DBD-D652F05B6F7B}" dt="2021-04-07T13:06:47.665" v="677" actId="478"/>
          <ac:spMkLst>
            <pc:docMk/>
            <pc:sldMk cId="1367851679" sldId="795"/>
            <ac:spMk id="79" creationId="{43934F33-9CA2-4AAE-847E-478BF5CFFF93}"/>
          </ac:spMkLst>
        </pc:spChg>
        <pc:spChg chg="del">
          <ac:chgData name="Lei Wu" userId="f083b2a8aea23a2f" providerId="LiveId" clId="{ABADB4FB-5B15-4D28-8DBD-D652F05B6F7B}" dt="2021-04-07T13:06:47.665" v="677" actId="478"/>
          <ac:spMkLst>
            <pc:docMk/>
            <pc:sldMk cId="1367851679" sldId="795"/>
            <ac:spMk id="80" creationId="{0C3DA233-49D8-427D-9DA9-569084057238}"/>
          </ac:spMkLst>
        </pc:spChg>
        <pc:spChg chg="del">
          <ac:chgData name="Lei Wu" userId="f083b2a8aea23a2f" providerId="LiveId" clId="{ABADB4FB-5B15-4D28-8DBD-D652F05B6F7B}" dt="2021-04-07T13:06:47.665" v="677" actId="478"/>
          <ac:spMkLst>
            <pc:docMk/>
            <pc:sldMk cId="1367851679" sldId="795"/>
            <ac:spMk id="81" creationId="{9BD673C7-E0A7-4E98-8527-D1C206989A63}"/>
          </ac:spMkLst>
        </pc:spChg>
        <pc:spChg chg="del">
          <ac:chgData name="Lei Wu" userId="f083b2a8aea23a2f" providerId="LiveId" clId="{ABADB4FB-5B15-4D28-8DBD-D652F05B6F7B}" dt="2021-04-07T13:06:47.665" v="677" actId="478"/>
          <ac:spMkLst>
            <pc:docMk/>
            <pc:sldMk cId="1367851679" sldId="795"/>
            <ac:spMk id="82" creationId="{A42E9151-694F-4A0A-86CB-F34554B3E69E}"/>
          </ac:spMkLst>
        </pc:spChg>
        <pc:spChg chg="del">
          <ac:chgData name="Lei Wu" userId="f083b2a8aea23a2f" providerId="LiveId" clId="{ABADB4FB-5B15-4D28-8DBD-D652F05B6F7B}" dt="2021-04-07T13:06:47.665" v="677" actId="478"/>
          <ac:spMkLst>
            <pc:docMk/>
            <pc:sldMk cId="1367851679" sldId="795"/>
            <ac:spMk id="83" creationId="{DEBDF020-9DA3-44A2-B172-5913E2E2FA88}"/>
          </ac:spMkLst>
        </pc:spChg>
        <pc:spChg chg="del">
          <ac:chgData name="Lei Wu" userId="f083b2a8aea23a2f" providerId="LiveId" clId="{ABADB4FB-5B15-4D28-8DBD-D652F05B6F7B}" dt="2021-04-07T13:06:47.665" v="677" actId="478"/>
          <ac:spMkLst>
            <pc:docMk/>
            <pc:sldMk cId="1367851679" sldId="795"/>
            <ac:spMk id="84" creationId="{94336FD3-3860-485D-8914-6FE676DF093C}"/>
          </ac:spMkLst>
        </pc:spChg>
        <pc:spChg chg="del">
          <ac:chgData name="Lei Wu" userId="f083b2a8aea23a2f" providerId="LiveId" clId="{ABADB4FB-5B15-4D28-8DBD-D652F05B6F7B}" dt="2021-04-07T13:06:47.665" v="677" actId="478"/>
          <ac:spMkLst>
            <pc:docMk/>
            <pc:sldMk cId="1367851679" sldId="795"/>
            <ac:spMk id="85" creationId="{0775422B-9A33-4B35-ABAD-958FD31B4FA6}"/>
          </ac:spMkLst>
        </pc:spChg>
        <pc:spChg chg="del">
          <ac:chgData name="Lei Wu" userId="f083b2a8aea23a2f" providerId="LiveId" clId="{ABADB4FB-5B15-4D28-8DBD-D652F05B6F7B}" dt="2021-04-07T13:06:47.665" v="677" actId="478"/>
          <ac:spMkLst>
            <pc:docMk/>
            <pc:sldMk cId="1367851679" sldId="795"/>
            <ac:spMk id="86" creationId="{AE2B5E3F-ABA9-4093-935B-CBB9D9E82A96}"/>
          </ac:spMkLst>
        </pc:spChg>
        <pc:spChg chg="del">
          <ac:chgData name="Lei Wu" userId="f083b2a8aea23a2f" providerId="LiveId" clId="{ABADB4FB-5B15-4D28-8DBD-D652F05B6F7B}" dt="2021-04-07T13:06:47.665" v="677" actId="478"/>
          <ac:spMkLst>
            <pc:docMk/>
            <pc:sldMk cId="1367851679" sldId="795"/>
            <ac:spMk id="87" creationId="{0910AAB9-6AAC-40D1-9835-46F55C4ABD35}"/>
          </ac:spMkLst>
        </pc:spChg>
        <pc:spChg chg="del">
          <ac:chgData name="Lei Wu" userId="f083b2a8aea23a2f" providerId="LiveId" clId="{ABADB4FB-5B15-4D28-8DBD-D652F05B6F7B}" dt="2021-04-07T13:06:47.665" v="677" actId="478"/>
          <ac:spMkLst>
            <pc:docMk/>
            <pc:sldMk cId="1367851679" sldId="795"/>
            <ac:spMk id="88" creationId="{F44831B9-E4B1-438A-B4EC-D1A7F6CF7DA9}"/>
          </ac:spMkLst>
        </pc:spChg>
        <pc:spChg chg="del">
          <ac:chgData name="Lei Wu" userId="f083b2a8aea23a2f" providerId="LiveId" clId="{ABADB4FB-5B15-4D28-8DBD-D652F05B6F7B}" dt="2021-04-07T13:06:47.665" v="677" actId="478"/>
          <ac:spMkLst>
            <pc:docMk/>
            <pc:sldMk cId="1367851679" sldId="795"/>
            <ac:spMk id="89" creationId="{D1A0959C-F404-4818-AFCD-DACB0A6CBE11}"/>
          </ac:spMkLst>
        </pc:spChg>
        <pc:spChg chg="del">
          <ac:chgData name="Lei Wu" userId="f083b2a8aea23a2f" providerId="LiveId" clId="{ABADB4FB-5B15-4D28-8DBD-D652F05B6F7B}" dt="2021-04-07T13:06:47.665" v="677" actId="478"/>
          <ac:spMkLst>
            <pc:docMk/>
            <pc:sldMk cId="1367851679" sldId="795"/>
            <ac:spMk id="90" creationId="{76DE05FF-4F4D-47B1-A066-8D35CC5CF646}"/>
          </ac:spMkLst>
        </pc:spChg>
        <pc:spChg chg="del">
          <ac:chgData name="Lei Wu" userId="f083b2a8aea23a2f" providerId="LiveId" clId="{ABADB4FB-5B15-4D28-8DBD-D652F05B6F7B}" dt="2021-04-07T13:06:47.665" v="677" actId="478"/>
          <ac:spMkLst>
            <pc:docMk/>
            <pc:sldMk cId="1367851679" sldId="795"/>
            <ac:spMk id="91" creationId="{B238C258-B234-4313-814A-7B8AA2C68A85}"/>
          </ac:spMkLst>
        </pc:spChg>
        <pc:spChg chg="del">
          <ac:chgData name="Lei Wu" userId="f083b2a8aea23a2f" providerId="LiveId" clId="{ABADB4FB-5B15-4D28-8DBD-D652F05B6F7B}" dt="2021-04-07T13:06:47.665" v="677" actId="478"/>
          <ac:spMkLst>
            <pc:docMk/>
            <pc:sldMk cId="1367851679" sldId="795"/>
            <ac:spMk id="92" creationId="{40BB865E-FF65-4661-9B6A-4E2DCE2E3EE0}"/>
          </ac:spMkLst>
        </pc:spChg>
        <pc:spChg chg="del">
          <ac:chgData name="Lei Wu" userId="f083b2a8aea23a2f" providerId="LiveId" clId="{ABADB4FB-5B15-4D28-8DBD-D652F05B6F7B}" dt="2021-04-07T13:06:47.665" v="677" actId="478"/>
          <ac:spMkLst>
            <pc:docMk/>
            <pc:sldMk cId="1367851679" sldId="795"/>
            <ac:spMk id="93" creationId="{D2A8BEDE-5CEA-48B2-BFDE-32AFF7D823F1}"/>
          </ac:spMkLst>
        </pc:spChg>
        <pc:spChg chg="del">
          <ac:chgData name="Lei Wu" userId="f083b2a8aea23a2f" providerId="LiveId" clId="{ABADB4FB-5B15-4D28-8DBD-D652F05B6F7B}" dt="2021-04-07T13:06:47.665" v="677" actId="478"/>
          <ac:spMkLst>
            <pc:docMk/>
            <pc:sldMk cId="1367851679" sldId="795"/>
            <ac:spMk id="94" creationId="{9547E728-2662-43C1-85C2-44833FAC909E}"/>
          </ac:spMkLst>
        </pc:spChg>
        <pc:spChg chg="del">
          <ac:chgData name="Lei Wu" userId="f083b2a8aea23a2f" providerId="LiveId" clId="{ABADB4FB-5B15-4D28-8DBD-D652F05B6F7B}" dt="2021-04-07T13:06:47.665" v="677" actId="478"/>
          <ac:spMkLst>
            <pc:docMk/>
            <pc:sldMk cId="1367851679" sldId="795"/>
            <ac:spMk id="95" creationId="{C3B6182E-2F9A-4713-81F6-B18E280EAF3E}"/>
          </ac:spMkLst>
        </pc:spChg>
        <pc:spChg chg="del">
          <ac:chgData name="Lei Wu" userId="f083b2a8aea23a2f" providerId="LiveId" clId="{ABADB4FB-5B15-4D28-8DBD-D652F05B6F7B}" dt="2021-04-07T13:06:47.665" v="677" actId="478"/>
          <ac:spMkLst>
            <pc:docMk/>
            <pc:sldMk cId="1367851679" sldId="795"/>
            <ac:spMk id="96" creationId="{AD6017A2-A29F-4B3D-A7A4-8B491839DE79}"/>
          </ac:spMkLst>
        </pc:spChg>
        <pc:spChg chg="del">
          <ac:chgData name="Lei Wu" userId="f083b2a8aea23a2f" providerId="LiveId" clId="{ABADB4FB-5B15-4D28-8DBD-D652F05B6F7B}" dt="2021-04-07T13:06:47.665" v="677" actId="478"/>
          <ac:spMkLst>
            <pc:docMk/>
            <pc:sldMk cId="1367851679" sldId="795"/>
            <ac:spMk id="97" creationId="{0DAB97BF-488D-43CB-99B9-36B4DBC22E33}"/>
          </ac:spMkLst>
        </pc:spChg>
        <pc:spChg chg="del">
          <ac:chgData name="Lei Wu" userId="f083b2a8aea23a2f" providerId="LiveId" clId="{ABADB4FB-5B15-4D28-8DBD-D652F05B6F7B}" dt="2021-04-07T13:06:47.665" v="677" actId="478"/>
          <ac:spMkLst>
            <pc:docMk/>
            <pc:sldMk cId="1367851679" sldId="795"/>
            <ac:spMk id="98" creationId="{6377F3CD-AA49-495E-886C-A33F664A2CC7}"/>
          </ac:spMkLst>
        </pc:spChg>
        <pc:spChg chg="del">
          <ac:chgData name="Lei Wu" userId="f083b2a8aea23a2f" providerId="LiveId" clId="{ABADB4FB-5B15-4D28-8DBD-D652F05B6F7B}" dt="2021-04-07T13:06:47.665" v="677" actId="478"/>
          <ac:spMkLst>
            <pc:docMk/>
            <pc:sldMk cId="1367851679" sldId="795"/>
            <ac:spMk id="99" creationId="{E8864217-FD1F-4EB4-B799-380497109E52}"/>
          </ac:spMkLst>
        </pc:spChg>
        <pc:spChg chg="del">
          <ac:chgData name="Lei Wu" userId="f083b2a8aea23a2f" providerId="LiveId" clId="{ABADB4FB-5B15-4D28-8DBD-D652F05B6F7B}" dt="2021-04-07T13:06:47.665" v="677" actId="478"/>
          <ac:spMkLst>
            <pc:docMk/>
            <pc:sldMk cId="1367851679" sldId="795"/>
            <ac:spMk id="100" creationId="{D1BA9866-0D0B-447C-9D08-8C5ED0DFE36A}"/>
          </ac:spMkLst>
        </pc:spChg>
        <pc:spChg chg="del">
          <ac:chgData name="Lei Wu" userId="f083b2a8aea23a2f" providerId="LiveId" clId="{ABADB4FB-5B15-4D28-8DBD-D652F05B6F7B}" dt="2021-04-07T13:06:47.665" v="677" actId="478"/>
          <ac:spMkLst>
            <pc:docMk/>
            <pc:sldMk cId="1367851679" sldId="795"/>
            <ac:spMk id="101" creationId="{073243AE-59A2-40F4-B655-CB97F0CFE309}"/>
          </ac:spMkLst>
        </pc:spChg>
        <pc:spChg chg="del">
          <ac:chgData name="Lei Wu" userId="f083b2a8aea23a2f" providerId="LiveId" clId="{ABADB4FB-5B15-4D28-8DBD-D652F05B6F7B}" dt="2021-04-07T13:06:47.665" v="677" actId="478"/>
          <ac:spMkLst>
            <pc:docMk/>
            <pc:sldMk cId="1367851679" sldId="795"/>
            <ac:spMk id="102" creationId="{8D6AAA5B-37DF-4194-B43E-2300A5CE5314}"/>
          </ac:spMkLst>
        </pc:spChg>
        <pc:spChg chg="del">
          <ac:chgData name="Lei Wu" userId="f083b2a8aea23a2f" providerId="LiveId" clId="{ABADB4FB-5B15-4D28-8DBD-D652F05B6F7B}" dt="2021-04-07T13:06:47.665" v="677" actId="478"/>
          <ac:spMkLst>
            <pc:docMk/>
            <pc:sldMk cId="1367851679" sldId="795"/>
            <ac:spMk id="103" creationId="{F580EFBB-144B-446B-BF05-5963E9F38D51}"/>
          </ac:spMkLst>
        </pc:spChg>
        <pc:spChg chg="del">
          <ac:chgData name="Lei Wu" userId="f083b2a8aea23a2f" providerId="LiveId" clId="{ABADB4FB-5B15-4D28-8DBD-D652F05B6F7B}" dt="2021-04-07T13:06:47.665" v="677" actId="478"/>
          <ac:spMkLst>
            <pc:docMk/>
            <pc:sldMk cId="1367851679" sldId="795"/>
            <ac:spMk id="104" creationId="{B679CA94-D9E7-4B8A-AC03-3672882ECE65}"/>
          </ac:spMkLst>
        </pc:spChg>
        <pc:spChg chg="del">
          <ac:chgData name="Lei Wu" userId="f083b2a8aea23a2f" providerId="LiveId" clId="{ABADB4FB-5B15-4D28-8DBD-D652F05B6F7B}" dt="2021-04-07T13:06:47.665" v="677" actId="478"/>
          <ac:spMkLst>
            <pc:docMk/>
            <pc:sldMk cId="1367851679" sldId="795"/>
            <ac:spMk id="105" creationId="{446845DB-0EA1-47D4-B210-2692202F732A}"/>
          </ac:spMkLst>
        </pc:spChg>
        <pc:spChg chg="del">
          <ac:chgData name="Lei Wu" userId="f083b2a8aea23a2f" providerId="LiveId" clId="{ABADB4FB-5B15-4D28-8DBD-D652F05B6F7B}" dt="2021-04-07T13:06:47.665" v="677" actId="478"/>
          <ac:spMkLst>
            <pc:docMk/>
            <pc:sldMk cId="1367851679" sldId="795"/>
            <ac:spMk id="106" creationId="{95DFE5BE-9886-48E4-B120-3515F6BC7EF4}"/>
          </ac:spMkLst>
        </pc:spChg>
        <pc:spChg chg="del">
          <ac:chgData name="Lei Wu" userId="f083b2a8aea23a2f" providerId="LiveId" clId="{ABADB4FB-5B15-4D28-8DBD-D652F05B6F7B}" dt="2021-04-07T13:06:47.665" v="677" actId="478"/>
          <ac:spMkLst>
            <pc:docMk/>
            <pc:sldMk cId="1367851679" sldId="795"/>
            <ac:spMk id="107" creationId="{58602F64-2036-4065-B8BB-157BDDC0AB76}"/>
          </ac:spMkLst>
        </pc:spChg>
        <pc:spChg chg="del">
          <ac:chgData name="Lei Wu" userId="f083b2a8aea23a2f" providerId="LiveId" clId="{ABADB4FB-5B15-4D28-8DBD-D652F05B6F7B}" dt="2021-04-07T13:06:47.665" v="677" actId="478"/>
          <ac:spMkLst>
            <pc:docMk/>
            <pc:sldMk cId="1367851679" sldId="795"/>
            <ac:spMk id="108" creationId="{19D9E529-E8DD-48D3-BB28-AD5EC33B70A1}"/>
          </ac:spMkLst>
        </pc:spChg>
        <pc:spChg chg="del">
          <ac:chgData name="Lei Wu" userId="f083b2a8aea23a2f" providerId="LiveId" clId="{ABADB4FB-5B15-4D28-8DBD-D652F05B6F7B}" dt="2021-04-07T13:06:47.665" v="677" actId="478"/>
          <ac:spMkLst>
            <pc:docMk/>
            <pc:sldMk cId="1367851679" sldId="795"/>
            <ac:spMk id="109" creationId="{0EEFE105-4335-4103-BC48-575E4317A582}"/>
          </ac:spMkLst>
        </pc:spChg>
        <pc:spChg chg="del">
          <ac:chgData name="Lei Wu" userId="f083b2a8aea23a2f" providerId="LiveId" clId="{ABADB4FB-5B15-4D28-8DBD-D652F05B6F7B}" dt="2021-04-07T13:06:47.665" v="677" actId="478"/>
          <ac:spMkLst>
            <pc:docMk/>
            <pc:sldMk cId="1367851679" sldId="795"/>
            <ac:spMk id="110" creationId="{BFE8E192-DD27-43CE-BC39-6347693669D8}"/>
          </ac:spMkLst>
        </pc:spChg>
        <pc:spChg chg="del">
          <ac:chgData name="Lei Wu" userId="f083b2a8aea23a2f" providerId="LiveId" clId="{ABADB4FB-5B15-4D28-8DBD-D652F05B6F7B}" dt="2021-04-07T13:06:47.665" v="677" actId="478"/>
          <ac:spMkLst>
            <pc:docMk/>
            <pc:sldMk cId="1367851679" sldId="795"/>
            <ac:spMk id="111" creationId="{C0562C1B-3708-40CE-A36A-643AF2D9DD95}"/>
          </ac:spMkLst>
        </pc:spChg>
        <pc:spChg chg="del">
          <ac:chgData name="Lei Wu" userId="f083b2a8aea23a2f" providerId="LiveId" clId="{ABADB4FB-5B15-4D28-8DBD-D652F05B6F7B}" dt="2021-04-07T13:06:47.665" v="677" actId="478"/>
          <ac:spMkLst>
            <pc:docMk/>
            <pc:sldMk cId="1367851679" sldId="795"/>
            <ac:spMk id="112" creationId="{5EA4E0E2-F556-422B-8650-9BEF19192B5D}"/>
          </ac:spMkLst>
        </pc:spChg>
        <pc:spChg chg="del">
          <ac:chgData name="Lei Wu" userId="f083b2a8aea23a2f" providerId="LiveId" clId="{ABADB4FB-5B15-4D28-8DBD-D652F05B6F7B}" dt="2021-04-07T13:06:47.665" v="677" actId="478"/>
          <ac:spMkLst>
            <pc:docMk/>
            <pc:sldMk cId="1367851679" sldId="795"/>
            <ac:spMk id="114" creationId="{674A81C2-6964-43AE-8BA5-8B42E27040D2}"/>
          </ac:spMkLst>
        </pc:spChg>
        <pc:spChg chg="del">
          <ac:chgData name="Lei Wu" userId="f083b2a8aea23a2f" providerId="LiveId" clId="{ABADB4FB-5B15-4D28-8DBD-D652F05B6F7B}" dt="2021-04-07T13:06:47.665" v="677" actId="478"/>
          <ac:spMkLst>
            <pc:docMk/>
            <pc:sldMk cId="1367851679" sldId="795"/>
            <ac:spMk id="115" creationId="{EE1852D2-2205-48AA-A0C2-BDCFC9857559}"/>
          </ac:spMkLst>
        </pc:spChg>
        <pc:spChg chg="del">
          <ac:chgData name="Lei Wu" userId="f083b2a8aea23a2f" providerId="LiveId" clId="{ABADB4FB-5B15-4D28-8DBD-D652F05B6F7B}" dt="2021-04-07T13:06:47.665" v="677" actId="478"/>
          <ac:spMkLst>
            <pc:docMk/>
            <pc:sldMk cId="1367851679" sldId="795"/>
            <ac:spMk id="117" creationId="{6E427EC1-4039-4E52-BDB7-56760459525B}"/>
          </ac:spMkLst>
        </pc:spChg>
        <pc:spChg chg="del">
          <ac:chgData name="Lei Wu" userId="f083b2a8aea23a2f" providerId="LiveId" clId="{ABADB4FB-5B15-4D28-8DBD-D652F05B6F7B}" dt="2021-04-07T13:06:47.665" v="677" actId="478"/>
          <ac:spMkLst>
            <pc:docMk/>
            <pc:sldMk cId="1367851679" sldId="795"/>
            <ac:spMk id="118" creationId="{EB8A16EC-6843-4392-83F6-0A50176377CA}"/>
          </ac:spMkLst>
        </pc:spChg>
        <pc:spChg chg="del">
          <ac:chgData name="Lei Wu" userId="f083b2a8aea23a2f" providerId="LiveId" clId="{ABADB4FB-5B15-4D28-8DBD-D652F05B6F7B}" dt="2021-04-07T13:06:47.665" v="677" actId="478"/>
          <ac:spMkLst>
            <pc:docMk/>
            <pc:sldMk cId="1367851679" sldId="795"/>
            <ac:spMk id="119" creationId="{1511BC8A-EE91-4A33-84F5-615628AFA50C}"/>
          </ac:spMkLst>
        </pc:spChg>
        <pc:spChg chg="del">
          <ac:chgData name="Lei Wu" userId="f083b2a8aea23a2f" providerId="LiveId" clId="{ABADB4FB-5B15-4D28-8DBD-D652F05B6F7B}" dt="2021-04-07T13:06:47.665" v="677" actId="478"/>
          <ac:spMkLst>
            <pc:docMk/>
            <pc:sldMk cId="1367851679" sldId="795"/>
            <ac:spMk id="120" creationId="{4625FC0E-A65F-467F-B994-B95DD63AE679}"/>
          </ac:spMkLst>
        </pc:spChg>
        <pc:spChg chg="del">
          <ac:chgData name="Lei Wu" userId="f083b2a8aea23a2f" providerId="LiveId" clId="{ABADB4FB-5B15-4D28-8DBD-D652F05B6F7B}" dt="2021-04-07T13:06:47.665" v="677" actId="478"/>
          <ac:spMkLst>
            <pc:docMk/>
            <pc:sldMk cId="1367851679" sldId="795"/>
            <ac:spMk id="121" creationId="{7DDD1FB8-F08C-40E5-B232-26414981E583}"/>
          </ac:spMkLst>
        </pc:spChg>
        <pc:spChg chg="del">
          <ac:chgData name="Lei Wu" userId="f083b2a8aea23a2f" providerId="LiveId" clId="{ABADB4FB-5B15-4D28-8DBD-D652F05B6F7B}" dt="2021-04-07T13:06:47.665" v="677" actId="478"/>
          <ac:spMkLst>
            <pc:docMk/>
            <pc:sldMk cId="1367851679" sldId="795"/>
            <ac:spMk id="122" creationId="{1A1C3C5E-7D88-44BB-919A-CA82AFA1C7B8}"/>
          </ac:spMkLst>
        </pc:spChg>
        <pc:spChg chg="mod">
          <ac:chgData name="Lei Wu" userId="f083b2a8aea23a2f" providerId="LiveId" clId="{ABADB4FB-5B15-4D28-8DBD-D652F05B6F7B}" dt="2021-04-07T13:08:36.866" v="716" actId="20577"/>
          <ac:spMkLst>
            <pc:docMk/>
            <pc:sldMk cId="1367851679" sldId="795"/>
            <ac:spMk id="123" creationId="{F31E1E51-394D-4A96-8F15-19967CC7AD42}"/>
          </ac:spMkLst>
        </pc:spChg>
      </pc:sldChg>
      <pc:sldChg chg="modSp mod">
        <pc:chgData name="Lei Wu" userId="f083b2a8aea23a2f" providerId="LiveId" clId="{ABADB4FB-5B15-4D28-8DBD-D652F05B6F7B}" dt="2021-04-07T17:27:50.923" v="3252" actId="122"/>
        <pc:sldMkLst>
          <pc:docMk/>
          <pc:sldMk cId="2986493644" sldId="796"/>
        </pc:sldMkLst>
        <pc:spChg chg="mod">
          <ac:chgData name="Lei Wu" userId="f083b2a8aea23a2f" providerId="LiveId" clId="{ABADB4FB-5B15-4D28-8DBD-D652F05B6F7B}" dt="2021-04-07T12:58:25.521" v="581"/>
          <ac:spMkLst>
            <pc:docMk/>
            <pc:sldMk cId="2986493644" sldId="796"/>
            <ac:spMk id="2" creationId="{00000000-0000-0000-0000-000000000000}"/>
          </ac:spMkLst>
        </pc:spChg>
        <pc:spChg chg="mod">
          <ac:chgData name="Lei Wu" userId="f083b2a8aea23a2f" providerId="LiveId" clId="{ABADB4FB-5B15-4D28-8DBD-D652F05B6F7B}" dt="2021-04-07T17:27:50.923" v="3252" actId="122"/>
          <ac:spMkLst>
            <pc:docMk/>
            <pc:sldMk cId="2986493644" sldId="796"/>
            <ac:spMk id="3" creationId="{00000000-0000-0000-0000-000000000000}"/>
          </ac:spMkLst>
        </pc:spChg>
      </pc:sldChg>
      <pc:sldChg chg="delSp modSp mod">
        <pc:chgData name="Lei Wu" userId="f083b2a8aea23a2f" providerId="LiveId" clId="{ABADB4FB-5B15-4D28-8DBD-D652F05B6F7B}" dt="2021-04-07T21:44:14.049" v="4670" actId="20577"/>
        <pc:sldMkLst>
          <pc:docMk/>
          <pc:sldMk cId="3908071447" sldId="797"/>
        </pc:sldMkLst>
        <pc:spChg chg="mod">
          <ac:chgData name="Lei Wu" userId="f083b2a8aea23a2f" providerId="LiveId" clId="{ABADB4FB-5B15-4D28-8DBD-D652F05B6F7B}" dt="2021-04-07T13:09:43.526" v="717"/>
          <ac:spMkLst>
            <pc:docMk/>
            <pc:sldMk cId="3908071447" sldId="797"/>
            <ac:spMk id="2" creationId="{00000000-0000-0000-0000-000000000000}"/>
          </ac:spMkLst>
        </pc:spChg>
        <pc:spChg chg="mod">
          <ac:chgData name="Lei Wu" userId="f083b2a8aea23a2f" providerId="LiveId" clId="{ABADB4FB-5B15-4D28-8DBD-D652F05B6F7B}" dt="2021-04-07T21:44:14.049" v="4670" actId="20577"/>
          <ac:spMkLst>
            <pc:docMk/>
            <pc:sldMk cId="3908071447" sldId="797"/>
            <ac:spMk id="713" creationId="{12C1C569-4818-44C4-B4A2-83DE8B4AF0D0}"/>
          </ac:spMkLst>
        </pc:spChg>
        <pc:grpChg chg="del">
          <ac:chgData name="Lei Wu" userId="f083b2a8aea23a2f" providerId="LiveId" clId="{ABADB4FB-5B15-4D28-8DBD-D652F05B6F7B}" dt="2021-04-07T13:10:07.932" v="722" actId="478"/>
          <ac:grpSpMkLst>
            <pc:docMk/>
            <pc:sldMk cId="3908071447" sldId="797"/>
            <ac:grpSpMk id="115" creationId="{B51DA77C-ADBE-42CB-A185-91FAAA3A97AD}"/>
          </ac:grpSpMkLst>
        </pc:grpChg>
      </pc:sldChg>
      <pc:sldChg chg="addSp delSp modSp mod">
        <pc:chgData name="Lei Wu" userId="f083b2a8aea23a2f" providerId="LiveId" clId="{ABADB4FB-5B15-4D28-8DBD-D652F05B6F7B}" dt="2021-04-07T13:14:49.094" v="798"/>
        <pc:sldMkLst>
          <pc:docMk/>
          <pc:sldMk cId="1859756545" sldId="798"/>
        </pc:sldMkLst>
        <pc:spChg chg="mod">
          <ac:chgData name="Lei Wu" userId="f083b2a8aea23a2f" providerId="LiveId" clId="{ABADB4FB-5B15-4D28-8DBD-D652F05B6F7B}" dt="2021-04-07T13:14:34.024" v="793"/>
          <ac:spMkLst>
            <pc:docMk/>
            <pc:sldMk cId="1859756545" sldId="798"/>
            <ac:spMk id="2" creationId="{00000000-0000-0000-0000-000000000000}"/>
          </ac:spMkLst>
        </pc:spChg>
        <pc:spChg chg="del">
          <ac:chgData name="Lei Wu" userId="f083b2a8aea23a2f" providerId="LiveId" clId="{ABADB4FB-5B15-4D28-8DBD-D652F05B6F7B}" dt="2021-04-07T13:14:41.120" v="794" actId="478"/>
          <ac:spMkLst>
            <pc:docMk/>
            <pc:sldMk cId="1859756545" sldId="798"/>
            <ac:spMk id="3" creationId="{00000000-0000-0000-0000-000000000000}"/>
          </ac:spMkLst>
        </pc:spChg>
        <pc:spChg chg="add del mod">
          <ac:chgData name="Lei Wu" userId="f083b2a8aea23a2f" providerId="LiveId" clId="{ABADB4FB-5B15-4D28-8DBD-D652F05B6F7B}" dt="2021-04-07T13:14:43.682" v="795" actId="478"/>
          <ac:spMkLst>
            <pc:docMk/>
            <pc:sldMk cId="1859756545" sldId="798"/>
            <ac:spMk id="4" creationId="{ACA2BE72-1CD0-4127-AA8F-1F1FF4B0F8DD}"/>
          </ac:spMkLst>
        </pc:spChg>
        <pc:spChg chg="del">
          <ac:chgData name="Lei Wu" userId="f083b2a8aea23a2f" providerId="LiveId" clId="{ABADB4FB-5B15-4D28-8DBD-D652F05B6F7B}" dt="2021-04-07T13:14:45.393" v="796" actId="478"/>
          <ac:spMkLst>
            <pc:docMk/>
            <pc:sldMk cId="1859756545" sldId="798"/>
            <ac:spMk id="668" creationId="{4CDC0049-0AFC-4DF1-A9B6-8C0A7DA3F974}"/>
          </ac:spMkLst>
        </pc:spChg>
        <pc:grpChg chg="del">
          <ac:chgData name="Lei Wu" userId="f083b2a8aea23a2f" providerId="LiveId" clId="{ABADB4FB-5B15-4D28-8DBD-D652F05B6F7B}" dt="2021-04-07T13:14:48.647" v="797" actId="478"/>
          <ac:grpSpMkLst>
            <pc:docMk/>
            <pc:sldMk cId="1859756545" sldId="798"/>
            <ac:grpSpMk id="669" creationId="{FBFCE3DE-83DD-45D3-ADD1-633E760A2D61}"/>
          </ac:grpSpMkLst>
        </pc:grpChg>
        <pc:graphicFrameChg chg="add mod">
          <ac:chgData name="Lei Wu" userId="f083b2a8aea23a2f" providerId="LiveId" clId="{ABADB4FB-5B15-4D28-8DBD-D652F05B6F7B}" dt="2021-04-07T13:14:49.094" v="798"/>
          <ac:graphicFrameMkLst>
            <pc:docMk/>
            <pc:sldMk cId="1859756545" sldId="798"/>
            <ac:graphicFrameMk id="51" creationId="{6A0944F3-0793-4490-AEF2-B99BFA46F3BB}"/>
          </ac:graphicFrameMkLst>
        </pc:graphicFrameChg>
      </pc:sldChg>
      <pc:sldChg chg="addSp delSp modSp mod modNotesTx">
        <pc:chgData name="Lei Wu" userId="f083b2a8aea23a2f" providerId="LiveId" clId="{ABADB4FB-5B15-4D28-8DBD-D652F05B6F7B}" dt="2021-04-07T21:34:22.855" v="4650" actId="20577"/>
        <pc:sldMkLst>
          <pc:docMk/>
          <pc:sldMk cId="3981668173" sldId="799"/>
        </pc:sldMkLst>
        <pc:spChg chg="mod">
          <ac:chgData name="Lei Wu" userId="f083b2a8aea23a2f" providerId="LiveId" clId="{ABADB4FB-5B15-4D28-8DBD-D652F05B6F7B}" dt="2021-04-07T17:19:00.854" v="3247" actId="20577"/>
          <ac:spMkLst>
            <pc:docMk/>
            <pc:sldMk cId="3981668173" sldId="799"/>
            <ac:spMk id="2" creationId="{00000000-0000-0000-0000-000000000000}"/>
          </ac:spMkLst>
        </pc:spChg>
        <pc:spChg chg="del">
          <ac:chgData name="Lei Wu" userId="f083b2a8aea23a2f" providerId="LiveId" clId="{ABADB4FB-5B15-4D28-8DBD-D652F05B6F7B}" dt="2021-04-07T12:53:35.484" v="531" actId="478"/>
          <ac:spMkLst>
            <pc:docMk/>
            <pc:sldMk cId="3981668173" sldId="799"/>
            <ac:spMk id="3" creationId="{00000000-0000-0000-0000-000000000000}"/>
          </ac:spMkLst>
        </pc:spChg>
        <pc:spChg chg="add del mod">
          <ac:chgData name="Lei Wu" userId="f083b2a8aea23a2f" providerId="LiveId" clId="{ABADB4FB-5B15-4D28-8DBD-D652F05B6F7B}" dt="2021-04-07T12:53:37.318" v="532" actId="478"/>
          <ac:spMkLst>
            <pc:docMk/>
            <pc:sldMk cId="3981668173" sldId="799"/>
            <ac:spMk id="5" creationId="{D8ED4D92-758A-4181-97F8-7D69BF979C67}"/>
          </ac:spMkLst>
        </pc:spChg>
        <pc:graphicFrameChg chg="add mod">
          <ac:chgData name="Lei Wu" userId="f083b2a8aea23a2f" providerId="LiveId" clId="{ABADB4FB-5B15-4D28-8DBD-D652F05B6F7B}" dt="2021-04-07T12:53:41.872" v="534" actId="1076"/>
          <ac:graphicFrameMkLst>
            <pc:docMk/>
            <pc:sldMk cId="3981668173" sldId="799"/>
            <ac:graphicFrameMk id="6" creationId="{EF916810-406F-48E5-9AC5-A343136E0F0F}"/>
          </ac:graphicFrameMkLst>
        </pc:graphicFrameChg>
      </pc:sldChg>
      <pc:sldChg chg="modSp add mod">
        <pc:chgData name="Lei Wu" userId="f083b2a8aea23a2f" providerId="LiveId" clId="{ABADB4FB-5B15-4D28-8DBD-D652F05B6F7B}" dt="2021-04-07T12:32:56.882" v="83" actId="207"/>
        <pc:sldMkLst>
          <pc:docMk/>
          <pc:sldMk cId="93093666" sldId="800"/>
        </pc:sldMkLst>
        <pc:spChg chg="mod">
          <ac:chgData name="Lei Wu" userId="f083b2a8aea23a2f" providerId="LiveId" clId="{ABADB4FB-5B15-4D28-8DBD-D652F05B6F7B}" dt="2021-04-07T12:32:56.882" v="83" actId="207"/>
          <ac:spMkLst>
            <pc:docMk/>
            <pc:sldMk cId="93093666" sldId="800"/>
            <ac:spMk id="3" creationId="{00000000-0000-0000-0000-000000000000}"/>
          </ac:spMkLst>
        </pc:spChg>
      </pc:sldChg>
      <pc:sldChg chg="addSp delSp modSp add del mod">
        <pc:chgData name="Lei Wu" userId="f083b2a8aea23a2f" providerId="LiveId" clId="{ABADB4FB-5B15-4D28-8DBD-D652F05B6F7B}" dt="2021-04-07T12:35:23.709" v="135" actId="47"/>
        <pc:sldMkLst>
          <pc:docMk/>
          <pc:sldMk cId="4210234851" sldId="801"/>
        </pc:sldMkLst>
        <pc:graphicFrameChg chg="add mod">
          <ac:chgData name="Lei Wu" userId="f083b2a8aea23a2f" providerId="LiveId" clId="{ABADB4FB-5B15-4D28-8DBD-D652F05B6F7B}" dt="2021-04-07T12:34:49.409" v="128"/>
          <ac:graphicFrameMkLst>
            <pc:docMk/>
            <pc:sldMk cId="4210234851" sldId="801"/>
            <ac:graphicFrameMk id="5" creationId="{8A34EF1C-4187-4E0E-9396-F0394025A6DC}"/>
          </ac:graphicFrameMkLst>
        </pc:graphicFrameChg>
        <pc:graphicFrameChg chg="del">
          <ac:chgData name="Lei Wu" userId="f083b2a8aea23a2f" providerId="LiveId" clId="{ABADB4FB-5B15-4D28-8DBD-D652F05B6F7B}" dt="2021-04-07T12:34:49.111" v="127" actId="478"/>
          <ac:graphicFrameMkLst>
            <pc:docMk/>
            <pc:sldMk cId="4210234851" sldId="801"/>
            <ac:graphicFrameMk id="25" creationId="{A27773A0-D199-4519-90B3-3571585CCA85}"/>
          </ac:graphicFrameMkLst>
        </pc:graphicFrameChg>
      </pc:sldChg>
      <pc:sldChg chg="addSp delSp modSp add del mod modNotesTx">
        <pc:chgData name="Lei Wu" userId="f083b2a8aea23a2f" providerId="LiveId" clId="{ABADB4FB-5B15-4D28-8DBD-D652F05B6F7B}" dt="2021-04-07T19:14:28.758" v="3873" actId="58"/>
        <pc:sldMkLst>
          <pc:docMk/>
          <pc:sldMk cId="1661200159" sldId="802"/>
        </pc:sldMkLst>
        <pc:spChg chg="add del mod">
          <ac:chgData name="Lei Wu" userId="f083b2a8aea23a2f" providerId="LiveId" clId="{ABADB4FB-5B15-4D28-8DBD-D652F05B6F7B}" dt="2021-04-07T13:56:59.604" v="1116" actId="21"/>
          <ac:spMkLst>
            <pc:docMk/>
            <pc:sldMk cId="1661200159" sldId="802"/>
            <ac:spMk id="3" creationId="{96EC0E47-0036-40EC-AA33-7E39C618E4B1}"/>
          </ac:spMkLst>
        </pc:spChg>
        <pc:graphicFrameChg chg="del">
          <ac:chgData name="Lei Wu" userId="f083b2a8aea23a2f" providerId="LiveId" clId="{ABADB4FB-5B15-4D28-8DBD-D652F05B6F7B}" dt="2021-04-07T12:35:08.396" v="130" actId="478"/>
          <ac:graphicFrameMkLst>
            <pc:docMk/>
            <pc:sldMk cId="1661200159" sldId="802"/>
            <ac:graphicFrameMk id="5" creationId="{8A34EF1C-4187-4E0E-9396-F0394025A6DC}"/>
          </ac:graphicFrameMkLst>
        </pc:graphicFrameChg>
        <pc:graphicFrameChg chg="add mod">
          <ac:chgData name="Lei Wu" userId="f083b2a8aea23a2f" providerId="LiveId" clId="{ABADB4FB-5B15-4D28-8DBD-D652F05B6F7B}" dt="2021-04-07T12:35:08.880" v="131"/>
          <ac:graphicFrameMkLst>
            <pc:docMk/>
            <pc:sldMk cId="1661200159" sldId="802"/>
            <ac:graphicFrameMk id="6" creationId="{27516F5C-FAD4-4763-919F-839842EDD4D4}"/>
          </ac:graphicFrameMkLst>
        </pc:graphicFrameChg>
      </pc:sldChg>
      <pc:sldChg chg="modSp add mod">
        <pc:chgData name="Lei Wu" userId="f083b2a8aea23a2f" providerId="LiveId" clId="{ABADB4FB-5B15-4D28-8DBD-D652F05B6F7B}" dt="2021-04-07T13:05:31.674" v="668" actId="113"/>
        <pc:sldMkLst>
          <pc:docMk/>
          <pc:sldMk cId="126229748" sldId="803"/>
        </pc:sldMkLst>
        <pc:spChg chg="mod">
          <ac:chgData name="Lei Wu" userId="f083b2a8aea23a2f" providerId="LiveId" clId="{ABADB4FB-5B15-4D28-8DBD-D652F05B6F7B}" dt="2021-04-07T13:05:31.674" v="668" actId="113"/>
          <ac:spMkLst>
            <pc:docMk/>
            <pc:sldMk cId="126229748" sldId="803"/>
            <ac:spMk id="3" creationId="{00000000-0000-0000-0000-000000000000}"/>
          </ac:spMkLst>
        </pc:spChg>
      </pc:sldChg>
      <pc:sldChg chg="addSp delSp modSp add mod">
        <pc:chgData name="Lei Wu" userId="f083b2a8aea23a2f" providerId="LiveId" clId="{ABADB4FB-5B15-4D28-8DBD-D652F05B6F7B}" dt="2021-04-07T13:15:11.044" v="802"/>
        <pc:sldMkLst>
          <pc:docMk/>
          <pc:sldMk cId="3580575864" sldId="804"/>
        </pc:sldMkLst>
        <pc:spChg chg="mod">
          <ac:chgData name="Lei Wu" userId="f083b2a8aea23a2f" providerId="LiveId" clId="{ABADB4FB-5B15-4D28-8DBD-D652F05B6F7B}" dt="2021-04-07T13:15:04.361" v="800"/>
          <ac:spMkLst>
            <pc:docMk/>
            <pc:sldMk cId="3580575864" sldId="804"/>
            <ac:spMk id="2" creationId="{00000000-0000-0000-0000-000000000000}"/>
          </ac:spMkLst>
        </pc:spChg>
        <pc:graphicFrameChg chg="add mod">
          <ac:chgData name="Lei Wu" userId="f083b2a8aea23a2f" providerId="LiveId" clId="{ABADB4FB-5B15-4D28-8DBD-D652F05B6F7B}" dt="2021-04-07T13:15:11.044" v="802"/>
          <ac:graphicFrameMkLst>
            <pc:docMk/>
            <pc:sldMk cId="3580575864" sldId="804"/>
            <ac:graphicFrameMk id="5" creationId="{6EFDBF1B-99B0-4363-A78A-07C1F5BCB7B3}"/>
          </ac:graphicFrameMkLst>
        </pc:graphicFrameChg>
        <pc:graphicFrameChg chg="del">
          <ac:chgData name="Lei Wu" userId="f083b2a8aea23a2f" providerId="LiveId" clId="{ABADB4FB-5B15-4D28-8DBD-D652F05B6F7B}" dt="2021-04-07T13:15:10.518" v="801" actId="478"/>
          <ac:graphicFrameMkLst>
            <pc:docMk/>
            <pc:sldMk cId="3580575864" sldId="804"/>
            <ac:graphicFrameMk id="51" creationId="{6A0944F3-0793-4490-AEF2-B99BFA46F3BB}"/>
          </ac:graphicFrameMkLst>
        </pc:graphicFrameChg>
      </pc:sldChg>
      <pc:sldChg chg="addSp delSp modSp add mod modNotesTx">
        <pc:chgData name="Lei Wu" userId="f083b2a8aea23a2f" providerId="LiveId" clId="{ABADB4FB-5B15-4D28-8DBD-D652F05B6F7B}" dt="2021-04-07T22:13:30.541" v="5136" actId="20577"/>
        <pc:sldMkLst>
          <pc:docMk/>
          <pc:sldMk cId="2344315008" sldId="805"/>
        </pc:sldMkLst>
        <pc:spChg chg="mod">
          <ac:chgData name="Lei Wu" userId="f083b2a8aea23a2f" providerId="LiveId" clId="{ABADB4FB-5B15-4D28-8DBD-D652F05B6F7B}" dt="2021-04-07T13:16:06.711" v="804"/>
          <ac:spMkLst>
            <pc:docMk/>
            <pc:sldMk cId="2344315008" sldId="805"/>
            <ac:spMk id="2" creationId="{00000000-0000-0000-0000-000000000000}"/>
          </ac:spMkLst>
        </pc:spChg>
        <pc:graphicFrameChg chg="del">
          <ac:chgData name="Lei Wu" userId="f083b2a8aea23a2f" providerId="LiveId" clId="{ABADB4FB-5B15-4D28-8DBD-D652F05B6F7B}" dt="2021-04-07T13:16:11.046" v="805" actId="478"/>
          <ac:graphicFrameMkLst>
            <pc:docMk/>
            <pc:sldMk cId="2344315008" sldId="805"/>
            <ac:graphicFrameMk id="5" creationId="{6EFDBF1B-99B0-4363-A78A-07C1F5BCB7B3}"/>
          </ac:graphicFrameMkLst>
        </pc:graphicFrameChg>
        <pc:graphicFrameChg chg="add mod">
          <ac:chgData name="Lei Wu" userId="f083b2a8aea23a2f" providerId="LiveId" clId="{ABADB4FB-5B15-4D28-8DBD-D652F05B6F7B}" dt="2021-04-07T13:16:11.444" v="806"/>
          <ac:graphicFrameMkLst>
            <pc:docMk/>
            <pc:sldMk cId="2344315008" sldId="805"/>
            <ac:graphicFrameMk id="6" creationId="{DB0EE9A4-FE77-47CB-9247-3371A905EE7E}"/>
          </ac:graphicFrameMkLst>
        </pc:graphicFrameChg>
      </pc:sldChg>
      <pc:sldChg chg="addSp delSp modSp add mod">
        <pc:chgData name="Lei Wu" userId="f083b2a8aea23a2f" providerId="LiveId" clId="{ABADB4FB-5B15-4D28-8DBD-D652F05B6F7B}" dt="2021-04-07T23:06:20.844" v="5551" actId="478"/>
        <pc:sldMkLst>
          <pc:docMk/>
          <pc:sldMk cId="3182780087" sldId="806"/>
        </pc:sldMkLst>
        <pc:spChg chg="mod">
          <ac:chgData name="Lei Wu" userId="f083b2a8aea23a2f" providerId="LiveId" clId="{ABADB4FB-5B15-4D28-8DBD-D652F05B6F7B}" dt="2021-04-07T13:21:12.895" v="848" actId="207"/>
          <ac:spMkLst>
            <pc:docMk/>
            <pc:sldMk cId="3182780087" sldId="806"/>
            <ac:spMk id="3" creationId="{00000000-0000-0000-0000-000000000000}"/>
          </ac:spMkLst>
        </pc:spChg>
        <pc:picChg chg="add del mod">
          <ac:chgData name="Lei Wu" userId="f083b2a8aea23a2f" providerId="LiveId" clId="{ABADB4FB-5B15-4D28-8DBD-D652F05B6F7B}" dt="2021-04-07T23:06:20.844" v="5551" actId="478"/>
          <ac:picMkLst>
            <pc:docMk/>
            <pc:sldMk cId="3182780087" sldId="806"/>
            <ac:picMk id="1026" creationId="{604A4F89-C36A-4DE3-97A1-34BE94C94867}"/>
          </ac:picMkLst>
        </pc:picChg>
      </pc:sldChg>
      <pc:sldChg chg="addSp delSp modSp add mod modAnim">
        <pc:chgData name="Lei Wu" userId="f083b2a8aea23a2f" providerId="LiveId" clId="{ABADB4FB-5B15-4D28-8DBD-D652F05B6F7B}" dt="2021-04-07T17:54:26.427" v="3838" actId="20577"/>
        <pc:sldMkLst>
          <pc:docMk/>
          <pc:sldMk cId="1223428828" sldId="807"/>
        </pc:sldMkLst>
        <pc:spChg chg="mod">
          <ac:chgData name="Lei Wu" userId="f083b2a8aea23a2f" providerId="LiveId" clId="{ABADB4FB-5B15-4D28-8DBD-D652F05B6F7B}" dt="2021-04-07T17:54:26.427" v="3838" actId="20577"/>
          <ac:spMkLst>
            <pc:docMk/>
            <pc:sldMk cId="1223428828" sldId="807"/>
            <ac:spMk id="2" creationId="{00000000-0000-0000-0000-000000000000}"/>
          </ac:spMkLst>
        </pc:spChg>
        <pc:spChg chg="del">
          <ac:chgData name="Lei Wu" userId="f083b2a8aea23a2f" providerId="LiveId" clId="{ABADB4FB-5B15-4D28-8DBD-D652F05B6F7B}" dt="2021-04-07T13:57:05.784" v="1117" actId="478"/>
          <ac:spMkLst>
            <pc:docMk/>
            <pc:sldMk cId="1223428828" sldId="807"/>
            <ac:spMk id="3" creationId="{00000000-0000-0000-0000-000000000000}"/>
          </ac:spMkLst>
        </pc:spChg>
        <pc:spChg chg="del">
          <ac:chgData name="Lei Wu" userId="f083b2a8aea23a2f" providerId="LiveId" clId="{ABADB4FB-5B15-4D28-8DBD-D652F05B6F7B}" dt="2021-04-07T13:57:05.784" v="1117" actId="478"/>
          <ac:spMkLst>
            <pc:docMk/>
            <pc:sldMk cId="1223428828" sldId="807"/>
            <ac:spMk id="6" creationId="{62EC32C9-8EDB-4348-BFDD-1384E3393D2A}"/>
          </ac:spMkLst>
        </pc:spChg>
        <pc:spChg chg="add del mod">
          <ac:chgData name="Lei Wu" userId="f083b2a8aea23a2f" providerId="LiveId" clId="{ABADB4FB-5B15-4D28-8DBD-D652F05B6F7B}" dt="2021-04-07T13:57:08.913" v="1118" actId="478"/>
          <ac:spMkLst>
            <pc:docMk/>
            <pc:sldMk cId="1223428828" sldId="807"/>
            <ac:spMk id="7" creationId="{6F84F995-425D-411F-9175-1D2F5F7C5560}"/>
          </ac:spMkLst>
        </pc:spChg>
        <pc:spChg chg="add mod">
          <ac:chgData name="Lei Wu" userId="f083b2a8aea23a2f" providerId="LiveId" clId="{ABADB4FB-5B15-4D28-8DBD-D652F05B6F7B}" dt="2021-04-07T14:07:07.332" v="1566" actId="1076"/>
          <ac:spMkLst>
            <pc:docMk/>
            <pc:sldMk cId="1223428828" sldId="807"/>
            <ac:spMk id="8" creationId="{B9D8BD39-81DC-484C-A854-1C6A8F83789F}"/>
          </ac:spMkLst>
        </pc:spChg>
        <pc:spChg chg="add mod">
          <ac:chgData name="Lei Wu" userId="f083b2a8aea23a2f" providerId="LiveId" clId="{ABADB4FB-5B15-4D28-8DBD-D652F05B6F7B}" dt="2021-04-07T14:07:09.263" v="1567" actId="1076"/>
          <ac:spMkLst>
            <pc:docMk/>
            <pc:sldMk cId="1223428828" sldId="807"/>
            <ac:spMk id="9" creationId="{01A4E852-270E-432F-8DDE-CABB6C864F80}"/>
          </ac:spMkLst>
        </pc:spChg>
        <pc:graphicFrameChg chg="del">
          <ac:chgData name="Lei Wu" userId="f083b2a8aea23a2f" providerId="LiveId" clId="{ABADB4FB-5B15-4D28-8DBD-D652F05B6F7B}" dt="2021-04-07T13:57:05.784" v="1117" actId="478"/>
          <ac:graphicFrameMkLst>
            <pc:docMk/>
            <pc:sldMk cId="1223428828" sldId="807"/>
            <ac:graphicFrameMk id="5" creationId="{0D255595-9144-4D07-8101-D0C74A7959B6}"/>
          </ac:graphicFrameMkLst>
        </pc:graphicFrameChg>
      </pc:sldChg>
      <pc:sldChg chg="modSp add mod modNotesTx">
        <pc:chgData name="Lei Wu" userId="f083b2a8aea23a2f" providerId="LiveId" clId="{ABADB4FB-5B15-4D28-8DBD-D652F05B6F7B}" dt="2021-04-07T22:10:28.809" v="4876" actId="20577"/>
        <pc:sldMkLst>
          <pc:docMk/>
          <pc:sldMk cId="622286714" sldId="808"/>
        </pc:sldMkLst>
        <pc:spChg chg="mod">
          <ac:chgData name="Lei Wu" userId="f083b2a8aea23a2f" providerId="LiveId" clId="{ABADB4FB-5B15-4D28-8DBD-D652F05B6F7B}" dt="2021-04-07T21:46:13.041" v="4695" actId="20577"/>
          <ac:spMkLst>
            <pc:docMk/>
            <pc:sldMk cId="622286714" sldId="808"/>
            <ac:spMk id="2" creationId="{00000000-0000-0000-0000-000000000000}"/>
          </ac:spMkLst>
        </pc:spChg>
        <pc:spChg chg="mod">
          <ac:chgData name="Lei Wu" userId="f083b2a8aea23a2f" providerId="LiveId" clId="{ABADB4FB-5B15-4D28-8DBD-D652F05B6F7B}" dt="2021-04-07T21:31:25.640" v="4330" actId="404"/>
          <ac:spMkLst>
            <pc:docMk/>
            <pc:sldMk cId="622286714" sldId="808"/>
            <ac:spMk id="3" creationId="{00000000-0000-0000-0000-000000000000}"/>
          </ac:spMkLst>
        </pc:spChg>
      </pc:sldChg>
      <pc:sldChg chg="addSp delSp modSp add mod modAnim modNotesTx">
        <pc:chgData name="Lei Wu" userId="f083b2a8aea23a2f" providerId="LiveId" clId="{ABADB4FB-5B15-4D28-8DBD-D652F05B6F7B}" dt="2021-04-07T21:26:16.766" v="4213" actId="20577"/>
        <pc:sldMkLst>
          <pc:docMk/>
          <pc:sldMk cId="3287244017" sldId="809"/>
        </pc:sldMkLst>
        <pc:spChg chg="mod">
          <ac:chgData name="Lei Wu" userId="f083b2a8aea23a2f" providerId="LiveId" clId="{ABADB4FB-5B15-4D28-8DBD-D652F05B6F7B}" dt="2021-04-07T17:54:32.408" v="3842" actId="20577"/>
          <ac:spMkLst>
            <pc:docMk/>
            <pc:sldMk cId="3287244017" sldId="809"/>
            <ac:spMk id="2" creationId="{00000000-0000-0000-0000-000000000000}"/>
          </ac:spMkLst>
        </pc:spChg>
        <pc:spChg chg="add mod">
          <ac:chgData name="Lei Wu" userId="f083b2a8aea23a2f" providerId="LiveId" clId="{ABADB4FB-5B15-4D28-8DBD-D652F05B6F7B}" dt="2021-04-07T21:25:04.236" v="4181" actId="1582"/>
          <ac:spMkLst>
            <pc:docMk/>
            <pc:sldMk cId="3287244017" sldId="809"/>
            <ac:spMk id="3" creationId="{1B43DB96-D858-451D-8FE3-6CFF7D011D4F}"/>
          </ac:spMkLst>
        </pc:spChg>
        <pc:spChg chg="add mod">
          <ac:chgData name="Lei Wu" userId="f083b2a8aea23a2f" providerId="LiveId" clId="{ABADB4FB-5B15-4D28-8DBD-D652F05B6F7B}" dt="2021-04-07T17:53:33.902" v="3815" actId="113"/>
          <ac:spMkLst>
            <pc:docMk/>
            <pc:sldMk cId="3287244017" sldId="809"/>
            <ac:spMk id="6" creationId="{6002E7CF-1C8A-4F8C-9CBA-1BAE839792A5}"/>
          </ac:spMkLst>
        </pc:spChg>
        <pc:spChg chg="add del mod">
          <ac:chgData name="Lei Wu" userId="f083b2a8aea23a2f" providerId="LiveId" clId="{ABADB4FB-5B15-4D28-8DBD-D652F05B6F7B}" dt="2021-04-07T21:23:37.737" v="4161" actId="478"/>
          <ac:spMkLst>
            <pc:docMk/>
            <pc:sldMk cId="3287244017" sldId="809"/>
            <ac:spMk id="7" creationId="{1D83718D-B552-43E4-B99B-CDC6730B1DEC}"/>
          </ac:spMkLst>
        </pc:spChg>
        <pc:spChg chg="mod">
          <ac:chgData name="Lei Wu" userId="f083b2a8aea23a2f" providerId="LiveId" clId="{ABADB4FB-5B15-4D28-8DBD-D652F05B6F7B}" dt="2021-04-07T21:23:55.987" v="4164" actId="207"/>
          <ac:spMkLst>
            <pc:docMk/>
            <pc:sldMk cId="3287244017" sldId="809"/>
            <ac:spMk id="8" creationId="{B9D8BD39-81DC-484C-A854-1C6A8F83789F}"/>
          </ac:spMkLst>
        </pc:spChg>
        <pc:spChg chg="mod">
          <ac:chgData name="Lei Wu" userId="f083b2a8aea23a2f" providerId="LiveId" clId="{ABADB4FB-5B15-4D28-8DBD-D652F05B6F7B}" dt="2021-04-07T21:23:41.056" v="4162" actId="20577"/>
          <ac:spMkLst>
            <pc:docMk/>
            <pc:sldMk cId="3287244017" sldId="809"/>
            <ac:spMk id="9" creationId="{01A4E852-270E-432F-8DDE-CABB6C864F80}"/>
          </ac:spMkLst>
        </pc:spChg>
        <pc:spChg chg="add mod">
          <ac:chgData name="Lei Wu" userId="f083b2a8aea23a2f" providerId="LiveId" clId="{ABADB4FB-5B15-4D28-8DBD-D652F05B6F7B}" dt="2021-04-07T21:24:58.803" v="4180" actId="1582"/>
          <ac:spMkLst>
            <pc:docMk/>
            <pc:sldMk cId="3287244017" sldId="809"/>
            <ac:spMk id="10" creationId="{866E4B47-6448-499A-B132-D1F609583B39}"/>
          </ac:spMkLst>
        </pc:spChg>
        <pc:spChg chg="add mod">
          <ac:chgData name="Lei Wu" userId="f083b2a8aea23a2f" providerId="LiveId" clId="{ABADB4FB-5B15-4D28-8DBD-D652F05B6F7B}" dt="2021-04-07T21:25:23.116" v="4188" actId="1035"/>
          <ac:spMkLst>
            <pc:docMk/>
            <pc:sldMk cId="3287244017" sldId="809"/>
            <ac:spMk id="11" creationId="{F7A7EAD2-17C6-46B4-B3B5-88210D5AF8A7}"/>
          </ac:spMkLst>
        </pc:spChg>
      </pc:sldChg>
      <pc:sldChg chg="addSp delSp modSp add mod modAnim modNotesTx">
        <pc:chgData name="Lei Wu" userId="f083b2a8aea23a2f" providerId="LiveId" clId="{ABADB4FB-5B15-4D28-8DBD-D652F05B6F7B}" dt="2021-04-07T22:42:01.279" v="5543" actId="20577"/>
        <pc:sldMkLst>
          <pc:docMk/>
          <pc:sldMk cId="2636628402" sldId="810"/>
        </pc:sldMkLst>
        <pc:spChg chg="mod">
          <ac:chgData name="Lei Wu" userId="f083b2a8aea23a2f" providerId="LiveId" clId="{ABADB4FB-5B15-4D28-8DBD-D652F05B6F7B}" dt="2021-04-07T22:32:01.391" v="5145" actId="20577"/>
          <ac:spMkLst>
            <pc:docMk/>
            <pc:sldMk cId="2636628402" sldId="810"/>
            <ac:spMk id="2" creationId="{00000000-0000-0000-0000-000000000000}"/>
          </ac:spMkLst>
        </pc:spChg>
        <pc:spChg chg="mod">
          <ac:chgData name="Lei Wu" userId="f083b2a8aea23a2f" providerId="LiveId" clId="{ABADB4FB-5B15-4D28-8DBD-D652F05B6F7B}" dt="2021-04-07T22:37:43.309" v="5239" actId="20577"/>
          <ac:spMkLst>
            <pc:docMk/>
            <pc:sldMk cId="2636628402" sldId="810"/>
            <ac:spMk id="3" creationId="{00000000-0000-0000-0000-000000000000}"/>
          </ac:spMkLst>
        </pc:spChg>
        <pc:spChg chg="add del mod">
          <ac:chgData name="Lei Wu" userId="f083b2a8aea23a2f" providerId="LiveId" clId="{ABADB4FB-5B15-4D28-8DBD-D652F05B6F7B}" dt="2021-04-07T22:32:51.867" v="5153" actId="478"/>
          <ac:spMkLst>
            <pc:docMk/>
            <pc:sldMk cId="2636628402" sldId="810"/>
            <ac:spMk id="9" creationId="{AFC0AC55-7FD4-435E-84A5-0039C3B283E5}"/>
          </ac:spMkLst>
        </pc:spChg>
        <pc:spChg chg="add mod topLvl">
          <ac:chgData name="Lei Wu" userId="f083b2a8aea23a2f" providerId="LiveId" clId="{ABADB4FB-5B15-4D28-8DBD-D652F05B6F7B}" dt="2021-04-07T22:41:38.590" v="5502" actId="1035"/>
          <ac:spMkLst>
            <pc:docMk/>
            <pc:sldMk cId="2636628402" sldId="810"/>
            <ac:spMk id="12" creationId="{6F4848D9-415C-4D94-88D2-523F7EE92C2C}"/>
          </ac:spMkLst>
        </pc:spChg>
        <pc:spChg chg="mod">
          <ac:chgData name="Lei Wu" userId="f083b2a8aea23a2f" providerId="LiveId" clId="{ABADB4FB-5B15-4D28-8DBD-D652F05B6F7B}" dt="2021-04-07T22:34:42.265" v="5176" actId="1076"/>
          <ac:spMkLst>
            <pc:docMk/>
            <pc:sldMk cId="2636628402" sldId="810"/>
            <ac:spMk id="16" creationId="{AE731645-5559-4204-8233-C39AE2438D26}"/>
          </ac:spMkLst>
        </pc:spChg>
        <pc:spChg chg="mod">
          <ac:chgData name="Lei Wu" userId="f083b2a8aea23a2f" providerId="LiveId" clId="{ABADB4FB-5B15-4D28-8DBD-D652F05B6F7B}" dt="2021-04-07T22:41:38.590" v="5502" actId="1035"/>
          <ac:spMkLst>
            <pc:docMk/>
            <pc:sldMk cId="2636628402" sldId="810"/>
            <ac:spMk id="20" creationId="{45A8E62D-7BDC-4699-B369-F2E3FDBB22EB}"/>
          </ac:spMkLst>
        </pc:spChg>
        <pc:spChg chg="mod">
          <ac:chgData name="Lei Wu" userId="f083b2a8aea23a2f" providerId="LiveId" clId="{ABADB4FB-5B15-4D28-8DBD-D652F05B6F7B}" dt="2021-04-07T22:41:38.590" v="5502" actId="1035"/>
          <ac:spMkLst>
            <pc:docMk/>
            <pc:sldMk cId="2636628402" sldId="810"/>
            <ac:spMk id="23" creationId="{5381C540-B713-47E9-B10E-13E419AEAB59}"/>
          </ac:spMkLst>
        </pc:spChg>
        <pc:spChg chg="mod">
          <ac:chgData name="Lei Wu" userId="f083b2a8aea23a2f" providerId="LiveId" clId="{ABADB4FB-5B15-4D28-8DBD-D652F05B6F7B}" dt="2021-04-07T22:41:38.590" v="5502" actId="1035"/>
          <ac:spMkLst>
            <pc:docMk/>
            <pc:sldMk cId="2636628402" sldId="810"/>
            <ac:spMk id="25" creationId="{8213FB70-FB95-4B8F-B65A-771F2E7FEFE9}"/>
          </ac:spMkLst>
        </pc:spChg>
        <pc:spChg chg="mod">
          <ac:chgData name="Lei Wu" userId="f083b2a8aea23a2f" providerId="LiveId" clId="{ABADB4FB-5B15-4D28-8DBD-D652F05B6F7B}" dt="2021-04-07T22:41:38.590" v="5502" actId="1035"/>
          <ac:spMkLst>
            <pc:docMk/>
            <pc:sldMk cId="2636628402" sldId="810"/>
            <ac:spMk id="28" creationId="{530DAB43-2596-4031-94B1-68D33C97990A}"/>
          </ac:spMkLst>
        </pc:spChg>
        <pc:grpChg chg="add del mod">
          <ac:chgData name="Lei Wu" userId="f083b2a8aea23a2f" providerId="LiveId" clId="{ABADB4FB-5B15-4D28-8DBD-D652F05B6F7B}" dt="2021-04-07T22:34:56.798" v="5181" actId="165"/>
          <ac:grpSpMkLst>
            <pc:docMk/>
            <pc:sldMk cId="2636628402" sldId="810"/>
            <ac:grpSpMk id="10" creationId="{CEB01D1A-8A9C-4021-B492-A40BA5CAC1BB}"/>
          </ac:grpSpMkLst>
        </pc:grpChg>
        <pc:grpChg chg="add mod">
          <ac:chgData name="Lei Wu" userId="f083b2a8aea23a2f" providerId="LiveId" clId="{ABADB4FB-5B15-4D28-8DBD-D652F05B6F7B}" dt="2021-04-07T22:41:38.590" v="5502" actId="1035"/>
          <ac:grpSpMkLst>
            <pc:docMk/>
            <pc:sldMk cId="2636628402" sldId="810"/>
            <ac:grpSpMk id="11" creationId="{3CA8B0B2-D116-454F-A19B-32F5E99799F6}"/>
          </ac:grpSpMkLst>
        </pc:grpChg>
        <pc:grpChg chg="add del mod">
          <ac:chgData name="Lei Wu" userId="f083b2a8aea23a2f" providerId="LiveId" clId="{ABADB4FB-5B15-4D28-8DBD-D652F05B6F7B}" dt="2021-04-07T22:34:42.683" v="5177"/>
          <ac:grpSpMkLst>
            <pc:docMk/>
            <pc:sldMk cId="2636628402" sldId="810"/>
            <ac:grpSpMk id="14" creationId="{0A2F0AC6-A1BB-4C92-9AC1-16694B568E63}"/>
          </ac:grpSpMkLst>
        </pc:grpChg>
        <pc:grpChg chg="add mod">
          <ac:chgData name="Lei Wu" userId="f083b2a8aea23a2f" providerId="LiveId" clId="{ABADB4FB-5B15-4D28-8DBD-D652F05B6F7B}" dt="2021-04-07T22:41:38.590" v="5502" actId="1035"/>
          <ac:grpSpMkLst>
            <pc:docMk/>
            <pc:sldMk cId="2636628402" sldId="810"/>
            <ac:grpSpMk id="18" creationId="{7685A724-49F0-48B1-81E4-4898DBF3D9F9}"/>
          </ac:grpSpMkLst>
        </pc:grpChg>
        <pc:grpChg chg="add mod">
          <ac:chgData name="Lei Wu" userId="f083b2a8aea23a2f" providerId="LiveId" clId="{ABADB4FB-5B15-4D28-8DBD-D652F05B6F7B}" dt="2021-04-07T22:41:38.590" v="5502" actId="1035"/>
          <ac:grpSpMkLst>
            <pc:docMk/>
            <pc:sldMk cId="2636628402" sldId="810"/>
            <ac:grpSpMk id="21" creationId="{868DE2BF-F368-441B-8FA1-025ED7210AD0}"/>
          </ac:grpSpMkLst>
        </pc:grpChg>
        <pc:grpChg chg="add mod">
          <ac:chgData name="Lei Wu" userId="f083b2a8aea23a2f" providerId="LiveId" clId="{ABADB4FB-5B15-4D28-8DBD-D652F05B6F7B}" dt="2021-04-07T22:41:38.590" v="5502" actId="1035"/>
          <ac:grpSpMkLst>
            <pc:docMk/>
            <pc:sldMk cId="2636628402" sldId="810"/>
            <ac:grpSpMk id="26" creationId="{0D6B949D-4D59-4AEA-8D4F-D37544C7C397}"/>
          </ac:grpSpMkLst>
        </pc:grpChg>
        <pc:graphicFrameChg chg="mod">
          <ac:chgData name="Lei Wu" userId="f083b2a8aea23a2f" providerId="LiveId" clId="{ABADB4FB-5B15-4D28-8DBD-D652F05B6F7B}" dt="2021-04-07T22:41:38.590" v="5502" actId="1035"/>
          <ac:graphicFrameMkLst>
            <pc:docMk/>
            <pc:sldMk cId="2636628402" sldId="810"/>
            <ac:graphicFrameMk id="24" creationId="{0E517578-AA40-45FE-AB6A-678A9210A7F1}"/>
          </ac:graphicFrameMkLst>
        </pc:graphicFrameChg>
        <pc:cxnChg chg="add mod topLvl">
          <ac:chgData name="Lei Wu" userId="f083b2a8aea23a2f" providerId="LiveId" clId="{ABADB4FB-5B15-4D28-8DBD-D652F05B6F7B}" dt="2021-04-07T22:41:38.590" v="5502" actId="1035"/>
          <ac:cxnSpMkLst>
            <pc:docMk/>
            <pc:sldMk cId="2636628402" sldId="810"/>
            <ac:cxnSpMk id="6" creationId="{89B62DDB-1453-4156-BB2A-73E51963A959}"/>
          </ac:cxnSpMkLst>
        </pc:cxnChg>
        <pc:cxnChg chg="mod">
          <ac:chgData name="Lei Wu" userId="f083b2a8aea23a2f" providerId="LiveId" clId="{ABADB4FB-5B15-4D28-8DBD-D652F05B6F7B}" dt="2021-04-07T22:34:42.265" v="5176" actId="1076"/>
          <ac:cxnSpMkLst>
            <pc:docMk/>
            <pc:sldMk cId="2636628402" sldId="810"/>
            <ac:cxnSpMk id="15" creationId="{A3F4F83B-1070-435D-A5AB-A7C1190E0AC5}"/>
          </ac:cxnSpMkLst>
        </pc:cxnChg>
        <pc:cxnChg chg="mod">
          <ac:chgData name="Lei Wu" userId="f083b2a8aea23a2f" providerId="LiveId" clId="{ABADB4FB-5B15-4D28-8DBD-D652F05B6F7B}" dt="2021-04-07T22:41:38.590" v="5502" actId="1035"/>
          <ac:cxnSpMkLst>
            <pc:docMk/>
            <pc:sldMk cId="2636628402" sldId="810"/>
            <ac:cxnSpMk id="19" creationId="{9E552BEA-080B-43AB-94FF-356126BE57BC}"/>
          </ac:cxnSpMkLst>
        </pc:cxnChg>
        <pc:cxnChg chg="mod">
          <ac:chgData name="Lei Wu" userId="f083b2a8aea23a2f" providerId="LiveId" clId="{ABADB4FB-5B15-4D28-8DBD-D652F05B6F7B}" dt="2021-04-07T22:41:38.590" v="5502" actId="1035"/>
          <ac:cxnSpMkLst>
            <pc:docMk/>
            <pc:sldMk cId="2636628402" sldId="810"/>
            <ac:cxnSpMk id="22" creationId="{B12FC7AF-8477-4946-8E86-900F28EA4C55}"/>
          </ac:cxnSpMkLst>
        </pc:cxnChg>
        <pc:cxnChg chg="mod">
          <ac:chgData name="Lei Wu" userId="f083b2a8aea23a2f" providerId="LiveId" clId="{ABADB4FB-5B15-4D28-8DBD-D652F05B6F7B}" dt="2021-04-07T22:41:38.590" v="5502" actId="1035"/>
          <ac:cxnSpMkLst>
            <pc:docMk/>
            <pc:sldMk cId="2636628402" sldId="810"/>
            <ac:cxnSpMk id="27" creationId="{5FF36375-CB6F-4326-96D5-6114DA9BFE48}"/>
          </ac:cxnSpMkLst>
        </pc:cxnChg>
      </pc:sldChg>
      <pc:sldChg chg="addSp delSp modSp add del mod">
        <pc:chgData name="Lei Wu" userId="f083b2a8aea23a2f" providerId="LiveId" clId="{ABADB4FB-5B15-4D28-8DBD-D652F05B6F7B}" dt="2021-04-07T23:09:05.733" v="5571" actId="47"/>
        <pc:sldMkLst>
          <pc:docMk/>
          <pc:sldMk cId="3721718663" sldId="811"/>
        </pc:sldMkLst>
        <pc:spChg chg="mod">
          <ac:chgData name="Lei Wu" userId="f083b2a8aea23a2f" providerId="LiveId" clId="{ABADB4FB-5B15-4D28-8DBD-D652F05B6F7B}" dt="2021-04-07T23:07:15.391" v="5553"/>
          <ac:spMkLst>
            <pc:docMk/>
            <pc:sldMk cId="3721718663" sldId="811"/>
            <ac:spMk id="2" creationId="{00000000-0000-0000-0000-000000000000}"/>
          </ac:spMkLst>
        </pc:spChg>
        <pc:spChg chg="add mod">
          <ac:chgData name="Lei Wu" userId="f083b2a8aea23a2f" providerId="LiveId" clId="{ABADB4FB-5B15-4D28-8DBD-D652F05B6F7B}" dt="2021-04-07T23:08:05.823" v="5564" actId="15"/>
          <ac:spMkLst>
            <pc:docMk/>
            <pc:sldMk cId="3721718663" sldId="811"/>
            <ac:spMk id="7" creationId="{7FA06B65-07BF-40E7-A510-94A541D8CB4D}"/>
          </ac:spMkLst>
        </pc:spChg>
        <pc:spChg chg="del">
          <ac:chgData name="Lei Wu" userId="f083b2a8aea23a2f" providerId="LiveId" clId="{ABADB4FB-5B15-4D28-8DBD-D652F05B6F7B}" dt="2021-04-07T23:07:36.322" v="5554" actId="478"/>
          <ac:spMkLst>
            <pc:docMk/>
            <pc:sldMk cId="3721718663" sldId="811"/>
            <ac:spMk id="12" creationId="{C9D8C2D4-A495-43D1-B863-D17497C8C244}"/>
          </ac:spMkLst>
        </pc:spChg>
        <pc:graphicFrameChg chg="add mod">
          <ac:chgData name="Lei Wu" userId="f083b2a8aea23a2f" providerId="LiveId" clId="{ABADB4FB-5B15-4D28-8DBD-D652F05B6F7B}" dt="2021-04-07T23:08:08.751" v="5565" actId="1076"/>
          <ac:graphicFrameMkLst>
            <pc:docMk/>
            <pc:sldMk cId="3721718663" sldId="811"/>
            <ac:graphicFrameMk id="8" creationId="{4F990728-D799-44BE-AD6E-9191A1B272D2}"/>
          </ac:graphicFrameMkLst>
        </pc:graphicFrameChg>
        <pc:graphicFrameChg chg="del">
          <ac:chgData name="Lei Wu" userId="f083b2a8aea23a2f" providerId="LiveId" clId="{ABADB4FB-5B15-4D28-8DBD-D652F05B6F7B}" dt="2021-04-07T23:07:37.945" v="5555" actId="478"/>
          <ac:graphicFrameMkLst>
            <pc:docMk/>
            <pc:sldMk cId="3721718663" sldId="811"/>
            <ac:graphicFrameMk id="10" creationId="{B8AD7122-3A0A-4A89-AB46-86EA526DDF38}"/>
          </ac:graphicFrameMkLst>
        </pc:graphicFrameChg>
        <pc:graphicFrameChg chg="del">
          <ac:chgData name="Lei Wu" userId="f083b2a8aea23a2f" providerId="LiveId" clId="{ABADB4FB-5B15-4D28-8DBD-D652F05B6F7B}" dt="2021-04-07T23:07:36.322" v="5554" actId="478"/>
          <ac:graphicFrameMkLst>
            <pc:docMk/>
            <pc:sldMk cId="3721718663" sldId="811"/>
            <ac:graphicFrameMk id="11" creationId="{921B2386-3CA1-4C71-86EF-1A2FDC9A4D85}"/>
          </ac:graphicFrameMkLst>
        </pc:graphicFrameChg>
      </pc:sldChg>
      <pc:sldChg chg="addSp delSp modSp add mod">
        <pc:chgData name="Lei Wu" userId="f083b2a8aea23a2f" providerId="LiveId" clId="{ABADB4FB-5B15-4D28-8DBD-D652F05B6F7B}" dt="2021-04-07T23:13:20.211" v="5587" actId="58"/>
        <pc:sldMkLst>
          <pc:docMk/>
          <pc:sldMk cId="31275838" sldId="812"/>
        </pc:sldMkLst>
        <pc:spChg chg="del">
          <ac:chgData name="Lei Wu" userId="f083b2a8aea23a2f" providerId="LiveId" clId="{ABADB4FB-5B15-4D28-8DBD-D652F05B6F7B}" dt="2021-04-07T23:09:58.706" v="5579" actId="478"/>
          <ac:spMkLst>
            <pc:docMk/>
            <pc:sldMk cId="31275838" sldId="812"/>
            <ac:spMk id="5" creationId="{290D7227-7B6A-4176-81D3-933EBF3EEC34}"/>
          </ac:spMkLst>
        </pc:spChg>
        <pc:spChg chg="add mod">
          <ac:chgData name="Lei Wu" userId="f083b2a8aea23a2f" providerId="LiveId" clId="{ABADB4FB-5B15-4D28-8DBD-D652F05B6F7B}" dt="2021-04-07T23:10:08.369" v="5582"/>
          <ac:spMkLst>
            <pc:docMk/>
            <pc:sldMk cId="31275838" sldId="812"/>
            <ac:spMk id="6" creationId="{20514299-57C9-4990-8862-0CF496FFC871}"/>
          </ac:spMkLst>
        </pc:spChg>
        <pc:spChg chg="mod">
          <ac:chgData name="Lei Wu" userId="f083b2a8aea23a2f" providerId="LiveId" clId="{ABADB4FB-5B15-4D28-8DBD-D652F05B6F7B}" dt="2021-04-07T23:13:20.211" v="5587" actId="58"/>
          <ac:spMkLst>
            <pc:docMk/>
            <pc:sldMk cId="31275838" sldId="812"/>
            <ac:spMk id="7" creationId="{7FA06B65-07BF-40E7-A510-94A541D8CB4D}"/>
          </ac:spMkLst>
        </pc:spChg>
        <pc:graphicFrameChg chg="mod">
          <ac:chgData name="Lei Wu" userId="f083b2a8aea23a2f" providerId="LiveId" clId="{ABADB4FB-5B15-4D28-8DBD-D652F05B6F7B}" dt="2021-04-07T23:09:52.634" v="5578" actId="1076"/>
          <ac:graphicFrameMkLst>
            <pc:docMk/>
            <pc:sldMk cId="31275838" sldId="812"/>
            <ac:graphicFrameMk id="8" creationId="{4F990728-D799-44BE-AD6E-9191A1B272D2}"/>
          </ac:graphicFrameMkLst>
        </pc:graphicFrameChg>
      </pc:sldChg>
      <pc:sldChg chg="addSp delSp modSp add mod modAnim modNotesTx">
        <pc:chgData name="Lei Wu" userId="f083b2a8aea23a2f" providerId="LiveId" clId="{ABADB4FB-5B15-4D28-8DBD-D652F05B6F7B}" dt="2021-04-07T23:32:05.832" v="6560" actId="20577"/>
        <pc:sldMkLst>
          <pc:docMk/>
          <pc:sldMk cId="2403295401" sldId="813"/>
        </pc:sldMkLst>
        <pc:spChg chg="mod">
          <ac:chgData name="Lei Wu" userId="f083b2a8aea23a2f" providerId="LiveId" clId="{ABADB4FB-5B15-4D28-8DBD-D652F05B6F7B}" dt="2021-04-07T23:19:57.163" v="5658" actId="20577"/>
          <ac:spMkLst>
            <pc:docMk/>
            <pc:sldMk cId="2403295401" sldId="813"/>
            <ac:spMk id="2" creationId="{00000000-0000-0000-0000-000000000000}"/>
          </ac:spMkLst>
        </pc:spChg>
        <pc:spChg chg="add mod">
          <ac:chgData name="Lei Wu" userId="f083b2a8aea23a2f" providerId="LiveId" clId="{ABADB4FB-5B15-4D28-8DBD-D652F05B6F7B}" dt="2021-04-07T23:27:59.967" v="6113" actId="1076"/>
          <ac:spMkLst>
            <pc:docMk/>
            <pc:sldMk cId="2403295401" sldId="813"/>
            <ac:spMk id="7" creationId="{20ED9338-AD79-4481-9911-C681208E6EAA}"/>
          </ac:spMkLst>
        </pc:spChg>
        <pc:spChg chg="del">
          <ac:chgData name="Lei Wu" userId="f083b2a8aea23a2f" providerId="LiveId" clId="{ABADB4FB-5B15-4D28-8DBD-D652F05B6F7B}" dt="2021-04-07T23:20:13.349" v="5668" actId="478"/>
          <ac:spMkLst>
            <pc:docMk/>
            <pc:sldMk cId="2403295401" sldId="813"/>
            <ac:spMk id="8" creationId="{B9D8BD39-81DC-484C-A854-1C6A8F83789F}"/>
          </ac:spMkLst>
        </pc:spChg>
        <pc:spChg chg="mod">
          <ac:chgData name="Lei Wu" userId="f083b2a8aea23a2f" providerId="LiveId" clId="{ABADB4FB-5B15-4D28-8DBD-D652F05B6F7B}" dt="2021-04-07T23:27:31.617" v="6109" actId="20577"/>
          <ac:spMkLst>
            <pc:docMk/>
            <pc:sldMk cId="2403295401" sldId="813"/>
            <ac:spMk id="9" creationId="{01A4E852-270E-432F-8DDE-CABB6C864F80}"/>
          </ac:spMkLst>
        </pc:spChg>
        <pc:graphicFrameChg chg="add mod modGraphic">
          <ac:chgData name="Lei Wu" userId="f083b2a8aea23a2f" providerId="LiveId" clId="{ABADB4FB-5B15-4D28-8DBD-D652F05B6F7B}" dt="2021-04-07T23:20:56.568" v="5679" actId="2164"/>
          <ac:graphicFrameMkLst>
            <pc:docMk/>
            <pc:sldMk cId="2403295401" sldId="813"/>
            <ac:graphicFrameMk id="6" creationId="{D7EEC233-9CC2-45BF-8836-73620815B317}"/>
          </ac:graphicFrameMkLst>
        </pc:graphicFrameChg>
      </pc:sldChg>
    </pc:docChg>
  </pc:docChgLst>
  <pc:docChgLst>
    <pc:chgData name="Lei Wu" userId="f083b2a8aea23a2f" providerId="LiveId" clId="{284BD2F0-B0A6-4D5C-9A98-3B85818BCA4F}"/>
    <pc:docChg chg="custSel addSld delSld modSld delMainMaster">
      <pc:chgData name="Lei Wu" userId="f083b2a8aea23a2f" providerId="LiveId" clId="{284BD2F0-B0A6-4D5C-9A98-3B85818BCA4F}" dt="2021-03-14T08:37:45.639" v="9" actId="20577"/>
      <pc:docMkLst>
        <pc:docMk/>
      </pc:docMkLst>
      <pc:sldChg chg="del">
        <pc:chgData name="Lei Wu" userId="f083b2a8aea23a2f" providerId="LiveId" clId="{284BD2F0-B0A6-4D5C-9A98-3B85818BCA4F}" dt="2021-03-14T08:37:40.560" v="4" actId="47"/>
        <pc:sldMkLst>
          <pc:docMk/>
          <pc:sldMk cId="277372714" sldId="257"/>
        </pc:sldMkLst>
      </pc:sldChg>
      <pc:sldChg chg="modSp add modTransition">
        <pc:chgData name="Lei Wu" userId="f083b2a8aea23a2f" providerId="LiveId" clId="{284BD2F0-B0A6-4D5C-9A98-3B85818BCA4F}" dt="2021-03-14T08:36:42.967" v="0"/>
        <pc:sldMkLst>
          <pc:docMk/>
          <pc:sldMk cId="0" sldId="258"/>
        </pc:sldMkLst>
        <pc:spChg chg="mod">
          <ac:chgData name="Lei Wu" userId="f083b2a8aea23a2f" providerId="LiveId" clId="{284BD2F0-B0A6-4D5C-9A98-3B85818BCA4F}" dt="2021-03-14T08:36:42.967" v="0"/>
          <ac:spMkLst>
            <pc:docMk/>
            <pc:sldMk cId="0" sldId="258"/>
            <ac:spMk id="8" creationId="{00000000-0000-0000-0000-000000000000}"/>
          </ac:spMkLst>
        </pc:spChg>
        <pc:spChg chg="mod">
          <ac:chgData name="Lei Wu" userId="f083b2a8aea23a2f" providerId="LiveId" clId="{284BD2F0-B0A6-4D5C-9A98-3B85818BCA4F}" dt="2021-03-14T08:36:42.967" v="0"/>
          <ac:spMkLst>
            <pc:docMk/>
            <pc:sldMk cId="0" sldId="258"/>
            <ac:spMk id="9" creationId="{00000000-0000-0000-0000-000000000000}"/>
          </ac:spMkLst>
        </pc:spChg>
      </pc:sldChg>
      <pc:sldChg chg="modSp add modTransition">
        <pc:chgData name="Lei Wu" userId="f083b2a8aea23a2f" providerId="LiveId" clId="{284BD2F0-B0A6-4D5C-9A98-3B85818BCA4F}" dt="2021-03-14T08:36:42.967" v="0"/>
        <pc:sldMkLst>
          <pc:docMk/>
          <pc:sldMk cId="0" sldId="259"/>
        </pc:sldMkLst>
        <pc:spChg chg="mod">
          <ac:chgData name="Lei Wu" userId="f083b2a8aea23a2f" providerId="LiveId" clId="{284BD2F0-B0A6-4D5C-9A98-3B85818BCA4F}" dt="2021-03-14T08:36:42.967" v="0"/>
          <ac:spMkLst>
            <pc:docMk/>
            <pc:sldMk cId="0" sldId="259"/>
            <ac:spMk id="8" creationId="{00000000-0000-0000-0000-000000000000}"/>
          </ac:spMkLst>
        </pc:spChg>
        <pc:spChg chg="mod">
          <ac:chgData name="Lei Wu" userId="f083b2a8aea23a2f" providerId="LiveId" clId="{284BD2F0-B0A6-4D5C-9A98-3B85818BCA4F}" dt="2021-03-14T08:36:42.967" v="0"/>
          <ac:spMkLst>
            <pc:docMk/>
            <pc:sldMk cId="0" sldId="259"/>
            <ac:spMk id="9" creationId="{00000000-0000-0000-0000-000000000000}"/>
          </ac:spMkLst>
        </pc:spChg>
      </pc:sldChg>
      <pc:sldChg chg="modSp add modTransition">
        <pc:chgData name="Lei Wu" userId="f083b2a8aea23a2f" providerId="LiveId" clId="{284BD2F0-B0A6-4D5C-9A98-3B85818BCA4F}" dt="2021-03-14T08:36:42.967" v="0"/>
        <pc:sldMkLst>
          <pc:docMk/>
          <pc:sldMk cId="0" sldId="260"/>
        </pc:sldMkLst>
        <pc:spChg chg="mod">
          <ac:chgData name="Lei Wu" userId="f083b2a8aea23a2f" providerId="LiveId" clId="{284BD2F0-B0A6-4D5C-9A98-3B85818BCA4F}" dt="2021-03-14T08:36:42.967" v="0"/>
          <ac:spMkLst>
            <pc:docMk/>
            <pc:sldMk cId="0" sldId="260"/>
            <ac:spMk id="8" creationId="{00000000-0000-0000-0000-000000000000}"/>
          </ac:spMkLst>
        </pc:spChg>
        <pc:spChg chg="mod">
          <ac:chgData name="Lei Wu" userId="f083b2a8aea23a2f" providerId="LiveId" clId="{284BD2F0-B0A6-4D5C-9A98-3B85818BCA4F}" dt="2021-03-14T08:36:42.967" v="0"/>
          <ac:spMkLst>
            <pc:docMk/>
            <pc:sldMk cId="0" sldId="260"/>
            <ac:spMk id="9" creationId="{00000000-0000-0000-0000-000000000000}"/>
          </ac:spMkLst>
        </pc:spChg>
      </pc:sldChg>
      <pc:sldChg chg="modSp add modTransition">
        <pc:chgData name="Lei Wu" userId="f083b2a8aea23a2f" providerId="LiveId" clId="{284BD2F0-B0A6-4D5C-9A98-3B85818BCA4F}" dt="2021-03-14T08:36:42.967" v="0"/>
        <pc:sldMkLst>
          <pc:docMk/>
          <pc:sldMk cId="0" sldId="261"/>
        </pc:sldMkLst>
        <pc:spChg chg="mod">
          <ac:chgData name="Lei Wu" userId="f083b2a8aea23a2f" providerId="LiveId" clId="{284BD2F0-B0A6-4D5C-9A98-3B85818BCA4F}" dt="2021-03-14T08:36:42.967" v="0"/>
          <ac:spMkLst>
            <pc:docMk/>
            <pc:sldMk cId="0" sldId="261"/>
            <ac:spMk id="8" creationId="{00000000-0000-0000-0000-000000000000}"/>
          </ac:spMkLst>
        </pc:spChg>
        <pc:spChg chg="mod">
          <ac:chgData name="Lei Wu" userId="f083b2a8aea23a2f" providerId="LiveId" clId="{284BD2F0-B0A6-4D5C-9A98-3B85818BCA4F}" dt="2021-03-14T08:36:42.967" v="0"/>
          <ac:spMkLst>
            <pc:docMk/>
            <pc:sldMk cId="0" sldId="261"/>
            <ac:spMk id="9" creationId="{00000000-0000-0000-0000-000000000000}"/>
          </ac:spMkLst>
        </pc:spChg>
      </pc:sldChg>
      <pc:sldChg chg="modSp add modTransition">
        <pc:chgData name="Lei Wu" userId="f083b2a8aea23a2f" providerId="LiveId" clId="{284BD2F0-B0A6-4D5C-9A98-3B85818BCA4F}" dt="2021-03-14T08:36:42.967" v="0"/>
        <pc:sldMkLst>
          <pc:docMk/>
          <pc:sldMk cId="0" sldId="262"/>
        </pc:sldMkLst>
        <pc:spChg chg="mod">
          <ac:chgData name="Lei Wu" userId="f083b2a8aea23a2f" providerId="LiveId" clId="{284BD2F0-B0A6-4D5C-9A98-3B85818BCA4F}" dt="2021-03-14T08:36:42.967" v="0"/>
          <ac:spMkLst>
            <pc:docMk/>
            <pc:sldMk cId="0" sldId="262"/>
            <ac:spMk id="8" creationId="{00000000-0000-0000-0000-000000000000}"/>
          </ac:spMkLst>
        </pc:spChg>
        <pc:spChg chg="mod">
          <ac:chgData name="Lei Wu" userId="f083b2a8aea23a2f" providerId="LiveId" clId="{284BD2F0-B0A6-4D5C-9A98-3B85818BCA4F}" dt="2021-03-14T08:36:42.967" v="0"/>
          <ac:spMkLst>
            <pc:docMk/>
            <pc:sldMk cId="0" sldId="262"/>
            <ac:spMk id="9" creationId="{00000000-0000-0000-0000-000000000000}"/>
          </ac:spMkLst>
        </pc:spChg>
      </pc:sldChg>
      <pc:sldChg chg="del">
        <pc:chgData name="Lei Wu" userId="f083b2a8aea23a2f" providerId="LiveId" clId="{284BD2F0-B0A6-4D5C-9A98-3B85818BCA4F}" dt="2021-03-14T08:37:40.560" v="4" actId="47"/>
        <pc:sldMkLst>
          <pc:docMk/>
          <pc:sldMk cId="3391524159" sldId="263"/>
        </pc:sldMkLst>
      </pc:sldChg>
      <pc:sldChg chg="del">
        <pc:chgData name="Lei Wu" userId="f083b2a8aea23a2f" providerId="LiveId" clId="{284BD2F0-B0A6-4D5C-9A98-3B85818BCA4F}" dt="2021-03-14T08:37:40.560" v="4" actId="47"/>
        <pc:sldMkLst>
          <pc:docMk/>
          <pc:sldMk cId="2243189380" sldId="265"/>
        </pc:sldMkLst>
      </pc:sldChg>
      <pc:sldChg chg="del">
        <pc:chgData name="Lei Wu" userId="f083b2a8aea23a2f" providerId="LiveId" clId="{284BD2F0-B0A6-4D5C-9A98-3B85818BCA4F}" dt="2021-03-14T08:37:40.560" v="4" actId="47"/>
        <pc:sldMkLst>
          <pc:docMk/>
          <pc:sldMk cId="221831842" sldId="266"/>
        </pc:sldMkLst>
      </pc:sldChg>
      <pc:sldChg chg="modSp add modTransition">
        <pc:chgData name="Lei Wu" userId="f083b2a8aea23a2f" providerId="LiveId" clId="{284BD2F0-B0A6-4D5C-9A98-3B85818BCA4F}" dt="2021-03-14T08:36:42.967" v="0"/>
        <pc:sldMkLst>
          <pc:docMk/>
          <pc:sldMk cId="0" sldId="267"/>
        </pc:sldMkLst>
        <pc:spChg chg="mod">
          <ac:chgData name="Lei Wu" userId="f083b2a8aea23a2f" providerId="LiveId" clId="{284BD2F0-B0A6-4D5C-9A98-3B85818BCA4F}" dt="2021-03-14T08:36:42.967" v="0"/>
          <ac:spMkLst>
            <pc:docMk/>
            <pc:sldMk cId="0" sldId="267"/>
            <ac:spMk id="8" creationId="{00000000-0000-0000-0000-000000000000}"/>
          </ac:spMkLst>
        </pc:spChg>
        <pc:spChg chg="mod">
          <ac:chgData name="Lei Wu" userId="f083b2a8aea23a2f" providerId="LiveId" clId="{284BD2F0-B0A6-4D5C-9A98-3B85818BCA4F}" dt="2021-03-14T08:36:42.967" v="0"/>
          <ac:spMkLst>
            <pc:docMk/>
            <pc:sldMk cId="0" sldId="267"/>
            <ac:spMk id="9" creationId="{00000000-0000-0000-0000-000000000000}"/>
          </ac:spMkLst>
        </pc:spChg>
      </pc:sldChg>
      <pc:sldChg chg="modSp add modTransition">
        <pc:chgData name="Lei Wu" userId="f083b2a8aea23a2f" providerId="LiveId" clId="{284BD2F0-B0A6-4D5C-9A98-3B85818BCA4F}" dt="2021-03-14T08:36:42.967" v="0"/>
        <pc:sldMkLst>
          <pc:docMk/>
          <pc:sldMk cId="0" sldId="268"/>
        </pc:sldMkLst>
        <pc:spChg chg="mod">
          <ac:chgData name="Lei Wu" userId="f083b2a8aea23a2f" providerId="LiveId" clId="{284BD2F0-B0A6-4D5C-9A98-3B85818BCA4F}" dt="2021-03-14T08:36:42.967" v="0"/>
          <ac:spMkLst>
            <pc:docMk/>
            <pc:sldMk cId="0" sldId="268"/>
            <ac:spMk id="8" creationId="{00000000-0000-0000-0000-000000000000}"/>
          </ac:spMkLst>
        </pc:spChg>
        <pc:spChg chg="mod">
          <ac:chgData name="Lei Wu" userId="f083b2a8aea23a2f" providerId="LiveId" clId="{284BD2F0-B0A6-4D5C-9A98-3B85818BCA4F}" dt="2021-03-14T08:36:42.967" v="0"/>
          <ac:spMkLst>
            <pc:docMk/>
            <pc:sldMk cId="0" sldId="268"/>
            <ac:spMk id="9" creationId="{00000000-0000-0000-0000-000000000000}"/>
          </ac:spMkLst>
        </pc:spChg>
      </pc:sldChg>
      <pc:sldChg chg="modSp add modTransition">
        <pc:chgData name="Lei Wu" userId="f083b2a8aea23a2f" providerId="LiveId" clId="{284BD2F0-B0A6-4D5C-9A98-3B85818BCA4F}" dt="2021-03-14T08:36:42.967" v="0"/>
        <pc:sldMkLst>
          <pc:docMk/>
          <pc:sldMk cId="0" sldId="269"/>
        </pc:sldMkLst>
        <pc:spChg chg="mod">
          <ac:chgData name="Lei Wu" userId="f083b2a8aea23a2f" providerId="LiveId" clId="{284BD2F0-B0A6-4D5C-9A98-3B85818BCA4F}" dt="2021-03-14T08:36:42.967" v="0"/>
          <ac:spMkLst>
            <pc:docMk/>
            <pc:sldMk cId="0" sldId="269"/>
            <ac:spMk id="8" creationId="{00000000-0000-0000-0000-000000000000}"/>
          </ac:spMkLst>
        </pc:spChg>
        <pc:spChg chg="mod">
          <ac:chgData name="Lei Wu" userId="f083b2a8aea23a2f" providerId="LiveId" clId="{284BD2F0-B0A6-4D5C-9A98-3B85818BCA4F}" dt="2021-03-14T08:36:42.967" v="0"/>
          <ac:spMkLst>
            <pc:docMk/>
            <pc:sldMk cId="0" sldId="269"/>
            <ac:spMk id="9" creationId="{00000000-0000-0000-0000-000000000000}"/>
          </ac:spMkLst>
        </pc:spChg>
      </pc:sldChg>
      <pc:sldChg chg="modSp add modTransition">
        <pc:chgData name="Lei Wu" userId="f083b2a8aea23a2f" providerId="LiveId" clId="{284BD2F0-B0A6-4D5C-9A98-3B85818BCA4F}" dt="2021-03-14T08:36:42.967" v="0"/>
        <pc:sldMkLst>
          <pc:docMk/>
          <pc:sldMk cId="613975427" sldId="270"/>
        </pc:sldMkLst>
        <pc:spChg chg="mod">
          <ac:chgData name="Lei Wu" userId="f083b2a8aea23a2f" providerId="LiveId" clId="{284BD2F0-B0A6-4D5C-9A98-3B85818BCA4F}" dt="2021-03-14T08:36:42.967" v="0"/>
          <ac:spMkLst>
            <pc:docMk/>
            <pc:sldMk cId="613975427" sldId="270"/>
            <ac:spMk id="8" creationId="{00000000-0000-0000-0000-000000000000}"/>
          </ac:spMkLst>
        </pc:spChg>
        <pc:spChg chg="mod">
          <ac:chgData name="Lei Wu" userId="f083b2a8aea23a2f" providerId="LiveId" clId="{284BD2F0-B0A6-4D5C-9A98-3B85818BCA4F}" dt="2021-03-14T08:36:42.967" v="0"/>
          <ac:spMkLst>
            <pc:docMk/>
            <pc:sldMk cId="613975427" sldId="270"/>
            <ac:spMk id="9" creationId="{00000000-0000-0000-0000-000000000000}"/>
          </ac:spMkLst>
        </pc:spChg>
      </pc:sldChg>
      <pc:sldChg chg="modSp add modTransition">
        <pc:chgData name="Lei Wu" userId="f083b2a8aea23a2f" providerId="LiveId" clId="{284BD2F0-B0A6-4D5C-9A98-3B85818BCA4F}" dt="2021-03-14T08:36:42.967" v="0"/>
        <pc:sldMkLst>
          <pc:docMk/>
          <pc:sldMk cId="0" sldId="271"/>
        </pc:sldMkLst>
        <pc:spChg chg="mod">
          <ac:chgData name="Lei Wu" userId="f083b2a8aea23a2f" providerId="LiveId" clId="{284BD2F0-B0A6-4D5C-9A98-3B85818BCA4F}" dt="2021-03-14T08:36:42.967" v="0"/>
          <ac:spMkLst>
            <pc:docMk/>
            <pc:sldMk cId="0" sldId="271"/>
            <ac:spMk id="8" creationId="{00000000-0000-0000-0000-000000000000}"/>
          </ac:spMkLst>
        </pc:spChg>
        <pc:spChg chg="mod">
          <ac:chgData name="Lei Wu" userId="f083b2a8aea23a2f" providerId="LiveId" clId="{284BD2F0-B0A6-4D5C-9A98-3B85818BCA4F}" dt="2021-03-14T08:36:42.967" v="0"/>
          <ac:spMkLst>
            <pc:docMk/>
            <pc:sldMk cId="0" sldId="271"/>
            <ac:spMk id="9" creationId="{00000000-0000-0000-0000-000000000000}"/>
          </ac:spMkLst>
        </pc:spChg>
      </pc:sldChg>
      <pc:sldChg chg="modSp add modTransition">
        <pc:chgData name="Lei Wu" userId="f083b2a8aea23a2f" providerId="LiveId" clId="{284BD2F0-B0A6-4D5C-9A98-3B85818BCA4F}" dt="2021-03-14T08:36:42.967" v="0"/>
        <pc:sldMkLst>
          <pc:docMk/>
          <pc:sldMk cId="0" sldId="272"/>
        </pc:sldMkLst>
        <pc:spChg chg="mod">
          <ac:chgData name="Lei Wu" userId="f083b2a8aea23a2f" providerId="LiveId" clId="{284BD2F0-B0A6-4D5C-9A98-3B85818BCA4F}" dt="2021-03-14T08:36:42.967" v="0"/>
          <ac:spMkLst>
            <pc:docMk/>
            <pc:sldMk cId="0" sldId="272"/>
            <ac:spMk id="8" creationId="{00000000-0000-0000-0000-000000000000}"/>
          </ac:spMkLst>
        </pc:spChg>
        <pc:spChg chg="mod">
          <ac:chgData name="Lei Wu" userId="f083b2a8aea23a2f" providerId="LiveId" clId="{284BD2F0-B0A6-4D5C-9A98-3B85818BCA4F}" dt="2021-03-14T08:36:42.967" v="0"/>
          <ac:spMkLst>
            <pc:docMk/>
            <pc:sldMk cId="0" sldId="272"/>
            <ac:spMk id="9" creationId="{00000000-0000-0000-0000-000000000000}"/>
          </ac:spMkLst>
        </pc:spChg>
      </pc:sldChg>
      <pc:sldChg chg="modSp add mod modTransition">
        <pc:chgData name="Lei Wu" userId="f083b2a8aea23a2f" providerId="LiveId" clId="{284BD2F0-B0A6-4D5C-9A98-3B85818BCA4F}" dt="2021-03-14T08:36:43.104" v="1" actId="27636"/>
        <pc:sldMkLst>
          <pc:docMk/>
          <pc:sldMk cId="0" sldId="273"/>
        </pc:sldMkLst>
        <pc:spChg chg="mod">
          <ac:chgData name="Lei Wu" userId="f083b2a8aea23a2f" providerId="LiveId" clId="{284BD2F0-B0A6-4D5C-9A98-3B85818BCA4F}" dt="2021-03-14T08:36:43.104" v="1" actId="27636"/>
          <ac:spMkLst>
            <pc:docMk/>
            <pc:sldMk cId="0" sldId="273"/>
            <ac:spMk id="3" creationId="{00000000-0000-0000-0000-000000000000}"/>
          </ac:spMkLst>
        </pc:spChg>
        <pc:spChg chg="mod">
          <ac:chgData name="Lei Wu" userId="f083b2a8aea23a2f" providerId="LiveId" clId="{284BD2F0-B0A6-4D5C-9A98-3B85818BCA4F}" dt="2021-03-14T08:36:42.967" v="0"/>
          <ac:spMkLst>
            <pc:docMk/>
            <pc:sldMk cId="0" sldId="273"/>
            <ac:spMk id="8" creationId="{00000000-0000-0000-0000-000000000000}"/>
          </ac:spMkLst>
        </pc:spChg>
        <pc:spChg chg="mod">
          <ac:chgData name="Lei Wu" userId="f083b2a8aea23a2f" providerId="LiveId" clId="{284BD2F0-B0A6-4D5C-9A98-3B85818BCA4F}" dt="2021-03-14T08:36:42.967" v="0"/>
          <ac:spMkLst>
            <pc:docMk/>
            <pc:sldMk cId="0" sldId="273"/>
            <ac:spMk id="9" creationId="{00000000-0000-0000-0000-000000000000}"/>
          </ac:spMkLst>
        </pc:spChg>
      </pc:sldChg>
      <pc:sldChg chg="modSp add mod modTransition">
        <pc:chgData name="Lei Wu" userId="f083b2a8aea23a2f" providerId="LiveId" clId="{284BD2F0-B0A6-4D5C-9A98-3B85818BCA4F}" dt="2021-03-14T08:36:43.133" v="2" actId="27636"/>
        <pc:sldMkLst>
          <pc:docMk/>
          <pc:sldMk cId="0" sldId="274"/>
        </pc:sldMkLst>
        <pc:spChg chg="mod">
          <ac:chgData name="Lei Wu" userId="f083b2a8aea23a2f" providerId="LiveId" clId="{284BD2F0-B0A6-4D5C-9A98-3B85818BCA4F}" dt="2021-03-14T08:36:42.967" v="0"/>
          <ac:spMkLst>
            <pc:docMk/>
            <pc:sldMk cId="0" sldId="274"/>
            <ac:spMk id="8" creationId="{00000000-0000-0000-0000-000000000000}"/>
          </ac:spMkLst>
        </pc:spChg>
        <pc:spChg chg="mod">
          <ac:chgData name="Lei Wu" userId="f083b2a8aea23a2f" providerId="LiveId" clId="{284BD2F0-B0A6-4D5C-9A98-3B85818BCA4F}" dt="2021-03-14T08:36:42.967" v="0"/>
          <ac:spMkLst>
            <pc:docMk/>
            <pc:sldMk cId="0" sldId="274"/>
            <ac:spMk id="9" creationId="{00000000-0000-0000-0000-000000000000}"/>
          </ac:spMkLst>
        </pc:spChg>
        <pc:spChg chg="mod">
          <ac:chgData name="Lei Wu" userId="f083b2a8aea23a2f" providerId="LiveId" clId="{284BD2F0-B0A6-4D5C-9A98-3B85818BCA4F}" dt="2021-03-14T08:36:43.133" v="2" actId="27636"/>
          <ac:spMkLst>
            <pc:docMk/>
            <pc:sldMk cId="0" sldId="274"/>
            <ac:spMk id="10" creationId="{00000000-0000-0000-0000-000000000000}"/>
          </ac:spMkLst>
        </pc:spChg>
      </pc:sldChg>
      <pc:sldChg chg="modSp add modTransition">
        <pc:chgData name="Lei Wu" userId="f083b2a8aea23a2f" providerId="LiveId" clId="{284BD2F0-B0A6-4D5C-9A98-3B85818BCA4F}" dt="2021-03-14T08:36:42.967" v="0"/>
        <pc:sldMkLst>
          <pc:docMk/>
          <pc:sldMk cId="0" sldId="275"/>
        </pc:sldMkLst>
        <pc:spChg chg="mod">
          <ac:chgData name="Lei Wu" userId="f083b2a8aea23a2f" providerId="LiveId" clId="{284BD2F0-B0A6-4D5C-9A98-3B85818BCA4F}" dt="2021-03-14T08:36:42.967" v="0"/>
          <ac:spMkLst>
            <pc:docMk/>
            <pc:sldMk cId="0" sldId="275"/>
            <ac:spMk id="8" creationId="{00000000-0000-0000-0000-000000000000}"/>
          </ac:spMkLst>
        </pc:spChg>
        <pc:spChg chg="mod">
          <ac:chgData name="Lei Wu" userId="f083b2a8aea23a2f" providerId="LiveId" clId="{284BD2F0-B0A6-4D5C-9A98-3B85818BCA4F}" dt="2021-03-14T08:36:42.967" v="0"/>
          <ac:spMkLst>
            <pc:docMk/>
            <pc:sldMk cId="0" sldId="275"/>
            <ac:spMk id="9" creationId="{00000000-0000-0000-0000-000000000000}"/>
          </ac:spMkLst>
        </pc:spChg>
      </pc:sldChg>
      <pc:sldChg chg="modSp add modTransition">
        <pc:chgData name="Lei Wu" userId="f083b2a8aea23a2f" providerId="LiveId" clId="{284BD2F0-B0A6-4D5C-9A98-3B85818BCA4F}" dt="2021-03-14T08:36:42.967" v="0"/>
        <pc:sldMkLst>
          <pc:docMk/>
          <pc:sldMk cId="0" sldId="276"/>
        </pc:sldMkLst>
        <pc:spChg chg="mod">
          <ac:chgData name="Lei Wu" userId="f083b2a8aea23a2f" providerId="LiveId" clId="{284BD2F0-B0A6-4D5C-9A98-3B85818BCA4F}" dt="2021-03-14T08:36:42.967" v="0"/>
          <ac:spMkLst>
            <pc:docMk/>
            <pc:sldMk cId="0" sldId="276"/>
            <ac:spMk id="8" creationId="{00000000-0000-0000-0000-000000000000}"/>
          </ac:spMkLst>
        </pc:spChg>
        <pc:spChg chg="mod">
          <ac:chgData name="Lei Wu" userId="f083b2a8aea23a2f" providerId="LiveId" clId="{284BD2F0-B0A6-4D5C-9A98-3B85818BCA4F}" dt="2021-03-14T08:36:42.967" v="0"/>
          <ac:spMkLst>
            <pc:docMk/>
            <pc:sldMk cId="0" sldId="276"/>
            <ac:spMk id="9" creationId="{00000000-0000-0000-0000-000000000000}"/>
          </ac:spMkLst>
        </pc:spChg>
      </pc:sldChg>
      <pc:sldChg chg="modSp add modTransition">
        <pc:chgData name="Lei Wu" userId="f083b2a8aea23a2f" providerId="LiveId" clId="{284BD2F0-B0A6-4D5C-9A98-3B85818BCA4F}" dt="2021-03-14T08:36:42.967" v="0"/>
        <pc:sldMkLst>
          <pc:docMk/>
          <pc:sldMk cId="2415536249" sldId="284"/>
        </pc:sldMkLst>
        <pc:spChg chg="mod">
          <ac:chgData name="Lei Wu" userId="f083b2a8aea23a2f" providerId="LiveId" clId="{284BD2F0-B0A6-4D5C-9A98-3B85818BCA4F}" dt="2021-03-14T08:36:42.967" v="0"/>
          <ac:spMkLst>
            <pc:docMk/>
            <pc:sldMk cId="2415536249" sldId="284"/>
            <ac:spMk id="8" creationId="{00000000-0000-0000-0000-000000000000}"/>
          </ac:spMkLst>
        </pc:spChg>
        <pc:spChg chg="mod">
          <ac:chgData name="Lei Wu" userId="f083b2a8aea23a2f" providerId="LiveId" clId="{284BD2F0-B0A6-4D5C-9A98-3B85818BCA4F}" dt="2021-03-14T08:36:42.967" v="0"/>
          <ac:spMkLst>
            <pc:docMk/>
            <pc:sldMk cId="2415536249" sldId="284"/>
            <ac:spMk id="9" creationId="{00000000-0000-0000-0000-000000000000}"/>
          </ac:spMkLst>
        </pc:spChg>
      </pc:sldChg>
      <pc:sldChg chg="modSp add modTransition">
        <pc:chgData name="Lei Wu" userId="f083b2a8aea23a2f" providerId="LiveId" clId="{284BD2F0-B0A6-4D5C-9A98-3B85818BCA4F}" dt="2021-03-14T08:36:42.967" v="0"/>
        <pc:sldMkLst>
          <pc:docMk/>
          <pc:sldMk cId="0" sldId="285"/>
        </pc:sldMkLst>
        <pc:spChg chg="mod">
          <ac:chgData name="Lei Wu" userId="f083b2a8aea23a2f" providerId="LiveId" clId="{284BD2F0-B0A6-4D5C-9A98-3B85818BCA4F}" dt="2021-03-14T08:36:42.967" v="0"/>
          <ac:spMkLst>
            <pc:docMk/>
            <pc:sldMk cId="0" sldId="285"/>
            <ac:spMk id="8" creationId="{00000000-0000-0000-0000-000000000000}"/>
          </ac:spMkLst>
        </pc:spChg>
        <pc:spChg chg="mod">
          <ac:chgData name="Lei Wu" userId="f083b2a8aea23a2f" providerId="LiveId" clId="{284BD2F0-B0A6-4D5C-9A98-3B85818BCA4F}" dt="2021-03-14T08:36:42.967" v="0"/>
          <ac:spMkLst>
            <pc:docMk/>
            <pc:sldMk cId="0" sldId="285"/>
            <ac:spMk id="9" creationId="{00000000-0000-0000-0000-000000000000}"/>
          </ac:spMkLst>
        </pc:spChg>
      </pc:sldChg>
      <pc:sldChg chg="modSp add modTransition">
        <pc:chgData name="Lei Wu" userId="f083b2a8aea23a2f" providerId="LiveId" clId="{284BD2F0-B0A6-4D5C-9A98-3B85818BCA4F}" dt="2021-03-14T08:36:42.967" v="0"/>
        <pc:sldMkLst>
          <pc:docMk/>
          <pc:sldMk cId="202926671" sldId="286"/>
        </pc:sldMkLst>
        <pc:spChg chg="mod">
          <ac:chgData name="Lei Wu" userId="f083b2a8aea23a2f" providerId="LiveId" clId="{284BD2F0-B0A6-4D5C-9A98-3B85818BCA4F}" dt="2021-03-14T08:36:42.967" v="0"/>
          <ac:spMkLst>
            <pc:docMk/>
            <pc:sldMk cId="202926671" sldId="286"/>
            <ac:spMk id="8" creationId="{00000000-0000-0000-0000-000000000000}"/>
          </ac:spMkLst>
        </pc:spChg>
        <pc:spChg chg="mod">
          <ac:chgData name="Lei Wu" userId="f083b2a8aea23a2f" providerId="LiveId" clId="{284BD2F0-B0A6-4D5C-9A98-3B85818BCA4F}" dt="2021-03-14T08:36:42.967" v="0"/>
          <ac:spMkLst>
            <pc:docMk/>
            <pc:sldMk cId="202926671" sldId="286"/>
            <ac:spMk id="9" creationId="{00000000-0000-0000-0000-000000000000}"/>
          </ac:spMkLst>
        </pc:spChg>
      </pc:sldChg>
      <pc:sldChg chg="modSp add modTransition">
        <pc:chgData name="Lei Wu" userId="f083b2a8aea23a2f" providerId="LiveId" clId="{284BD2F0-B0A6-4D5C-9A98-3B85818BCA4F}" dt="2021-03-14T08:36:42.967" v="0"/>
        <pc:sldMkLst>
          <pc:docMk/>
          <pc:sldMk cId="0" sldId="287"/>
        </pc:sldMkLst>
        <pc:spChg chg="mod">
          <ac:chgData name="Lei Wu" userId="f083b2a8aea23a2f" providerId="LiveId" clId="{284BD2F0-B0A6-4D5C-9A98-3B85818BCA4F}" dt="2021-03-14T08:36:42.967" v="0"/>
          <ac:spMkLst>
            <pc:docMk/>
            <pc:sldMk cId="0" sldId="287"/>
            <ac:spMk id="8" creationId="{00000000-0000-0000-0000-000000000000}"/>
          </ac:spMkLst>
        </pc:spChg>
        <pc:spChg chg="mod">
          <ac:chgData name="Lei Wu" userId="f083b2a8aea23a2f" providerId="LiveId" clId="{284BD2F0-B0A6-4D5C-9A98-3B85818BCA4F}" dt="2021-03-14T08:36:42.967" v="0"/>
          <ac:spMkLst>
            <pc:docMk/>
            <pc:sldMk cId="0" sldId="287"/>
            <ac:spMk id="9" creationId="{00000000-0000-0000-0000-000000000000}"/>
          </ac:spMkLst>
        </pc:spChg>
      </pc:sldChg>
      <pc:sldChg chg="modSp add modTransition">
        <pc:chgData name="Lei Wu" userId="f083b2a8aea23a2f" providerId="LiveId" clId="{284BD2F0-B0A6-4D5C-9A98-3B85818BCA4F}" dt="2021-03-14T08:36:42.967" v="0"/>
        <pc:sldMkLst>
          <pc:docMk/>
          <pc:sldMk cId="0" sldId="288"/>
        </pc:sldMkLst>
        <pc:spChg chg="mod">
          <ac:chgData name="Lei Wu" userId="f083b2a8aea23a2f" providerId="LiveId" clId="{284BD2F0-B0A6-4D5C-9A98-3B85818BCA4F}" dt="2021-03-14T08:36:42.967" v="0"/>
          <ac:spMkLst>
            <pc:docMk/>
            <pc:sldMk cId="0" sldId="288"/>
            <ac:spMk id="8" creationId="{00000000-0000-0000-0000-000000000000}"/>
          </ac:spMkLst>
        </pc:spChg>
        <pc:spChg chg="mod">
          <ac:chgData name="Lei Wu" userId="f083b2a8aea23a2f" providerId="LiveId" clId="{284BD2F0-B0A6-4D5C-9A98-3B85818BCA4F}" dt="2021-03-14T08:36:42.967" v="0"/>
          <ac:spMkLst>
            <pc:docMk/>
            <pc:sldMk cId="0" sldId="288"/>
            <ac:spMk id="9" creationId="{00000000-0000-0000-0000-000000000000}"/>
          </ac:spMkLst>
        </pc:spChg>
      </pc:sldChg>
      <pc:sldChg chg="modSp add modTransition">
        <pc:chgData name="Lei Wu" userId="f083b2a8aea23a2f" providerId="LiveId" clId="{284BD2F0-B0A6-4D5C-9A98-3B85818BCA4F}" dt="2021-03-14T08:36:42.967" v="0"/>
        <pc:sldMkLst>
          <pc:docMk/>
          <pc:sldMk cId="0" sldId="289"/>
        </pc:sldMkLst>
        <pc:spChg chg="mod">
          <ac:chgData name="Lei Wu" userId="f083b2a8aea23a2f" providerId="LiveId" clId="{284BD2F0-B0A6-4D5C-9A98-3B85818BCA4F}" dt="2021-03-14T08:36:42.967" v="0"/>
          <ac:spMkLst>
            <pc:docMk/>
            <pc:sldMk cId="0" sldId="289"/>
            <ac:spMk id="8" creationId="{00000000-0000-0000-0000-000000000000}"/>
          </ac:spMkLst>
        </pc:spChg>
        <pc:spChg chg="mod">
          <ac:chgData name="Lei Wu" userId="f083b2a8aea23a2f" providerId="LiveId" clId="{284BD2F0-B0A6-4D5C-9A98-3B85818BCA4F}" dt="2021-03-14T08:36:42.967" v="0"/>
          <ac:spMkLst>
            <pc:docMk/>
            <pc:sldMk cId="0" sldId="289"/>
            <ac:spMk id="9" creationId="{00000000-0000-0000-0000-000000000000}"/>
          </ac:spMkLst>
        </pc:spChg>
      </pc:sldChg>
      <pc:sldChg chg="modSp add modTransition">
        <pc:chgData name="Lei Wu" userId="f083b2a8aea23a2f" providerId="LiveId" clId="{284BD2F0-B0A6-4D5C-9A98-3B85818BCA4F}" dt="2021-03-14T08:36:42.967" v="0"/>
        <pc:sldMkLst>
          <pc:docMk/>
          <pc:sldMk cId="0" sldId="290"/>
        </pc:sldMkLst>
        <pc:spChg chg="mod">
          <ac:chgData name="Lei Wu" userId="f083b2a8aea23a2f" providerId="LiveId" clId="{284BD2F0-B0A6-4D5C-9A98-3B85818BCA4F}" dt="2021-03-14T08:36:42.967" v="0"/>
          <ac:spMkLst>
            <pc:docMk/>
            <pc:sldMk cId="0" sldId="290"/>
            <ac:spMk id="8" creationId="{00000000-0000-0000-0000-000000000000}"/>
          </ac:spMkLst>
        </pc:spChg>
        <pc:spChg chg="mod">
          <ac:chgData name="Lei Wu" userId="f083b2a8aea23a2f" providerId="LiveId" clId="{284BD2F0-B0A6-4D5C-9A98-3B85818BCA4F}" dt="2021-03-14T08:36:42.967" v="0"/>
          <ac:spMkLst>
            <pc:docMk/>
            <pc:sldMk cId="0" sldId="290"/>
            <ac:spMk id="9" creationId="{00000000-0000-0000-0000-000000000000}"/>
          </ac:spMkLst>
        </pc:spChg>
      </pc:sldChg>
      <pc:sldChg chg="modSp add modTransition">
        <pc:chgData name="Lei Wu" userId="f083b2a8aea23a2f" providerId="LiveId" clId="{284BD2F0-B0A6-4D5C-9A98-3B85818BCA4F}" dt="2021-03-14T08:36:42.967" v="0"/>
        <pc:sldMkLst>
          <pc:docMk/>
          <pc:sldMk cId="0" sldId="291"/>
        </pc:sldMkLst>
        <pc:spChg chg="mod">
          <ac:chgData name="Lei Wu" userId="f083b2a8aea23a2f" providerId="LiveId" clId="{284BD2F0-B0A6-4D5C-9A98-3B85818BCA4F}" dt="2021-03-14T08:36:42.967" v="0"/>
          <ac:spMkLst>
            <pc:docMk/>
            <pc:sldMk cId="0" sldId="291"/>
            <ac:spMk id="8" creationId="{00000000-0000-0000-0000-000000000000}"/>
          </ac:spMkLst>
        </pc:spChg>
        <pc:spChg chg="mod">
          <ac:chgData name="Lei Wu" userId="f083b2a8aea23a2f" providerId="LiveId" clId="{284BD2F0-B0A6-4D5C-9A98-3B85818BCA4F}" dt="2021-03-14T08:36:42.967" v="0"/>
          <ac:spMkLst>
            <pc:docMk/>
            <pc:sldMk cId="0" sldId="291"/>
            <ac:spMk id="9" creationId="{00000000-0000-0000-0000-000000000000}"/>
          </ac:spMkLst>
        </pc:spChg>
      </pc:sldChg>
      <pc:sldChg chg="modSp add modTransition">
        <pc:chgData name="Lei Wu" userId="f083b2a8aea23a2f" providerId="LiveId" clId="{284BD2F0-B0A6-4D5C-9A98-3B85818BCA4F}" dt="2021-03-14T08:36:42.967" v="0"/>
        <pc:sldMkLst>
          <pc:docMk/>
          <pc:sldMk cId="0" sldId="292"/>
        </pc:sldMkLst>
        <pc:spChg chg="mod">
          <ac:chgData name="Lei Wu" userId="f083b2a8aea23a2f" providerId="LiveId" clId="{284BD2F0-B0A6-4D5C-9A98-3B85818BCA4F}" dt="2021-03-14T08:36:42.967" v="0"/>
          <ac:spMkLst>
            <pc:docMk/>
            <pc:sldMk cId="0" sldId="292"/>
            <ac:spMk id="8" creationId="{00000000-0000-0000-0000-000000000000}"/>
          </ac:spMkLst>
        </pc:spChg>
        <pc:spChg chg="mod">
          <ac:chgData name="Lei Wu" userId="f083b2a8aea23a2f" providerId="LiveId" clId="{284BD2F0-B0A6-4D5C-9A98-3B85818BCA4F}" dt="2021-03-14T08:36:42.967" v="0"/>
          <ac:spMkLst>
            <pc:docMk/>
            <pc:sldMk cId="0" sldId="292"/>
            <ac:spMk id="9" creationId="{00000000-0000-0000-0000-000000000000}"/>
          </ac:spMkLst>
        </pc:spChg>
      </pc:sldChg>
      <pc:sldChg chg="modSp add modTransition">
        <pc:chgData name="Lei Wu" userId="f083b2a8aea23a2f" providerId="LiveId" clId="{284BD2F0-B0A6-4D5C-9A98-3B85818BCA4F}" dt="2021-03-14T08:36:42.967" v="0"/>
        <pc:sldMkLst>
          <pc:docMk/>
          <pc:sldMk cId="0" sldId="294"/>
        </pc:sldMkLst>
        <pc:spChg chg="mod">
          <ac:chgData name="Lei Wu" userId="f083b2a8aea23a2f" providerId="LiveId" clId="{284BD2F0-B0A6-4D5C-9A98-3B85818BCA4F}" dt="2021-03-14T08:36:42.967" v="0"/>
          <ac:spMkLst>
            <pc:docMk/>
            <pc:sldMk cId="0" sldId="294"/>
            <ac:spMk id="8" creationId="{00000000-0000-0000-0000-000000000000}"/>
          </ac:spMkLst>
        </pc:spChg>
        <pc:spChg chg="mod">
          <ac:chgData name="Lei Wu" userId="f083b2a8aea23a2f" providerId="LiveId" clId="{284BD2F0-B0A6-4D5C-9A98-3B85818BCA4F}" dt="2021-03-14T08:36:42.967" v="0"/>
          <ac:spMkLst>
            <pc:docMk/>
            <pc:sldMk cId="0" sldId="294"/>
            <ac:spMk id="9" creationId="{00000000-0000-0000-0000-000000000000}"/>
          </ac:spMkLst>
        </pc:spChg>
      </pc:sldChg>
      <pc:sldChg chg="modSp add modTransition">
        <pc:chgData name="Lei Wu" userId="f083b2a8aea23a2f" providerId="LiveId" clId="{284BD2F0-B0A6-4D5C-9A98-3B85818BCA4F}" dt="2021-03-14T08:36:42.967" v="0"/>
        <pc:sldMkLst>
          <pc:docMk/>
          <pc:sldMk cId="0" sldId="295"/>
        </pc:sldMkLst>
        <pc:spChg chg="mod">
          <ac:chgData name="Lei Wu" userId="f083b2a8aea23a2f" providerId="LiveId" clId="{284BD2F0-B0A6-4D5C-9A98-3B85818BCA4F}" dt="2021-03-14T08:36:42.967" v="0"/>
          <ac:spMkLst>
            <pc:docMk/>
            <pc:sldMk cId="0" sldId="295"/>
            <ac:spMk id="8" creationId="{00000000-0000-0000-0000-000000000000}"/>
          </ac:spMkLst>
        </pc:spChg>
        <pc:spChg chg="mod">
          <ac:chgData name="Lei Wu" userId="f083b2a8aea23a2f" providerId="LiveId" clId="{284BD2F0-B0A6-4D5C-9A98-3B85818BCA4F}" dt="2021-03-14T08:36:42.967" v="0"/>
          <ac:spMkLst>
            <pc:docMk/>
            <pc:sldMk cId="0" sldId="295"/>
            <ac:spMk id="9" creationId="{00000000-0000-0000-0000-000000000000}"/>
          </ac:spMkLst>
        </pc:spChg>
      </pc:sldChg>
      <pc:sldChg chg="modSp add modTransition">
        <pc:chgData name="Lei Wu" userId="f083b2a8aea23a2f" providerId="LiveId" clId="{284BD2F0-B0A6-4D5C-9A98-3B85818BCA4F}" dt="2021-03-14T08:36:42.967" v="0"/>
        <pc:sldMkLst>
          <pc:docMk/>
          <pc:sldMk cId="0" sldId="315"/>
        </pc:sldMkLst>
        <pc:spChg chg="mod">
          <ac:chgData name="Lei Wu" userId="f083b2a8aea23a2f" providerId="LiveId" clId="{284BD2F0-B0A6-4D5C-9A98-3B85818BCA4F}" dt="2021-03-14T08:36:42.967" v="0"/>
          <ac:spMkLst>
            <pc:docMk/>
            <pc:sldMk cId="0" sldId="315"/>
            <ac:spMk id="8" creationId="{00000000-0000-0000-0000-000000000000}"/>
          </ac:spMkLst>
        </pc:spChg>
        <pc:spChg chg="mod">
          <ac:chgData name="Lei Wu" userId="f083b2a8aea23a2f" providerId="LiveId" clId="{284BD2F0-B0A6-4D5C-9A98-3B85818BCA4F}" dt="2021-03-14T08:36:42.967" v="0"/>
          <ac:spMkLst>
            <pc:docMk/>
            <pc:sldMk cId="0" sldId="315"/>
            <ac:spMk id="9" creationId="{00000000-0000-0000-0000-000000000000}"/>
          </ac:spMkLst>
        </pc:spChg>
      </pc:sldChg>
      <pc:sldChg chg="modSp add modTransition">
        <pc:chgData name="Lei Wu" userId="f083b2a8aea23a2f" providerId="LiveId" clId="{284BD2F0-B0A6-4D5C-9A98-3B85818BCA4F}" dt="2021-03-14T08:36:42.967" v="0"/>
        <pc:sldMkLst>
          <pc:docMk/>
          <pc:sldMk cId="0" sldId="316"/>
        </pc:sldMkLst>
        <pc:spChg chg="mod">
          <ac:chgData name="Lei Wu" userId="f083b2a8aea23a2f" providerId="LiveId" clId="{284BD2F0-B0A6-4D5C-9A98-3B85818BCA4F}" dt="2021-03-14T08:36:42.967" v="0"/>
          <ac:spMkLst>
            <pc:docMk/>
            <pc:sldMk cId="0" sldId="316"/>
            <ac:spMk id="8" creationId="{00000000-0000-0000-0000-000000000000}"/>
          </ac:spMkLst>
        </pc:spChg>
        <pc:spChg chg="mod">
          <ac:chgData name="Lei Wu" userId="f083b2a8aea23a2f" providerId="LiveId" clId="{284BD2F0-B0A6-4D5C-9A98-3B85818BCA4F}" dt="2021-03-14T08:36:42.967" v="0"/>
          <ac:spMkLst>
            <pc:docMk/>
            <pc:sldMk cId="0" sldId="316"/>
            <ac:spMk id="9" creationId="{00000000-0000-0000-0000-000000000000}"/>
          </ac:spMkLst>
        </pc:spChg>
      </pc:sldChg>
      <pc:sldChg chg="modSp add modTransition">
        <pc:chgData name="Lei Wu" userId="f083b2a8aea23a2f" providerId="LiveId" clId="{284BD2F0-B0A6-4D5C-9A98-3B85818BCA4F}" dt="2021-03-14T08:36:42.967" v="0"/>
        <pc:sldMkLst>
          <pc:docMk/>
          <pc:sldMk cId="0" sldId="319"/>
        </pc:sldMkLst>
        <pc:spChg chg="mod">
          <ac:chgData name="Lei Wu" userId="f083b2a8aea23a2f" providerId="LiveId" clId="{284BD2F0-B0A6-4D5C-9A98-3B85818BCA4F}" dt="2021-03-14T08:36:42.967" v="0"/>
          <ac:spMkLst>
            <pc:docMk/>
            <pc:sldMk cId="0" sldId="319"/>
            <ac:spMk id="8" creationId="{00000000-0000-0000-0000-000000000000}"/>
          </ac:spMkLst>
        </pc:spChg>
        <pc:spChg chg="mod">
          <ac:chgData name="Lei Wu" userId="f083b2a8aea23a2f" providerId="LiveId" clId="{284BD2F0-B0A6-4D5C-9A98-3B85818BCA4F}" dt="2021-03-14T08:36:42.967" v="0"/>
          <ac:spMkLst>
            <pc:docMk/>
            <pc:sldMk cId="0" sldId="319"/>
            <ac:spMk id="9" creationId="{00000000-0000-0000-0000-000000000000}"/>
          </ac:spMkLst>
        </pc:spChg>
      </pc:sldChg>
      <pc:sldChg chg="modSp mod">
        <pc:chgData name="Lei Wu" userId="f083b2a8aea23a2f" providerId="LiveId" clId="{284BD2F0-B0A6-4D5C-9A98-3B85818BCA4F}" dt="2021-03-14T08:37:07.530" v="3"/>
        <pc:sldMkLst>
          <pc:docMk/>
          <pc:sldMk cId="0" sldId="374"/>
        </pc:sldMkLst>
        <pc:spChg chg="mod">
          <ac:chgData name="Lei Wu" userId="f083b2a8aea23a2f" providerId="LiveId" clId="{284BD2F0-B0A6-4D5C-9A98-3B85818BCA4F}" dt="2021-03-14T08:37:07.530" v="3"/>
          <ac:spMkLst>
            <pc:docMk/>
            <pc:sldMk cId="0" sldId="374"/>
            <ac:spMk id="3" creationId="{DAAE08E7-F397-4386-AD4A-9EA00DA8BA7C}"/>
          </ac:spMkLst>
        </pc:spChg>
      </pc:sldChg>
      <pc:sldChg chg="del">
        <pc:chgData name="Lei Wu" userId="f083b2a8aea23a2f" providerId="LiveId" clId="{284BD2F0-B0A6-4D5C-9A98-3B85818BCA4F}" dt="2021-03-14T08:37:40.560" v="4" actId="47"/>
        <pc:sldMkLst>
          <pc:docMk/>
          <pc:sldMk cId="1138569562" sldId="376"/>
        </pc:sldMkLst>
      </pc:sldChg>
      <pc:sldChg chg="del">
        <pc:chgData name="Lei Wu" userId="f083b2a8aea23a2f" providerId="LiveId" clId="{284BD2F0-B0A6-4D5C-9A98-3B85818BCA4F}" dt="2021-03-14T08:37:40.560" v="4" actId="47"/>
        <pc:sldMkLst>
          <pc:docMk/>
          <pc:sldMk cId="3568693240" sldId="385"/>
        </pc:sldMkLst>
      </pc:sldChg>
      <pc:sldChg chg="del">
        <pc:chgData name="Lei Wu" userId="f083b2a8aea23a2f" providerId="LiveId" clId="{284BD2F0-B0A6-4D5C-9A98-3B85818BCA4F}" dt="2021-03-14T08:37:40.560" v="4" actId="47"/>
        <pc:sldMkLst>
          <pc:docMk/>
          <pc:sldMk cId="952510165" sldId="387"/>
        </pc:sldMkLst>
      </pc:sldChg>
      <pc:sldChg chg="del">
        <pc:chgData name="Lei Wu" userId="f083b2a8aea23a2f" providerId="LiveId" clId="{284BD2F0-B0A6-4D5C-9A98-3B85818BCA4F}" dt="2021-03-14T08:37:40.560" v="4" actId="47"/>
        <pc:sldMkLst>
          <pc:docMk/>
          <pc:sldMk cId="1141855576" sldId="388"/>
        </pc:sldMkLst>
      </pc:sldChg>
      <pc:sldChg chg="del">
        <pc:chgData name="Lei Wu" userId="f083b2a8aea23a2f" providerId="LiveId" clId="{284BD2F0-B0A6-4D5C-9A98-3B85818BCA4F}" dt="2021-03-14T08:37:40.560" v="4" actId="47"/>
        <pc:sldMkLst>
          <pc:docMk/>
          <pc:sldMk cId="2650861674" sldId="391"/>
        </pc:sldMkLst>
      </pc:sldChg>
      <pc:sldChg chg="del">
        <pc:chgData name="Lei Wu" userId="f083b2a8aea23a2f" providerId="LiveId" clId="{284BD2F0-B0A6-4D5C-9A98-3B85818BCA4F}" dt="2021-03-14T08:37:40.560" v="4" actId="47"/>
        <pc:sldMkLst>
          <pc:docMk/>
          <pc:sldMk cId="1608892270" sldId="392"/>
        </pc:sldMkLst>
      </pc:sldChg>
      <pc:sldChg chg="del">
        <pc:chgData name="Lei Wu" userId="f083b2a8aea23a2f" providerId="LiveId" clId="{284BD2F0-B0A6-4D5C-9A98-3B85818BCA4F}" dt="2021-03-14T08:37:40.560" v="4" actId="47"/>
        <pc:sldMkLst>
          <pc:docMk/>
          <pc:sldMk cId="1161102112" sldId="393"/>
        </pc:sldMkLst>
      </pc:sldChg>
      <pc:sldChg chg="del">
        <pc:chgData name="Lei Wu" userId="f083b2a8aea23a2f" providerId="LiveId" clId="{284BD2F0-B0A6-4D5C-9A98-3B85818BCA4F}" dt="2021-03-14T08:37:40.560" v="4" actId="47"/>
        <pc:sldMkLst>
          <pc:docMk/>
          <pc:sldMk cId="3414706876" sldId="396"/>
        </pc:sldMkLst>
      </pc:sldChg>
      <pc:sldChg chg="del">
        <pc:chgData name="Lei Wu" userId="f083b2a8aea23a2f" providerId="LiveId" clId="{284BD2F0-B0A6-4D5C-9A98-3B85818BCA4F}" dt="2021-03-14T08:37:40.560" v="4" actId="47"/>
        <pc:sldMkLst>
          <pc:docMk/>
          <pc:sldMk cId="2552557360" sldId="397"/>
        </pc:sldMkLst>
      </pc:sldChg>
      <pc:sldChg chg="del">
        <pc:chgData name="Lei Wu" userId="f083b2a8aea23a2f" providerId="LiveId" clId="{284BD2F0-B0A6-4D5C-9A98-3B85818BCA4F}" dt="2021-03-14T08:37:40.560" v="4" actId="47"/>
        <pc:sldMkLst>
          <pc:docMk/>
          <pc:sldMk cId="1908525249" sldId="398"/>
        </pc:sldMkLst>
      </pc:sldChg>
      <pc:sldChg chg="del">
        <pc:chgData name="Lei Wu" userId="f083b2a8aea23a2f" providerId="LiveId" clId="{284BD2F0-B0A6-4D5C-9A98-3B85818BCA4F}" dt="2021-03-14T08:37:40.560" v="4" actId="47"/>
        <pc:sldMkLst>
          <pc:docMk/>
          <pc:sldMk cId="800323598" sldId="399"/>
        </pc:sldMkLst>
      </pc:sldChg>
      <pc:sldChg chg="del">
        <pc:chgData name="Lei Wu" userId="f083b2a8aea23a2f" providerId="LiveId" clId="{284BD2F0-B0A6-4D5C-9A98-3B85818BCA4F}" dt="2021-03-14T08:37:40.560" v="4" actId="47"/>
        <pc:sldMkLst>
          <pc:docMk/>
          <pc:sldMk cId="4138484714" sldId="400"/>
        </pc:sldMkLst>
      </pc:sldChg>
      <pc:sldChg chg="del">
        <pc:chgData name="Lei Wu" userId="f083b2a8aea23a2f" providerId="LiveId" clId="{284BD2F0-B0A6-4D5C-9A98-3B85818BCA4F}" dt="2021-03-14T08:37:40.560" v="4" actId="47"/>
        <pc:sldMkLst>
          <pc:docMk/>
          <pc:sldMk cId="3253529144" sldId="417"/>
        </pc:sldMkLst>
      </pc:sldChg>
      <pc:sldChg chg="del">
        <pc:chgData name="Lei Wu" userId="f083b2a8aea23a2f" providerId="LiveId" clId="{284BD2F0-B0A6-4D5C-9A98-3B85818BCA4F}" dt="2021-03-14T08:37:40.560" v="4" actId="47"/>
        <pc:sldMkLst>
          <pc:docMk/>
          <pc:sldMk cId="441666046" sldId="419"/>
        </pc:sldMkLst>
      </pc:sldChg>
      <pc:sldChg chg="del">
        <pc:chgData name="Lei Wu" userId="f083b2a8aea23a2f" providerId="LiveId" clId="{284BD2F0-B0A6-4D5C-9A98-3B85818BCA4F}" dt="2021-03-14T08:37:40.560" v="4" actId="47"/>
        <pc:sldMkLst>
          <pc:docMk/>
          <pc:sldMk cId="2608642954" sldId="437"/>
        </pc:sldMkLst>
      </pc:sldChg>
      <pc:sldChg chg="del">
        <pc:chgData name="Lei Wu" userId="f083b2a8aea23a2f" providerId="LiveId" clId="{284BD2F0-B0A6-4D5C-9A98-3B85818BCA4F}" dt="2021-03-14T08:37:40.560" v="4" actId="47"/>
        <pc:sldMkLst>
          <pc:docMk/>
          <pc:sldMk cId="3807247872" sldId="438"/>
        </pc:sldMkLst>
      </pc:sldChg>
      <pc:sldChg chg="del">
        <pc:chgData name="Lei Wu" userId="f083b2a8aea23a2f" providerId="LiveId" clId="{284BD2F0-B0A6-4D5C-9A98-3B85818BCA4F}" dt="2021-03-14T08:37:40.560" v="4" actId="47"/>
        <pc:sldMkLst>
          <pc:docMk/>
          <pc:sldMk cId="2528154100" sldId="439"/>
        </pc:sldMkLst>
      </pc:sldChg>
      <pc:sldChg chg="del">
        <pc:chgData name="Lei Wu" userId="f083b2a8aea23a2f" providerId="LiveId" clId="{284BD2F0-B0A6-4D5C-9A98-3B85818BCA4F}" dt="2021-03-14T08:37:40.560" v="4" actId="47"/>
        <pc:sldMkLst>
          <pc:docMk/>
          <pc:sldMk cId="10853877" sldId="440"/>
        </pc:sldMkLst>
      </pc:sldChg>
      <pc:sldChg chg="del">
        <pc:chgData name="Lei Wu" userId="f083b2a8aea23a2f" providerId="LiveId" clId="{284BD2F0-B0A6-4D5C-9A98-3B85818BCA4F}" dt="2021-03-14T08:37:40.560" v="4" actId="47"/>
        <pc:sldMkLst>
          <pc:docMk/>
          <pc:sldMk cId="3508258645" sldId="441"/>
        </pc:sldMkLst>
      </pc:sldChg>
      <pc:sldChg chg="del">
        <pc:chgData name="Lei Wu" userId="f083b2a8aea23a2f" providerId="LiveId" clId="{284BD2F0-B0A6-4D5C-9A98-3B85818BCA4F}" dt="2021-03-14T08:37:40.560" v="4" actId="47"/>
        <pc:sldMkLst>
          <pc:docMk/>
          <pc:sldMk cId="3298819288" sldId="596"/>
        </pc:sldMkLst>
      </pc:sldChg>
      <pc:sldChg chg="del">
        <pc:chgData name="Lei Wu" userId="f083b2a8aea23a2f" providerId="LiveId" clId="{284BD2F0-B0A6-4D5C-9A98-3B85818BCA4F}" dt="2021-03-14T08:37:40.560" v="4" actId="47"/>
        <pc:sldMkLst>
          <pc:docMk/>
          <pc:sldMk cId="2460924751" sldId="598"/>
        </pc:sldMkLst>
      </pc:sldChg>
      <pc:sldChg chg="del">
        <pc:chgData name="Lei Wu" userId="f083b2a8aea23a2f" providerId="LiveId" clId="{284BD2F0-B0A6-4D5C-9A98-3B85818BCA4F}" dt="2021-03-14T08:37:40.560" v="4" actId="47"/>
        <pc:sldMkLst>
          <pc:docMk/>
          <pc:sldMk cId="3431113726" sldId="599"/>
        </pc:sldMkLst>
      </pc:sldChg>
      <pc:sldChg chg="del">
        <pc:chgData name="Lei Wu" userId="f083b2a8aea23a2f" providerId="LiveId" clId="{284BD2F0-B0A6-4D5C-9A98-3B85818BCA4F}" dt="2021-03-14T08:37:40.560" v="4" actId="47"/>
        <pc:sldMkLst>
          <pc:docMk/>
          <pc:sldMk cId="3857369020" sldId="600"/>
        </pc:sldMkLst>
      </pc:sldChg>
      <pc:sldChg chg="del">
        <pc:chgData name="Lei Wu" userId="f083b2a8aea23a2f" providerId="LiveId" clId="{284BD2F0-B0A6-4D5C-9A98-3B85818BCA4F}" dt="2021-03-14T08:37:40.560" v="4" actId="47"/>
        <pc:sldMkLst>
          <pc:docMk/>
          <pc:sldMk cId="3732109439" sldId="601"/>
        </pc:sldMkLst>
      </pc:sldChg>
      <pc:sldChg chg="del">
        <pc:chgData name="Lei Wu" userId="f083b2a8aea23a2f" providerId="LiveId" clId="{284BD2F0-B0A6-4D5C-9A98-3B85818BCA4F}" dt="2021-03-14T08:37:40.560" v="4" actId="47"/>
        <pc:sldMkLst>
          <pc:docMk/>
          <pc:sldMk cId="473034175" sldId="602"/>
        </pc:sldMkLst>
      </pc:sldChg>
      <pc:sldChg chg="del">
        <pc:chgData name="Lei Wu" userId="f083b2a8aea23a2f" providerId="LiveId" clId="{284BD2F0-B0A6-4D5C-9A98-3B85818BCA4F}" dt="2021-03-14T08:37:40.560" v="4" actId="47"/>
        <pc:sldMkLst>
          <pc:docMk/>
          <pc:sldMk cId="4088437234" sldId="604"/>
        </pc:sldMkLst>
      </pc:sldChg>
      <pc:sldChg chg="del">
        <pc:chgData name="Lei Wu" userId="f083b2a8aea23a2f" providerId="LiveId" clId="{284BD2F0-B0A6-4D5C-9A98-3B85818BCA4F}" dt="2021-03-14T08:37:40.560" v="4" actId="47"/>
        <pc:sldMkLst>
          <pc:docMk/>
          <pc:sldMk cId="268441539" sldId="605"/>
        </pc:sldMkLst>
      </pc:sldChg>
      <pc:sldChg chg="del">
        <pc:chgData name="Lei Wu" userId="f083b2a8aea23a2f" providerId="LiveId" clId="{284BD2F0-B0A6-4D5C-9A98-3B85818BCA4F}" dt="2021-03-14T08:37:40.560" v="4" actId="47"/>
        <pc:sldMkLst>
          <pc:docMk/>
          <pc:sldMk cId="1980609852" sldId="607"/>
        </pc:sldMkLst>
      </pc:sldChg>
      <pc:sldChg chg="del">
        <pc:chgData name="Lei Wu" userId="f083b2a8aea23a2f" providerId="LiveId" clId="{284BD2F0-B0A6-4D5C-9A98-3B85818BCA4F}" dt="2021-03-14T08:37:40.560" v="4" actId="47"/>
        <pc:sldMkLst>
          <pc:docMk/>
          <pc:sldMk cId="3222994000" sldId="608"/>
        </pc:sldMkLst>
      </pc:sldChg>
      <pc:sldChg chg="del">
        <pc:chgData name="Lei Wu" userId="f083b2a8aea23a2f" providerId="LiveId" clId="{284BD2F0-B0A6-4D5C-9A98-3B85818BCA4F}" dt="2021-03-14T08:37:40.560" v="4" actId="47"/>
        <pc:sldMkLst>
          <pc:docMk/>
          <pc:sldMk cId="3970513077" sldId="609"/>
        </pc:sldMkLst>
      </pc:sldChg>
      <pc:sldChg chg="del">
        <pc:chgData name="Lei Wu" userId="f083b2a8aea23a2f" providerId="LiveId" clId="{284BD2F0-B0A6-4D5C-9A98-3B85818BCA4F}" dt="2021-03-14T08:37:40.560" v="4" actId="47"/>
        <pc:sldMkLst>
          <pc:docMk/>
          <pc:sldMk cId="3223520074" sldId="610"/>
        </pc:sldMkLst>
      </pc:sldChg>
      <pc:sldChg chg="del">
        <pc:chgData name="Lei Wu" userId="f083b2a8aea23a2f" providerId="LiveId" clId="{284BD2F0-B0A6-4D5C-9A98-3B85818BCA4F}" dt="2021-03-14T08:37:40.560" v="4" actId="47"/>
        <pc:sldMkLst>
          <pc:docMk/>
          <pc:sldMk cId="563828606" sldId="611"/>
        </pc:sldMkLst>
      </pc:sldChg>
      <pc:sldChg chg="del">
        <pc:chgData name="Lei Wu" userId="f083b2a8aea23a2f" providerId="LiveId" clId="{284BD2F0-B0A6-4D5C-9A98-3B85818BCA4F}" dt="2021-03-14T08:37:40.560" v="4" actId="47"/>
        <pc:sldMkLst>
          <pc:docMk/>
          <pc:sldMk cId="683546962" sldId="613"/>
        </pc:sldMkLst>
      </pc:sldChg>
      <pc:sldChg chg="del">
        <pc:chgData name="Lei Wu" userId="f083b2a8aea23a2f" providerId="LiveId" clId="{284BD2F0-B0A6-4D5C-9A98-3B85818BCA4F}" dt="2021-03-14T08:37:40.560" v="4" actId="47"/>
        <pc:sldMkLst>
          <pc:docMk/>
          <pc:sldMk cId="2893051098" sldId="614"/>
        </pc:sldMkLst>
      </pc:sldChg>
      <pc:sldChg chg="del">
        <pc:chgData name="Lei Wu" userId="f083b2a8aea23a2f" providerId="LiveId" clId="{284BD2F0-B0A6-4D5C-9A98-3B85818BCA4F}" dt="2021-03-14T08:37:40.560" v="4" actId="47"/>
        <pc:sldMkLst>
          <pc:docMk/>
          <pc:sldMk cId="3680832810" sldId="617"/>
        </pc:sldMkLst>
      </pc:sldChg>
      <pc:sldChg chg="del">
        <pc:chgData name="Lei Wu" userId="f083b2a8aea23a2f" providerId="LiveId" clId="{284BD2F0-B0A6-4D5C-9A98-3B85818BCA4F}" dt="2021-03-14T08:37:40.560" v="4" actId="47"/>
        <pc:sldMkLst>
          <pc:docMk/>
          <pc:sldMk cId="3291370463" sldId="618"/>
        </pc:sldMkLst>
      </pc:sldChg>
      <pc:sldChg chg="del">
        <pc:chgData name="Lei Wu" userId="f083b2a8aea23a2f" providerId="LiveId" clId="{284BD2F0-B0A6-4D5C-9A98-3B85818BCA4F}" dt="2021-03-14T08:37:40.560" v="4" actId="47"/>
        <pc:sldMkLst>
          <pc:docMk/>
          <pc:sldMk cId="4258734652" sldId="620"/>
        </pc:sldMkLst>
      </pc:sldChg>
      <pc:sldChg chg="del">
        <pc:chgData name="Lei Wu" userId="f083b2a8aea23a2f" providerId="LiveId" clId="{284BD2F0-B0A6-4D5C-9A98-3B85818BCA4F}" dt="2021-03-14T08:37:40.560" v="4" actId="47"/>
        <pc:sldMkLst>
          <pc:docMk/>
          <pc:sldMk cId="327432052" sldId="622"/>
        </pc:sldMkLst>
      </pc:sldChg>
      <pc:sldChg chg="del">
        <pc:chgData name="Lei Wu" userId="f083b2a8aea23a2f" providerId="LiveId" clId="{284BD2F0-B0A6-4D5C-9A98-3B85818BCA4F}" dt="2021-03-14T08:37:40.560" v="4" actId="47"/>
        <pc:sldMkLst>
          <pc:docMk/>
          <pc:sldMk cId="2933110515" sldId="626"/>
        </pc:sldMkLst>
      </pc:sldChg>
      <pc:sldChg chg="del">
        <pc:chgData name="Lei Wu" userId="f083b2a8aea23a2f" providerId="LiveId" clId="{284BD2F0-B0A6-4D5C-9A98-3B85818BCA4F}" dt="2021-03-14T08:37:40.560" v="4" actId="47"/>
        <pc:sldMkLst>
          <pc:docMk/>
          <pc:sldMk cId="1170840915" sldId="627"/>
        </pc:sldMkLst>
      </pc:sldChg>
      <pc:sldChg chg="del">
        <pc:chgData name="Lei Wu" userId="f083b2a8aea23a2f" providerId="LiveId" clId="{284BD2F0-B0A6-4D5C-9A98-3B85818BCA4F}" dt="2021-03-14T08:37:40.560" v="4" actId="47"/>
        <pc:sldMkLst>
          <pc:docMk/>
          <pc:sldMk cId="2182615835" sldId="628"/>
        </pc:sldMkLst>
      </pc:sldChg>
      <pc:sldChg chg="del">
        <pc:chgData name="Lei Wu" userId="f083b2a8aea23a2f" providerId="LiveId" clId="{284BD2F0-B0A6-4D5C-9A98-3B85818BCA4F}" dt="2021-03-14T08:37:40.560" v="4" actId="47"/>
        <pc:sldMkLst>
          <pc:docMk/>
          <pc:sldMk cId="85162386" sldId="630"/>
        </pc:sldMkLst>
      </pc:sldChg>
      <pc:sldChg chg="del">
        <pc:chgData name="Lei Wu" userId="f083b2a8aea23a2f" providerId="LiveId" clId="{284BD2F0-B0A6-4D5C-9A98-3B85818BCA4F}" dt="2021-03-14T08:37:40.560" v="4" actId="47"/>
        <pc:sldMkLst>
          <pc:docMk/>
          <pc:sldMk cId="3404330271" sldId="631"/>
        </pc:sldMkLst>
      </pc:sldChg>
      <pc:sldChg chg="del">
        <pc:chgData name="Lei Wu" userId="f083b2a8aea23a2f" providerId="LiveId" clId="{284BD2F0-B0A6-4D5C-9A98-3B85818BCA4F}" dt="2021-03-14T08:37:40.560" v="4" actId="47"/>
        <pc:sldMkLst>
          <pc:docMk/>
          <pc:sldMk cId="3645187154" sldId="632"/>
        </pc:sldMkLst>
      </pc:sldChg>
      <pc:sldChg chg="del">
        <pc:chgData name="Lei Wu" userId="f083b2a8aea23a2f" providerId="LiveId" clId="{284BD2F0-B0A6-4D5C-9A98-3B85818BCA4F}" dt="2021-03-14T08:37:40.560" v="4" actId="47"/>
        <pc:sldMkLst>
          <pc:docMk/>
          <pc:sldMk cId="963782026" sldId="633"/>
        </pc:sldMkLst>
      </pc:sldChg>
      <pc:sldChg chg="del">
        <pc:chgData name="Lei Wu" userId="f083b2a8aea23a2f" providerId="LiveId" clId="{284BD2F0-B0A6-4D5C-9A98-3B85818BCA4F}" dt="2021-03-14T08:37:40.560" v="4" actId="47"/>
        <pc:sldMkLst>
          <pc:docMk/>
          <pc:sldMk cId="1486377335" sldId="634"/>
        </pc:sldMkLst>
      </pc:sldChg>
      <pc:sldChg chg="del">
        <pc:chgData name="Lei Wu" userId="f083b2a8aea23a2f" providerId="LiveId" clId="{284BD2F0-B0A6-4D5C-9A98-3B85818BCA4F}" dt="2021-03-14T08:37:40.560" v="4" actId="47"/>
        <pc:sldMkLst>
          <pc:docMk/>
          <pc:sldMk cId="561442479" sldId="635"/>
        </pc:sldMkLst>
      </pc:sldChg>
      <pc:sldChg chg="del">
        <pc:chgData name="Lei Wu" userId="f083b2a8aea23a2f" providerId="LiveId" clId="{284BD2F0-B0A6-4D5C-9A98-3B85818BCA4F}" dt="2021-03-14T08:37:40.560" v="4" actId="47"/>
        <pc:sldMkLst>
          <pc:docMk/>
          <pc:sldMk cId="1452464875" sldId="637"/>
        </pc:sldMkLst>
      </pc:sldChg>
      <pc:sldChg chg="del">
        <pc:chgData name="Lei Wu" userId="f083b2a8aea23a2f" providerId="LiveId" clId="{284BD2F0-B0A6-4D5C-9A98-3B85818BCA4F}" dt="2021-03-14T08:37:40.560" v="4" actId="47"/>
        <pc:sldMkLst>
          <pc:docMk/>
          <pc:sldMk cId="3813744801" sldId="638"/>
        </pc:sldMkLst>
      </pc:sldChg>
      <pc:sldChg chg="del">
        <pc:chgData name="Lei Wu" userId="f083b2a8aea23a2f" providerId="LiveId" clId="{284BD2F0-B0A6-4D5C-9A98-3B85818BCA4F}" dt="2021-03-14T08:37:40.560" v="4" actId="47"/>
        <pc:sldMkLst>
          <pc:docMk/>
          <pc:sldMk cId="3962625865" sldId="639"/>
        </pc:sldMkLst>
      </pc:sldChg>
      <pc:sldChg chg="del">
        <pc:chgData name="Lei Wu" userId="f083b2a8aea23a2f" providerId="LiveId" clId="{284BD2F0-B0A6-4D5C-9A98-3B85818BCA4F}" dt="2021-03-14T08:37:40.560" v="4" actId="47"/>
        <pc:sldMkLst>
          <pc:docMk/>
          <pc:sldMk cId="882780496" sldId="640"/>
        </pc:sldMkLst>
      </pc:sldChg>
      <pc:sldChg chg="del">
        <pc:chgData name="Lei Wu" userId="f083b2a8aea23a2f" providerId="LiveId" clId="{284BD2F0-B0A6-4D5C-9A98-3B85818BCA4F}" dt="2021-03-14T08:37:40.560" v="4" actId="47"/>
        <pc:sldMkLst>
          <pc:docMk/>
          <pc:sldMk cId="352898844" sldId="641"/>
        </pc:sldMkLst>
      </pc:sldChg>
      <pc:sldChg chg="del">
        <pc:chgData name="Lei Wu" userId="f083b2a8aea23a2f" providerId="LiveId" clId="{284BD2F0-B0A6-4D5C-9A98-3B85818BCA4F}" dt="2021-03-14T08:37:40.560" v="4" actId="47"/>
        <pc:sldMkLst>
          <pc:docMk/>
          <pc:sldMk cId="2450866101" sldId="642"/>
        </pc:sldMkLst>
      </pc:sldChg>
      <pc:sldChg chg="del">
        <pc:chgData name="Lei Wu" userId="f083b2a8aea23a2f" providerId="LiveId" clId="{284BD2F0-B0A6-4D5C-9A98-3B85818BCA4F}" dt="2021-03-14T08:37:40.560" v="4" actId="47"/>
        <pc:sldMkLst>
          <pc:docMk/>
          <pc:sldMk cId="633907017" sldId="643"/>
        </pc:sldMkLst>
      </pc:sldChg>
      <pc:sldChg chg="del">
        <pc:chgData name="Lei Wu" userId="f083b2a8aea23a2f" providerId="LiveId" clId="{284BD2F0-B0A6-4D5C-9A98-3B85818BCA4F}" dt="2021-03-14T08:37:40.560" v="4" actId="47"/>
        <pc:sldMkLst>
          <pc:docMk/>
          <pc:sldMk cId="3285750829" sldId="644"/>
        </pc:sldMkLst>
      </pc:sldChg>
      <pc:sldChg chg="del">
        <pc:chgData name="Lei Wu" userId="f083b2a8aea23a2f" providerId="LiveId" clId="{284BD2F0-B0A6-4D5C-9A98-3B85818BCA4F}" dt="2021-03-14T08:37:40.560" v="4" actId="47"/>
        <pc:sldMkLst>
          <pc:docMk/>
          <pc:sldMk cId="2157337207" sldId="645"/>
        </pc:sldMkLst>
      </pc:sldChg>
      <pc:sldChg chg="modSp mod">
        <pc:chgData name="Lei Wu" userId="f083b2a8aea23a2f" providerId="LiveId" clId="{284BD2F0-B0A6-4D5C-9A98-3B85818BCA4F}" dt="2021-03-14T08:37:45.639" v="9" actId="20577"/>
        <pc:sldMkLst>
          <pc:docMk/>
          <pc:sldMk cId="1503553792" sldId="646"/>
        </pc:sldMkLst>
        <pc:spChg chg="mod">
          <ac:chgData name="Lei Wu" userId="f083b2a8aea23a2f" providerId="LiveId" clId="{284BD2F0-B0A6-4D5C-9A98-3B85818BCA4F}" dt="2021-03-14T08:37:45.639" v="9" actId="20577"/>
          <ac:spMkLst>
            <pc:docMk/>
            <pc:sldMk cId="1503553792" sldId="646"/>
            <ac:spMk id="2" creationId="{41D2FD0B-FD2F-4DA7-BFFC-88CDF6178861}"/>
          </ac:spMkLst>
        </pc:spChg>
      </pc:sldChg>
      <pc:sldChg chg="del">
        <pc:chgData name="Lei Wu" userId="f083b2a8aea23a2f" providerId="LiveId" clId="{284BD2F0-B0A6-4D5C-9A98-3B85818BCA4F}" dt="2021-03-14T08:37:40.560" v="4" actId="47"/>
        <pc:sldMkLst>
          <pc:docMk/>
          <pc:sldMk cId="1056630189" sldId="647"/>
        </pc:sldMkLst>
      </pc:sldChg>
      <pc:sldChg chg="del">
        <pc:chgData name="Lei Wu" userId="f083b2a8aea23a2f" providerId="LiveId" clId="{284BD2F0-B0A6-4D5C-9A98-3B85818BCA4F}" dt="2021-03-14T08:37:40.560" v="4" actId="47"/>
        <pc:sldMkLst>
          <pc:docMk/>
          <pc:sldMk cId="2243715795" sldId="648"/>
        </pc:sldMkLst>
      </pc:sldChg>
      <pc:sldChg chg="modSp add modTransition">
        <pc:chgData name="Lei Wu" userId="f083b2a8aea23a2f" providerId="LiveId" clId="{284BD2F0-B0A6-4D5C-9A98-3B85818BCA4F}" dt="2021-03-14T08:36:42.967" v="0"/>
        <pc:sldMkLst>
          <pc:docMk/>
          <pc:sldMk cId="0" sldId="649"/>
        </pc:sldMkLst>
        <pc:spChg chg="mod">
          <ac:chgData name="Lei Wu" userId="f083b2a8aea23a2f" providerId="LiveId" clId="{284BD2F0-B0A6-4D5C-9A98-3B85818BCA4F}" dt="2021-03-14T08:36:42.967" v="0"/>
          <ac:spMkLst>
            <pc:docMk/>
            <pc:sldMk cId="0" sldId="649"/>
            <ac:spMk id="8" creationId="{00000000-0000-0000-0000-000000000000}"/>
          </ac:spMkLst>
        </pc:spChg>
        <pc:spChg chg="mod">
          <ac:chgData name="Lei Wu" userId="f083b2a8aea23a2f" providerId="LiveId" clId="{284BD2F0-B0A6-4D5C-9A98-3B85818BCA4F}" dt="2021-03-14T08:36:42.967" v="0"/>
          <ac:spMkLst>
            <pc:docMk/>
            <pc:sldMk cId="0" sldId="649"/>
            <ac:spMk id="9" creationId="{00000000-0000-0000-0000-000000000000}"/>
          </ac:spMkLst>
        </pc:spChg>
      </pc:sldChg>
      <pc:sldChg chg="modSp add modTransition">
        <pc:chgData name="Lei Wu" userId="f083b2a8aea23a2f" providerId="LiveId" clId="{284BD2F0-B0A6-4D5C-9A98-3B85818BCA4F}" dt="2021-03-14T08:36:42.967" v="0"/>
        <pc:sldMkLst>
          <pc:docMk/>
          <pc:sldMk cId="0" sldId="650"/>
        </pc:sldMkLst>
        <pc:spChg chg="mod">
          <ac:chgData name="Lei Wu" userId="f083b2a8aea23a2f" providerId="LiveId" clId="{284BD2F0-B0A6-4D5C-9A98-3B85818BCA4F}" dt="2021-03-14T08:36:42.967" v="0"/>
          <ac:spMkLst>
            <pc:docMk/>
            <pc:sldMk cId="0" sldId="650"/>
            <ac:spMk id="8" creationId="{00000000-0000-0000-0000-000000000000}"/>
          </ac:spMkLst>
        </pc:spChg>
        <pc:spChg chg="mod">
          <ac:chgData name="Lei Wu" userId="f083b2a8aea23a2f" providerId="LiveId" clId="{284BD2F0-B0A6-4D5C-9A98-3B85818BCA4F}" dt="2021-03-14T08:36:42.967" v="0"/>
          <ac:spMkLst>
            <pc:docMk/>
            <pc:sldMk cId="0" sldId="650"/>
            <ac:spMk id="9" creationId="{00000000-0000-0000-0000-000000000000}"/>
          </ac:spMkLst>
        </pc:spChg>
      </pc:sldChg>
      <pc:sldChg chg="modSp add modTransition">
        <pc:chgData name="Lei Wu" userId="f083b2a8aea23a2f" providerId="LiveId" clId="{284BD2F0-B0A6-4D5C-9A98-3B85818BCA4F}" dt="2021-03-14T08:36:42.967" v="0"/>
        <pc:sldMkLst>
          <pc:docMk/>
          <pc:sldMk cId="0" sldId="651"/>
        </pc:sldMkLst>
        <pc:spChg chg="mod">
          <ac:chgData name="Lei Wu" userId="f083b2a8aea23a2f" providerId="LiveId" clId="{284BD2F0-B0A6-4D5C-9A98-3B85818BCA4F}" dt="2021-03-14T08:36:42.967" v="0"/>
          <ac:spMkLst>
            <pc:docMk/>
            <pc:sldMk cId="0" sldId="651"/>
            <ac:spMk id="8" creationId="{00000000-0000-0000-0000-000000000000}"/>
          </ac:spMkLst>
        </pc:spChg>
        <pc:spChg chg="mod">
          <ac:chgData name="Lei Wu" userId="f083b2a8aea23a2f" providerId="LiveId" clId="{284BD2F0-B0A6-4D5C-9A98-3B85818BCA4F}" dt="2021-03-14T08:36:42.967" v="0"/>
          <ac:spMkLst>
            <pc:docMk/>
            <pc:sldMk cId="0" sldId="651"/>
            <ac:spMk id="9" creationId="{00000000-0000-0000-0000-000000000000}"/>
          </ac:spMkLst>
        </pc:spChg>
      </pc:sldChg>
      <pc:sldMasterChg chg="del delSldLayout">
        <pc:chgData name="Lei Wu" userId="f083b2a8aea23a2f" providerId="LiveId" clId="{284BD2F0-B0A6-4D5C-9A98-3B85818BCA4F}" dt="2021-03-14T08:37:40.560" v="4" actId="47"/>
        <pc:sldMasterMkLst>
          <pc:docMk/>
          <pc:sldMasterMk cId="917171233" sldId="2147483864"/>
        </pc:sldMasterMkLst>
        <pc:sldLayoutChg chg="del">
          <pc:chgData name="Lei Wu" userId="f083b2a8aea23a2f" providerId="LiveId" clId="{284BD2F0-B0A6-4D5C-9A98-3B85818BCA4F}" dt="2021-03-14T08:37:40.560" v="4" actId="47"/>
          <pc:sldLayoutMkLst>
            <pc:docMk/>
            <pc:sldMasterMk cId="917171233" sldId="2147483864"/>
            <pc:sldLayoutMk cId="1199428551" sldId="2147483865"/>
          </pc:sldLayoutMkLst>
        </pc:sldLayoutChg>
        <pc:sldLayoutChg chg="del">
          <pc:chgData name="Lei Wu" userId="f083b2a8aea23a2f" providerId="LiveId" clId="{284BD2F0-B0A6-4D5C-9A98-3B85818BCA4F}" dt="2021-03-14T08:37:40.560" v="4" actId="47"/>
          <pc:sldLayoutMkLst>
            <pc:docMk/>
            <pc:sldMasterMk cId="917171233" sldId="2147483864"/>
            <pc:sldLayoutMk cId="2636624947" sldId="2147483866"/>
          </pc:sldLayoutMkLst>
        </pc:sldLayoutChg>
        <pc:sldLayoutChg chg="del">
          <pc:chgData name="Lei Wu" userId="f083b2a8aea23a2f" providerId="LiveId" clId="{284BD2F0-B0A6-4D5C-9A98-3B85818BCA4F}" dt="2021-03-14T08:37:40.560" v="4" actId="47"/>
          <pc:sldLayoutMkLst>
            <pc:docMk/>
            <pc:sldMasterMk cId="917171233" sldId="2147483864"/>
            <pc:sldLayoutMk cId="385282137" sldId="2147483867"/>
          </pc:sldLayoutMkLst>
        </pc:sldLayoutChg>
        <pc:sldLayoutChg chg="del">
          <pc:chgData name="Lei Wu" userId="f083b2a8aea23a2f" providerId="LiveId" clId="{284BD2F0-B0A6-4D5C-9A98-3B85818BCA4F}" dt="2021-03-14T08:37:40.560" v="4" actId="47"/>
          <pc:sldLayoutMkLst>
            <pc:docMk/>
            <pc:sldMasterMk cId="917171233" sldId="2147483864"/>
            <pc:sldLayoutMk cId="3835929992" sldId="2147483868"/>
          </pc:sldLayoutMkLst>
        </pc:sldLayoutChg>
        <pc:sldLayoutChg chg="del">
          <pc:chgData name="Lei Wu" userId="f083b2a8aea23a2f" providerId="LiveId" clId="{284BD2F0-B0A6-4D5C-9A98-3B85818BCA4F}" dt="2021-03-14T08:37:40.560" v="4" actId="47"/>
          <pc:sldLayoutMkLst>
            <pc:docMk/>
            <pc:sldMasterMk cId="917171233" sldId="2147483864"/>
            <pc:sldLayoutMk cId="3720298090" sldId="2147483869"/>
          </pc:sldLayoutMkLst>
        </pc:sldLayoutChg>
        <pc:sldLayoutChg chg="del">
          <pc:chgData name="Lei Wu" userId="f083b2a8aea23a2f" providerId="LiveId" clId="{284BD2F0-B0A6-4D5C-9A98-3B85818BCA4F}" dt="2021-03-14T08:37:40.560" v="4" actId="47"/>
          <pc:sldLayoutMkLst>
            <pc:docMk/>
            <pc:sldMasterMk cId="917171233" sldId="2147483864"/>
            <pc:sldLayoutMk cId="1508203298" sldId="2147483870"/>
          </pc:sldLayoutMkLst>
        </pc:sldLayoutChg>
        <pc:sldLayoutChg chg="del">
          <pc:chgData name="Lei Wu" userId="f083b2a8aea23a2f" providerId="LiveId" clId="{284BD2F0-B0A6-4D5C-9A98-3B85818BCA4F}" dt="2021-03-14T08:37:40.560" v="4" actId="47"/>
          <pc:sldLayoutMkLst>
            <pc:docMk/>
            <pc:sldMasterMk cId="917171233" sldId="2147483864"/>
            <pc:sldLayoutMk cId="4134576809" sldId="2147483871"/>
          </pc:sldLayoutMkLst>
        </pc:sldLayoutChg>
        <pc:sldLayoutChg chg="del">
          <pc:chgData name="Lei Wu" userId="f083b2a8aea23a2f" providerId="LiveId" clId="{284BD2F0-B0A6-4D5C-9A98-3B85818BCA4F}" dt="2021-03-14T08:37:40.560" v="4" actId="47"/>
          <pc:sldLayoutMkLst>
            <pc:docMk/>
            <pc:sldMasterMk cId="917171233" sldId="2147483864"/>
            <pc:sldLayoutMk cId="1379030986" sldId="2147483872"/>
          </pc:sldLayoutMkLst>
        </pc:sldLayoutChg>
        <pc:sldLayoutChg chg="del">
          <pc:chgData name="Lei Wu" userId="f083b2a8aea23a2f" providerId="LiveId" clId="{284BD2F0-B0A6-4D5C-9A98-3B85818BCA4F}" dt="2021-03-14T08:37:40.560" v="4" actId="47"/>
          <pc:sldLayoutMkLst>
            <pc:docMk/>
            <pc:sldMasterMk cId="917171233" sldId="2147483864"/>
            <pc:sldLayoutMk cId="2542044431" sldId="2147483873"/>
          </pc:sldLayoutMkLst>
        </pc:sldLayoutChg>
        <pc:sldLayoutChg chg="del">
          <pc:chgData name="Lei Wu" userId="f083b2a8aea23a2f" providerId="LiveId" clId="{284BD2F0-B0A6-4D5C-9A98-3B85818BCA4F}" dt="2021-03-14T08:37:40.560" v="4" actId="47"/>
          <pc:sldLayoutMkLst>
            <pc:docMk/>
            <pc:sldMasterMk cId="917171233" sldId="2147483864"/>
            <pc:sldLayoutMk cId="2791567668" sldId="2147483874"/>
          </pc:sldLayoutMkLst>
        </pc:sldLayoutChg>
        <pc:sldLayoutChg chg="del">
          <pc:chgData name="Lei Wu" userId="f083b2a8aea23a2f" providerId="LiveId" clId="{284BD2F0-B0A6-4D5C-9A98-3B85818BCA4F}" dt="2021-03-14T08:37:40.560" v="4" actId="47"/>
          <pc:sldLayoutMkLst>
            <pc:docMk/>
            <pc:sldMasterMk cId="917171233" sldId="2147483864"/>
            <pc:sldLayoutMk cId="922514463" sldId="2147483875"/>
          </pc:sldLayoutMkLst>
        </pc:sldLayoutChg>
      </pc:sldMasterChg>
    </pc:docChg>
  </pc:docChgLst>
  <pc:docChgLst>
    <pc:chgData name="Lei Wu" userId="f083b2a8aea23a2f" providerId="LiveId" clId="{4A047586-1D98-4AC1-8BEB-9615AB1D6248}"/>
    <pc:docChg chg="undo redo custSel addSld delSld modSld sldOrd">
      <pc:chgData name="Lei Wu" userId="f083b2a8aea23a2f" providerId="LiveId" clId="{4A047586-1D98-4AC1-8BEB-9615AB1D6248}" dt="2021-03-29T19:35:54.415" v="10273" actId="1076"/>
      <pc:docMkLst>
        <pc:docMk/>
      </pc:docMkLst>
      <pc:sldChg chg="del">
        <pc:chgData name="Lei Wu" userId="f083b2a8aea23a2f" providerId="LiveId" clId="{4A047586-1D98-4AC1-8BEB-9615AB1D6248}" dt="2021-03-28T15:51:34.001" v="2733" actId="47"/>
        <pc:sldMkLst>
          <pc:docMk/>
          <pc:sldMk cId="1571865176" sldId="355"/>
        </pc:sldMkLst>
      </pc:sldChg>
      <pc:sldChg chg="del">
        <pc:chgData name="Lei Wu" userId="f083b2a8aea23a2f" providerId="LiveId" clId="{4A047586-1D98-4AC1-8BEB-9615AB1D6248}" dt="2021-03-28T15:51:34.001" v="2733" actId="47"/>
        <pc:sldMkLst>
          <pc:docMk/>
          <pc:sldMk cId="632933304" sldId="356"/>
        </pc:sldMkLst>
      </pc:sldChg>
      <pc:sldChg chg="del">
        <pc:chgData name="Lei Wu" userId="f083b2a8aea23a2f" providerId="LiveId" clId="{4A047586-1D98-4AC1-8BEB-9615AB1D6248}" dt="2021-03-28T15:51:34.001" v="2733" actId="47"/>
        <pc:sldMkLst>
          <pc:docMk/>
          <pc:sldMk cId="2051474962" sldId="360"/>
        </pc:sldMkLst>
      </pc:sldChg>
      <pc:sldChg chg="modSp mod">
        <pc:chgData name="Lei Wu" userId="f083b2a8aea23a2f" providerId="LiveId" clId="{4A047586-1D98-4AC1-8BEB-9615AB1D6248}" dt="2021-03-27T01:11:27.145" v="9" actId="20577"/>
        <pc:sldMkLst>
          <pc:docMk/>
          <pc:sldMk cId="0" sldId="374"/>
        </pc:sldMkLst>
        <pc:spChg chg="mod">
          <ac:chgData name="Lei Wu" userId="f083b2a8aea23a2f" providerId="LiveId" clId="{4A047586-1D98-4AC1-8BEB-9615AB1D6248}" dt="2021-03-27T01:11:27.145" v="9" actId="20577"/>
          <ac:spMkLst>
            <pc:docMk/>
            <pc:sldMk cId="0" sldId="374"/>
            <ac:spMk id="3" creationId="{DAAE08E7-F397-4386-AD4A-9EA00DA8BA7C}"/>
          </ac:spMkLst>
        </pc:spChg>
      </pc:sldChg>
      <pc:sldChg chg="modSp mod">
        <pc:chgData name="Lei Wu" userId="f083b2a8aea23a2f" providerId="LiveId" clId="{4A047586-1D98-4AC1-8BEB-9615AB1D6248}" dt="2021-03-28T18:25:40.760" v="3839" actId="1076"/>
        <pc:sldMkLst>
          <pc:docMk/>
          <pc:sldMk cId="2426070471" sldId="597"/>
        </pc:sldMkLst>
        <pc:spChg chg="mod">
          <ac:chgData name="Lei Wu" userId="f083b2a8aea23a2f" providerId="LiveId" clId="{4A047586-1D98-4AC1-8BEB-9615AB1D6248}" dt="2021-03-28T18:25:40.760" v="3839" actId="1076"/>
          <ac:spMkLst>
            <pc:docMk/>
            <pc:sldMk cId="2426070471" sldId="597"/>
            <ac:spMk id="6" creationId="{9DA74013-E518-4560-A30E-31EF11EDC80A}"/>
          </ac:spMkLst>
        </pc:spChg>
      </pc:sldChg>
      <pc:sldChg chg="modSp add del mod">
        <pc:chgData name="Lei Wu" userId="f083b2a8aea23a2f" providerId="LiveId" clId="{4A047586-1D98-4AC1-8BEB-9615AB1D6248}" dt="2021-03-28T16:55:21.314" v="3117" actId="20577"/>
        <pc:sldMkLst>
          <pc:docMk/>
          <pc:sldMk cId="0" sldId="649"/>
        </pc:sldMkLst>
        <pc:spChg chg="mod">
          <ac:chgData name="Lei Wu" userId="f083b2a8aea23a2f" providerId="LiveId" clId="{4A047586-1D98-4AC1-8BEB-9615AB1D6248}" dt="2021-03-28T16:55:21.314" v="3117" actId="20577"/>
          <ac:spMkLst>
            <pc:docMk/>
            <pc:sldMk cId="0" sldId="649"/>
            <ac:spMk id="3" creationId="{00000000-0000-0000-0000-000000000000}"/>
          </ac:spMkLst>
        </pc:spChg>
      </pc:sldChg>
      <pc:sldChg chg="del">
        <pc:chgData name="Lei Wu" userId="f083b2a8aea23a2f" providerId="LiveId" clId="{4A047586-1D98-4AC1-8BEB-9615AB1D6248}" dt="2021-03-28T15:51:34.001" v="2733" actId="47"/>
        <pc:sldMkLst>
          <pc:docMk/>
          <pc:sldMk cId="0" sldId="718"/>
        </pc:sldMkLst>
      </pc:sldChg>
      <pc:sldChg chg="del">
        <pc:chgData name="Lei Wu" userId="f083b2a8aea23a2f" providerId="LiveId" clId="{4A047586-1D98-4AC1-8BEB-9615AB1D6248}" dt="2021-03-28T15:51:34.001" v="2733" actId="47"/>
        <pc:sldMkLst>
          <pc:docMk/>
          <pc:sldMk cId="0" sldId="719"/>
        </pc:sldMkLst>
      </pc:sldChg>
      <pc:sldChg chg="del">
        <pc:chgData name="Lei Wu" userId="f083b2a8aea23a2f" providerId="LiveId" clId="{4A047586-1D98-4AC1-8BEB-9615AB1D6248}" dt="2021-03-28T15:51:34.001" v="2733" actId="47"/>
        <pc:sldMkLst>
          <pc:docMk/>
          <pc:sldMk cId="0" sldId="720"/>
        </pc:sldMkLst>
      </pc:sldChg>
      <pc:sldChg chg="del">
        <pc:chgData name="Lei Wu" userId="f083b2a8aea23a2f" providerId="LiveId" clId="{4A047586-1D98-4AC1-8BEB-9615AB1D6248}" dt="2021-03-28T15:51:34.001" v="2733" actId="47"/>
        <pc:sldMkLst>
          <pc:docMk/>
          <pc:sldMk cId="0" sldId="721"/>
        </pc:sldMkLst>
      </pc:sldChg>
      <pc:sldChg chg="del">
        <pc:chgData name="Lei Wu" userId="f083b2a8aea23a2f" providerId="LiveId" clId="{4A047586-1D98-4AC1-8BEB-9615AB1D6248}" dt="2021-03-28T15:51:34.001" v="2733" actId="47"/>
        <pc:sldMkLst>
          <pc:docMk/>
          <pc:sldMk cId="0" sldId="722"/>
        </pc:sldMkLst>
      </pc:sldChg>
      <pc:sldChg chg="del">
        <pc:chgData name="Lei Wu" userId="f083b2a8aea23a2f" providerId="LiveId" clId="{4A047586-1D98-4AC1-8BEB-9615AB1D6248}" dt="2021-03-28T15:51:34.001" v="2733" actId="47"/>
        <pc:sldMkLst>
          <pc:docMk/>
          <pc:sldMk cId="0" sldId="723"/>
        </pc:sldMkLst>
      </pc:sldChg>
      <pc:sldChg chg="del">
        <pc:chgData name="Lei Wu" userId="f083b2a8aea23a2f" providerId="LiveId" clId="{4A047586-1D98-4AC1-8BEB-9615AB1D6248}" dt="2021-03-28T15:51:34.001" v="2733" actId="47"/>
        <pc:sldMkLst>
          <pc:docMk/>
          <pc:sldMk cId="0" sldId="724"/>
        </pc:sldMkLst>
      </pc:sldChg>
      <pc:sldChg chg="del">
        <pc:chgData name="Lei Wu" userId="f083b2a8aea23a2f" providerId="LiveId" clId="{4A047586-1D98-4AC1-8BEB-9615AB1D6248}" dt="2021-03-28T15:51:34.001" v="2733" actId="47"/>
        <pc:sldMkLst>
          <pc:docMk/>
          <pc:sldMk cId="0" sldId="725"/>
        </pc:sldMkLst>
      </pc:sldChg>
      <pc:sldChg chg="del">
        <pc:chgData name="Lei Wu" userId="f083b2a8aea23a2f" providerId="LiveId" clId="{4A047586-1D98-4AC1-8BEB-9615AB1D6248}" dt="2021-03-28T15:51:34.001" v="2733" actId="47"/>
        <pc:sldMkLst>
          <pc:docMk/>
          <pc:sldMk cId="0" sldId="727"/>
        </pc:sldMkLst>
      </pc:sldChg>
      <pc:sldChg chg="addSp delSp modSp del mod ord">
        <pc:chgData name="Lei Wu" userId="f083b2a8aea23a2f" providerId="LiveId" clId="{4A047586-1D98-4AC1-8BEB-9615AB1D6248}" dt="2021-03-28T15:51:17.128" v="2732" actId="47"/>
        <pc:sldMkLst>
          <pc:docMk/>
          <pc:sldMk cId="3568685169" sldId="728"/>
        </pc:sldMkLst>
        <pc:spChg chg="del mod">
          <ac:chgData name="Lei Wu" userId="f083b2a8aea23a2f" providerId="LiveId" clId="{4A047586-1D98-4AC1-8BEB-9615AB1D6248}" dt="2021-03-28T10:04:49.854" v="308" actId="478"/>
          <ac:spMkLst>
            <pc:docMk/>
            <pc:sldMk cId="3568685169" sldId="728"/>
            <ac:spMk id="2" creationId="{00000000-0000-0000-0000-000000000000}"/>
          </ac:spMkLst>
        </pc:spChg>
        <pc:spChg chg="mod">
          <ac:chgData name="Lei Wu" userId="f083b2a8aea23a2f" providerId="LiveId" clId="{4A047586-1D98-4AC1-8BEB-9615AB1D6248}" dt="2021-03-28T15:47:39.734" v="2662"/>
          <ac:spMkLst>
            <pc:docMk/>
            <pc:sldMk cId="3568685169" sldId="728"/>
            <ac:spMk id="3" creationId="{00000000-0000-0000-0000-000000000000}"/>
          </ac:spMkLst>
        </pc:spChg>
        <pc:spChg chg="add del mod">
          <ac:chgData name="Lei Wu" userId="f083b2a8aea23a2f" providerId="LiveId" clId="{4A047586-1D98-4AC1-8BEB-9615AB1D6248}" dt="2021-03-28T10:04:54.180" v="309" actId="478"/>
          <ac:spMkLst>
            <pc:docMk/>
            <pc:sldMk cId="3568685169" sldId="728"/>
            <ac:spMk id="5" creationId="{873865C7-4293-421D-82AF-130368583094}"/>
          </ac:spMkLst>
        </pc:spChg>
        <pc:spChg chg="add mod">
          <ac:chgData name="Lei Wu" userId="f083b2a8aea23a2f" providerId="LiveId" clId="{4A047586-1D98-4AC1-8BEB-9615AB1D6248}" dt="2021-03-28T15:48:56.791" v="2684" actId="20577"/>
          <ac:spMkLst>
            <pc:docMk/>
            <pc:sldMk cId="3568685169" sldId="728"/>
            <ac:spMk id="6" creationId="{FC605EC9-0799-49E6-89E9-C22857254E95}"/>
          </ac:spMkLst>
        </pc:spChg>
      </pc:sldChg>
      <pc:sldChg chg="addSp delSp modSp mod modNotesTx">
        <pc:chgData name="Lei Wu" userId="f083b2a8aea23a2f" providerId="LiveId" clId="{4A047586-1D98-4AC1-8BEB-9615AB1D6248}" dt="2021-03-28T15:56:49.508" v="2790" actId="20577"/>
        <pc:sldMkLst>
          <pc:docMk/>
          <pc:sldMk cId="2468491244" sldId="729"/>
        </pc:sldMkLst>
        <pc:spChg chg="mod">
          <ac:chgData name="Lei Wu" userId="f083b2a8aea23a2f" providerId="LiveId" clId="{4A047586-1D98-4AC1-8BEB-9615AB1D6248}" dt="2021-03-28T15:51:51.336" v="2734"/>
          <ac:spMkLst>
            <pc:docMk/>
            <pc:sldMk cId="2468491244" sldId="729"/>
            <ac:spMk id="2" creationId="{00000000-0000-0000-0000-000000000000}"/>
          </ac:spMkLst>
        </pc:spChg>
        <pc:spChg chg="mod">
          <ac:chgData name="Lei Wu" userId="f083b2a8aea23a2f" providerId="LiveId" clId="{4A047586-1D98-4AC1-8BEB-9615AB1D6248}" dt="2021-03-28T15:53:30.615" v="2751" actId="1076"/>
          <ac:spMkLst>
            <pc:docMk/>
            <pc:sldMk cId="2468491244" sldId="729"/>
            <ac:spMk id="3" creationId="{00000000-0000-0000-0000-000000000000}"/>
          </ac:spMkLst>
        </pc:spChg>
        <pc:graphicFrameChg chg="add mod">
          <ac:chgData name="Lei Wu" userId="f083b2a8aea23a2f" providerId="LiveId" clId="{4A047586-1D98-4AC1-8BEB-9615AB1D6248}" dt="2021-03-28T15:52:11.710" v="2738" actId="1076"/>
          <ac:graphicFrameMkLst>
            <pc:docMk/>
            <pc:sldMk cId="2468491244" sldId="729"/>
            <ac:graphicFrameMk id="6" creationId="{58413105-CBFC-4F26-A9FA-D4D5989B98AF}"/>
          </ac:graphicFrameMkLst>
        </pc:graphicFrameChg>
        <pc:picChg chg="del">
          <ac:chgData name="Lei Wu" userId="f083b2a8aea23a2f" providerId="LiveId" clId="{4A047586-1D98-4AC1-8BEB-9615AB1D6248}" dt="2021-03-28T15:52:03.717" v="2736" actId="478"/>
          <ac:picMkLst>
            <pc:docMk/>
            <pc:sldMk cId="2468491244" sldId="729"/>
            <ac:picMk id="1026" creationId="{66DA5A17-8453-49F7-8F53-252F9FA7CB8D}"/>
          </ac:picMkLst>
        </pc:picChg>
      </pc:sldChg>
      <pc:sldChg chg="del">
        <pc:chgData name="Lei Wu" userId="f083b2a8aea23a2f" providerId="LiveId" clId="{4A047586-1D98-4AC1-8BEB-9615AB1D6248}" dt="2021-03-28T15:51:34.001" v="2733" actId="47"/>
        <pc:sldMkLst>
          <pc:docMk/>
          <pc:sldMk cId="2125214281" sldId="730"/>
        </pc:sldMkLst>
      </pc:sldChg>
      <pc:sldChg chg="del">
        <pc:chgData name="Lei Wu" userId="f083b2a8aea23a2f" providerId="LiveId" clId="{4A047586-1D98-4AC1-8BEB-9615AB1D6248}" dt="2021-03-28T15:51:34.001" v="2733" actId="47"/>
        <pc:sldMkLst>
          <pc:docMk/>
          <pc:sldMk cId="721511873" sldId="731"/>
        </pc:sldMkLst>
      </pc:sldChg>
      <pc:sldChg chg="del">
        <pc:chgData name="Lei Wu" userId="f083b2a8aea23a2f" providerId="LiveId" clId="{4A047586-1D98-4AC1-8BEB-9615AB1D6248}" dt="2021-03-28T15:51:34.001" v="2733" actId="47"/>
        <pc:sldMkLst>
          <pc:docMk/>
          <pc:sldMk cId="2925088013" sldId="732"/>
        </pc:sldMkLst>
      </pc:sldChg>
      <pc:sldChg chg="del">
        <pc:chgData name="Lei Wu" userId="f083b2a8aea23a2f" providerId="LiveId" clId="{4A047586-1D98-4AC1-8BEB-9615AB1D6248}" dt="2021-03-28T15:51:34.001" v="2733" actId="47"/>
        <pc:sldMkLst>
          <pc:docMk/>
          <pc:sldMk cId="1671510205" sldId="733"/>
        </pc:sldMkLst>
      </pc:sldChg>
      <pc:sldChg chg="del">
        <pc:chgData name="Lei Wu" userId="f083b2a8aea23a2f" providerId="LiveId" clId="{4A047586-1D98-4AC1-8BEB-9615AB1D6248}" dt="2021-03-28T15:51:34.001" v="2733" actId="47"/>
        <pc:sldMkLst>
          <pc:docMk/>
          <pc:sldMk cId="4060893034" sldId="734"/>
        </pc:sldMkLst>
      </pc:sldChg>
      <pc:sldChg chg="del">
        <pc:chgData name="Lei Wu" userId="f083b2a8aea23a2f" providerId="LiveId" clId="{4A047586-1D98-4AC1-8BEB-9615AB1D6248}" dt="2021-03-28T15:51:34.001" v="2733" actId="47"/>
        <pc:sldMkLst>
          <pc:docMk/>
          <pc:sldMk cId="3729012336" sldId="735"/>
        </pc:sldMkLst>
      </pc:sldChg>
      <pc:sldChg chg="del">
        <pc:chgData name="Lei Wu" userId="f083b2a8aea23a2f" providerId="LiveId" clId="{4A047586-1D98-4AC1-8BEB-9615AB1D6248}" dt="2021-03-28T15:51:34.001" v="2733" actId="47"/>
        <pc:sldMkLst>
          <pc:docMk/>
          <pc:sldMk cId="3166833476" sldId="736"/>
        </pc:sldMkLst>
      </pc:sldChg>
      <pc:sldChg chg="del">
        <pc:chgData name="Lei Wu" userId="f083b2a8aea23a2f" providerId="LiveId" clId="{4A047586-1D98-4AC1-8BEB-9615AB1D6248}" dt="2021-03-28T15:51:34.001" v="2733" actId="47"/>
        <pc:sldMkLst>
          <pc:docMk/>
          <pc:sldMk cId="3877806631" sldId="737"/>
        </pc:sldMkLst>
      </pc:sldChg>
      <pc:sldChg chg="del">
        <pc:chgData name="Lei Wu" userId="f083b2a8aea23a2f" providerId="LiveId" clId="{4A047586-1D98-4AC1-8BEB-9615AB1D6248}" dt="2021-03-28T15:51:34.001" v="2733" actId="47"/>
        <pc:sldMkLst>
          <pc:docMk/>
          <pc:sldMk cId="328625904" sldId="738"/>
        </pc:sldMkLst>
      </pc:sldChg>
      <pc:sldChg chg="del">
        <pc:chgData name="Lei Wu" userId="f083b2a8aea23a2f" providerId="LiveId" clId="{4A047586-1D98-4AC1-8BEB-9615AB1D6248}" dt="2021-03-28T15:51:34.001" v="2733" actId="47"/>
        <pc:sldMkLst>
          <pc:docMk/>
          <pc:sldMk cId="3382294970" sldId="739"/>
        </pc:sldMkLst>
      </pc:sldChg>
      <pc:sldChg chg="del">
        <pc:chgData name="Lei Wu" userId="f083b2a8aea23a2f" providerId="LiveId" clId="{4A047586-1D98-4AC1-8BEB-9615AB1D6248}" dt="2021-03-28T15:51:34.001" v="2733" actId="47"/>
        <pc:sldMkLst>
          <pc:docMk/>
          <pc:sldMk cId="2460363530" sldId="741"/>
        </pc:sldMkLst>
      </pc:sldChg>
      <pc:sldChg chg="del">
        <pc:chgData name="Lei Wu" userId="f083b2a8aea23a2f" providerId="LiveId" clId="{4A047586-1D98-4AC1-8BEB-9615AB1D6248}" dt="2021-03-28T15:51:34.001" v="2733" actId="47"/>
        <pc:sldMkLst>
          <pc:docMk/>
          <pc:sldMk cId="420223268" sldId="742"/>
        </pc:sldMkLst>
      </pc:sldChg>
      <pc:sldChg chg="del">
        <pc:chgData name="Lei Wu" userId="f083b2a8aea23a2f" providerId="LiveId" clId="{4A047586-1D98-4AC1-8BEB-9615AB1D6248}" dt="2021-03-28T15:51:34.001" v="2733" actId="47"/>
        <pc:sldMkLst>
          <pc:docMk/>
          <pc:sldMk cId="2490304552" sldId="743"/>
        </pc:sldMkLst>
      </pc:sldChg>
      <pc:sldChg chg="del">
        <pc:chgData name="Lei Wu" userId="f083b2a8aea23a2f" providerId="LiveId" clId="{4A047586-1D98-4AC1-8BEB-9615AB1D6248}" dt="2021-03-28T15:51:34.001" v="2733" actId="47"/>
        <pc:sldMkLst>
          <pc:docMk/>
          <pc:sldMk cId="3241542753" sldId="744"/>
        </pc:sldMkLst>
      </pc:sldChg>
      <pc:sldChg chg="del">
        <pc:chgData name="Lei Wu" userId="f083b2a8aea23a2f" providerId="LiveId" clId="{4A047586-1D98-4AC1-8BEB-9615AB1D6248}" dt="2021-03-28T15:51:34.001" v="2733" actId="47"/>
        <pc:sldMkLst>
          <pc:docMk/>
          <pc:sldMk cId="4230763132" sldId="745"/>
        </pc:sldMkLst>
      </pc:sldChg>
      <pc:sldChg chg="del">
        <pc:chgData name="Lei Wu" userId="f083b2a8aea23a2f" providerId="LiveId" clId="{4A047586-1D98-4AC1-8BEB-9615AB1D6248}" dt="2021-03-28T15:51:34.001" v="2733" actId="47"/>
        <pc:sldMkLst>
          <pc:docMk/>
          <pc:sldMk cId="2088349570" sldId="746"/>
        </pc:sldMkLst>
      </pc:sldChg>
      <pc:sldChg chg="modSp add mod">
        <pc:chgData name="Lei Wu" userId="f083b2a8aea23a2f" providerId="LiveId" clId="{4A047586-1D98-4AC1-8BEB-9615AB1D6248}" dt="2021-03-28T16:56:50.241" v="3144" actId="20577"/>
        <pc:sldMkLst>
          <pc:docMk/>
          <pc:sldMk cId="2542911976" sldId="747"/>
        </pc:sldMkLst>
        <pc:spChg chg="mod">
          <ac:chgData name="Lei Wu" userId="f083b2a8aea23a2f" providerId="LiveId" clId="{4A047586-1D98-4AC1-8BEB-9615AB1D6248}" dt="2021-03-28T16:55:56.542" v="3124" actId="20577"/>
          <ac:spMkLst>
            <pc:docMk/>
            <pc:sldMk cId="2542911976" sldId="747"/>
            <ac:spMk id="2" creationId="{00000000-0000-0000-0000-000000000000}"/>
          </ac:spMkLst>
        </pc:spChg>
        <pc:spChg chg="mod">
          <ac:chgData name="Lei Wu" userId="f083b2a8aea23a2f" providerId="LiveId" clId="{4A047586-1D98-4AC1-8BEB-9615AB1D6248}" dt="2021-03-28T16:56:50.241" v="3144" actId="20577"/>
          <ac:spMkLst>
            <pc:docMk/>
            <pc:sldMk cId="2542911976" sldId="747"/>
            <ac:spMk id="3" creationId="{00000000-0000-0000-0000-000000000000}"/>
          </ac:spMkLst>
        </pc:spChg>
      </pc:sldChg>
      <pc:sldChg chg="del">
        <pc:chgData name="Lei Wu" userId="f083b2a8aea23a2f" providerId="LiveId" clId="{4A047586-1D98-4AC1-8BEB-9615AB1D6248}" dt="2021-03-27T01:19:47.012" v="78" actId="47"/>
        <pc:sldMkLst>
          <pc:docMk/>
          <pc:sldMk cId="3919490226" sldId="747"/>
        </pc:sldMkLst>
      </pc:sldChg>
      <pc:sldChg chg="addSp delSp modSp add mod modAnim modNotesTx">
        <pc:chgData name="Lei Wu" userId="f083b2a8aea23a2f" providerId="LiveId" clId="{4A047586-1D98-4AC1-8BEB-9615AB1D6248}" dt="2021-03-28T17:14:49.651" v="3397" actId="20577"/>
        <pc:sldMkLst>
          <pc:docMk/>
          <pc:sldMk cId="3208816549" sldId="748"/>
        </pc:sldMkLst>
        <pc:spChg chg="mod">
          <ac:chgData name="Lei Wu" userId="f083b2a8aea23a2f" providerId="LiveId" clId="{4A047586-1D98-4AC1-8BEB-9615AB1D6248}" dt="2021-03-28T10:05:14.646" v="322" actId="20577"/>
          <ac:spMkLst>
            <pc:docMk/>
            <pc:sldMk cId="3208816549" sldId="748"/>
            <ac:spMk id="2" creationId="{00000000-0000-0000-0000-000000000000}"/>
          </ac:spMkLst>
        </pc:spChg>
        <pc:spChg chg="mod">
          <ac:chgData name="Lei Wu" userId="f083b2a8aea23a2f" providerId="LiveId" clId="{4A047586-1D98-4AC1-8BEB-9615AB1D6248}" dt="2021-03-28T10:51:17.892" v="2204" actId="20577"/>
          <ac:spMkLst>
            <pc:docMk/>
            <pc:sldMk cId="3208816549" sldId="748"/>
            <ac:spMk id="3" creationId="{00000000-0000-0000-0000-000000000000}"/>
          </ac:spMkLst>
        </pc:spChg>
        <pc:spChg chg="mod">
          <ac:chgData name="Lei Wu" userId="f083b2a8aea23a2f" providerId="LiveId" clId="{4A047586-1D98-4AC1-8BEB-9615AB1D6248}" dt="2021-03-28T09:55:01.757" v="153"/>
          <ac:spMkLst>
            <pc:docMk/>
            <pc:sldMk cId="3208816549" sldId="748"/>
            <ac:spMk id="6" creationId="{C954B05E-206A-40CC-805E-38C447CB682B}"/>
          </ac:spMkLst>
        </pc:spChg>
        <pc:spChg chg="mod">
          <ac:chgData name="Lei Wu" userId="f083b2a8aea23a2f" providerId="LiveId" clId="{4A047586-1D98-4AC1-8BEB-9615AB1D6248}" dt="2021-03-28T09:55:01.757" v="153"/>
          <ac:spMkLst>
            <pc:docMk/>
            <pc:sldMk cId="3208816549" sldId="748"/>
            <ac:spMk id="7" creationId="{02579442-4354-4937-8263-7F801BB847CD}"/>
          </ac:spMkLst>
        </pc:spChg>
        <pc:spChg chg="mod">
          <ac:chgData name="Lei Wu" userId="f083b2a8aea23a2f" providerId="LiveId" clId="{4A047586-1D98-4AC1-8BEB-9615AB1D6248}" dt="2021-03-28T09:55:01.757" v="153"/>
          <ac:spMkLst>
            <pc:docMk/>
            <pc:sldMk cId="3208816549" sldId="748"/>
            <ac:spMk id="9" creationId="{9C0C57B7-AD9F-4A52-B297-0CB723F278DA}"/>
          </ac:spMkLst>
        </pc:spChg>
        <pc:spChg chg="mod">
          <ac:chgData name="Lei Wu" userId="f083b2a8aea23a2f" providerId="LiveId" clId="{4A047586-1D98-4AC1-8BEB-9615AB1D6248}" dt="2021-03-28T09:55:01.757" v="153"/>
          <ac:spMkLst>
            <pc:docMk/>
            <pc:sldMk cId="3208816549" sldId="748"/>
            <ac:spMk id="10" creationId="{A1CC22B6-C050-4E24-B9A5-81CDD8873F7B}"/>
          </ac:spMkLst>
        </pc:spChg>
        <pc:spChg chg="mod">
          <ac:chgData name="Lei Wu" userId="f083b2a8aea23a2f" providerId="LiveId" clId="{4A047586-1D98-4AC1-8BEB-9615AB1D6248}" dt="2021-03-28T09:55:01.757" v="153"/>
          <ac:spMkLst>
            <pc:docMk/>
            <pc:sldMk cId="3208816549" sldId="748"/>
            <ac:spMk id="11" creationId="{8AC77973-4927-4ABC-8B48-BC7352E7F385}"/>
          </ac:spMkLst>
        </pc:spChg>
        <pc:spChg chg="mod">
          <ac:chgData name="Lei Wu" userId="f083b2a8aea23a2f" providerId="LiveId" clId="{4A047586-1D98-4AC1-8BEB-9615AB1D6248}" dt="2021-03-28T09:55:01.757" v="153"/>
          <ac:spMkLst>
            <pc:docMk/>
            <pc:sldMk cId="3208816549" sldId="748"/>
            <ac:spMk id="13" creationId="{1EDD738C-4CCC-4291-9D2B-3B84083986A6}"/>
          </ac:spMkLst>
        </pc:spChg>
        <pc:spChg chg="mod">
          <ac:chgData name="Lei Wu" userId="f083b2a8aea23a2f" providerId="LiveId" clId="{4A047586-1D98-4AC1-8BEB-9615AB1D6248}" dt="2021-03-28T09:55:01.757" v="153"/>
          <ac:spMkLst>
            <pc:docMk/>
            <pc:sldMk cId="3208816549" sldId="748"/>
            <ac:spMk id="14" creationId="{AD215311-6CE1-4009-889B-9F86103DA747}"/>
          </ac:spMkLst>
        </pc:spChg>
        <pc:spChg chg="mod">
          <ac:chgData name="Lei Wu" userId="f083b2a8aea23a2f" providerId="LiveId" clId="{4A047586-1D98-4AC1-8BEB-9615AB1D6248}" dt="2021-03-28T09:55:01.757" v="153"/>
          <ac:spMkLst>
            <pc:docMk/>
            <pc:sldMk cId="3208816549" sldId="748"/>
            <ac:spMk id="16" creationId="{5F0F27E6-3EE6-45C0-BA05-0DB7C03879E0}"/>
          </ac:spMkLst>
        </pc:spChg>
        <pc:spChg chg="mod">
          <ac:chgData name="Lei Wu" userId="f083b2a8aea23a2f" providerId="LiveId" clId="{4A047586-1D98-4AC1-8BEB-9615AB1D6248}" dt="2021-03-28T09:55:01.757" v="153"/>
          <ac:spMkLst>
            <pc:docMk/>
            <pc:sldMk cId="3208816549" sldId="748"/>
            <ac:spMk id="17" creationId="{25F44450-3822-4F53-9898-B828210F2A6F}"/>
          </ac:spMkLst>
        </pc:spChg>
        <pc:spChg chg="mod">
          <ac:chgData name="Lei Wu" userId="f083b2a8aea23a2f" providerId="LiveId" clId="{4A047586-1D98-4AC1-8BEB-9615AB1D6248}" dt="2021-03-28T09:55:01.757" v="153"/>
          <ac:spMkLst>
            <pc:docMk/>
            <pc:sldMk cId="3208816549" sldId="748"/>
            <ac:spMk id="20" creationId="{E037B4DA-0E1D-4677-A9C5-D3165FE796FF}"/>
          </ac:spMkLst>
        </pc:spChg>
        <pc:spChg chg="mod">
          <ac:chgData name="Lei Wu" userId="f083b2a8aea23a2f" providerId="LiveId" clId="{4A047586-1D98-4AC1-8BEB-9615AB1D6248}" dt="2021-03-28T09:55:01.757" v="153"/>
          <ac:spMkLst>
            <pc:docMk/>
            <pc:sldMk cId="3208816549" sldId="748"/>
            <ac:spMk id="21" creationId="{A1FC8CAF-1507-4E26-B32D-6486C435FFDF}"/>
          </ac:spMkLst>
        </pc:spChg>
        <pc:spChg chg="mod">
          <ac:chgData name="Lei Wu" userId="f083b2a8aea23a2f" providerId="LiveId" clId="{4A047586-1D98-4AC1-8BEB-9615AB1D6248}" dt="2021-03-28T09:55:01.757" v="153"/>
          <ac:spMkLst>
            <pc:docMk/>
            <pc:sldMk cId="3208816549" sldId="748"/>
            <ac:spMk id="22" creationId="{CF202ACD-F80B-46B3-90CE-95A7DF1BF27B}"/>
          </ac:spMkLst>
        </pc:spChg>
        <pc:spChg chg="mod">
          <ac:chgData name="Lei Wu" userId="f083b2a8aea23a2f" providerId="LiveId" clId="{4A047586-1D98-4AC1-8BEB-9615AB1D6248}" dt="2021-03-28T09:55:01.757" v="153"/>
          <ac:spMkLst>
            <pc:docMk/>
            <pc:sldMk cId="3208816549" sldId="748"/>
            <ac:spMk id="23" creationId="{B041F8A1-709E-4200-83E8-FBB7C94F55D4}"/>
          </ac:spMkLst>
        </pc:spChg>
        <pc:spChg chg="mod">
          <ac:chgData name="Lei Wu" userId="f083b2a8aea23a2f" providerId="LiveId" clId="{4A047586-1D98-4AC1-8BEB-9615AB1D6248}" dt="2021-03-28T09:55:01.757" v="153"/>
          <ac:spMkLst>
            <pc:docMk/>
            <pc:sldMk cId="3208816549" sldId="748"/>
            <ac:spMk id="26" creationId="{2E411ACE-B880-44EA-8564-D91DD224C757}"/>
          </ac:spMkLst>
        </pc:spChg>
        <pc:spChg chg="mod">
          <ac:chgData name="Lei Wu" userId="f083b2a8aea23a2f" providerId="LiveId" clId="{4A047586-1D98-4AC1-8BEB-9615AB1D6248}" dt="2021-03-28T09:55:01.757" v="153"/>
          <ac:spMkLst>
            <pc:docMk/>
            <pc:sldMk cId="3208816549" sldId="748"/>
            <ac:spMk id="27" creationId="{69379ECD-60B9-42AE-8BCE-D78520AB6F9F}"/>
          </ac:spMkLst>
        </pc:spChg>
        <pc:spChg chg="mod">
          <ac:chgData name="Lei Wu" userId="f083b2a8aea23a2f" providerId="LiveId" clId="{4A047586-1D98-4AC1-8BEB-9615AB1D6248}" dt="2021-03-28T09:55:01.757" v="153"/>
          <ac:spMkLst>
            <pc:docMk/>
            <pc:sldMk cId="3208816549" sldId="748"/>
            <ac:spMk id="28" creationId="{800266E7-CF25-4C26-A52B-1F4B3640DED2}"/>
          </ac:spMkLst>
        </pc:spChg>
        <pc:spChg chg="mod">
          <ac:chgData name="Lei Wu" userId="f083b2a8aea23a2f" providerId="LiveId" clId="{4A047586-1D98-4AC1-8BEB-9615AB1D6248}" dt="2021-03-28T09:55:01.757" v="153"/>
          <ac:spMkLst>
            <pc:docMk/>
            <pc:sldMk cId="3208816549" sldId="748"/>
            <ac:spMk id="29" creationId="{C2F0CD5E-AAD0-45CF-AE0D-8B282E521AAC}"/>
          </ac:spMkLst>
        </pc:spChg>
        <pc:spChg chg="del mod topLvl">
          <ac:chgData name="Lei Wu" userId="f083b2a8aea23a2f" providerId="LiveId" clId="{4A047586-1D98-4AC1-8BEB-9615AB1D6248}" dt="2021-03-28T09:58:01.007" v="182" actId="478"/>
          <ac:spMkLst>
            <pc:docMk/>
            <pc:sldMk cId="3208816549" sldId="748"/>
            <ac:spMk id="31" creationId="{2B88C466-F213-4FE8-882E-3C16AB749A28}"/>
          </ac:spMkLst>
        </pc:spChg>
        <pc:spChg chg="del mod topLvl">
          <ac:chgData name="Lei Wu" userId="f083b2a8aea23a2f" providerId="LiveId" clId="{4A047586-1D98-4AC1-8BEB-9615AB1D6248}" dt="2021-03-28T09:58:01.007" v="182" actId="478"/>
          <ac:spMkLst>
            <pc:docMk/>
            <pc:sldMk cId="3208816549" sldId="748"/>
            <ac:spMk id="32" creationId="{77EAAD88-2514-4FB6-AA29-302F08BFC421}"/>
          </ac:spMkLst>
        </pc:spChg>
        <pc:spChg chg="del mod topLvl">
          <ac:chgData name="Lei Wu" userId="f083b2a8aea23a2f" providerId="LiveId" clId="{4A047586-1D98-4AC1-8BEB-9615AB1D6248}" dt="2021-03-28T09:58:01.007" v="182" actId="478"/>
          <ac:spMkLst>
            <pc:docMk/>
            <pc:sldMk cId="3208816549" sldId="748"/>
            <ac:spMk id="34" creationId="{67C312FE-479B-4366-9FF6-0B2E06DB3342}"/>
          </ac:spMkLst>
        </pc:spChg>
        <pc:spChg chg="del mod topLvl">
          <ac:chgData name="Lei Wu" userId="f083b2a8aea23a2f" providerId="LiveId" clId="{4A047586-1D98-4AC1-8BEB-9615AB1D6248}" dt="2021-03-28T09:58:01.007" v="182" actId="478"/>
          <ac:spMkLst>
            <pc:docMk/>
            <pc:sldMk cId="3208816549" sldId="748"/>
            <ac:spMk id="35" creationId="{8F23FDC6-A09A-493B-8927-C5BB687D3CB5}"/>
          </ac:spMkLst>
        </pc:spChg>
        <pc:spChg chg="del mod topLvl">
          <ac:chgData name="Lei Wu" userId="f083b2a8aea23a2f" providerId="LiveId" clId="{4A047586-1D98-4AC1-8BEB-9615AB1D6248}" dt="2021-03-28T09:56:12.407" v="164" actId="478"/>
          <ac:spMkLst>
            <pc:docMk/>
            <pc:sldMk cId="3208816549" sldId="748"/>
            <ac:spMk id="36" creationId="{C0B21B6D-7806-46A1-8004-624D38D9AC99}"/>
          </ac:spMkLst>
        </pc:spChg>
        <pc:spChg chg="mod">
          <ac:chgData name="Lei Wu" userId="f083b2a8aea23a2f" providerId="LiveId" clId="{4A047586-1D98-4AC1-8BEB-9615AB1D6248}" dt="2021-03-28T09:57:25.761" v="180" actId="1076"/>
          <ac:spMkLst>
            <pc:docMk/>
            <pc:sldMk cId="3208816549" sldId="748"/>
            <ac:spMk id="38" creationId="{84122201-761C-45DD-B9CD-E89E44772968}"/>
          </ac:spMkLst>
        </pc:spChg>
        <pc:spChg chg="mod">
          <ac:chgData name="Lei Wu" userId="f083b2a8aea23a2f" providerId="LiveId" clId="{4A047586-1D98-4AC1-8BEB-9615AB1D6248}" dt="2021-03-28T09:57:25.761" v="180" actId="1076"/>
          <ac:spMkLst>
            <pc:docMk/>
            <pc:sldMk cId="3208816549" sldId="748"/>
            <ac:spMk id="39" creationId="{C22D94D9-CEA2-4BCC-9D73-8D8C7D78EAD4}"/>
          </ac:spMkLst>
        </pc:spChg>
        <pc:spChg chg="mod">
          <ac:chgData name="Lei Wu" userId="f083b2a8aea23a2f" providerId="LiveId" clId="{4A047586-1D98-4AC1-8BEB-9615AB1D6248}" dt="2021-03-28T09:55:11.381" v="157" actId="1076"/>
          <ac:spMkLst>
            <pc:docMk/>
            <pc:sldMk cId="3208816549" sldId="748"/>
            <ac:spMk id="41" creationId="{E78AD8B9-51EB-4E76-B4BA-35494B5407D2}"/>
          </ac:spMkLst>
        </pc:spChg>
        <pc:spChg chg="mod">
          <ac:chgData name="Lei Wu" userId="f083b2a8aea23a2f" providerId="LiveId" clId="{4A047586-1D98-4AC1-8BEB-9615AB1D6248}" dt="2021-03-28T09:55:11.381" v="157" actId="1076"/>
          <ac:spMkLst>
            <pc:docMk/>
            <pc:sldMk cId="3208816549" sldId="748"/>
            <ac:spMk id="42" creationId="{EC561897-9738-4755-BBE7-9BA81B67F796}"/>
          </ac:spMkLst>
        </pc:spChg>
        <pc:spChg chg="mod">
          <ac:chgData name="Lei Wu" userId="f083b2a8aea23a2f" providerId="LiveId" clId="{4A047586-1D98-4AC1-8BEB-9615AB1D6248}" dt="2021-03-28T09:55:11.381" v="157" actId="1076"/>
          <ac:spMkLst>
            <pc:docMk/>
            <pc:sldMk cId="3208816549" sldId="748"/>
            <ac:spMk id="45" creationId="{5A7C937D-8EC5-4C1A-8FC4-BE665F8234B2}"/>
          </ac:spMkLst>
        </pc:spChg>
        <pc:spChg chg="mod">
          <ac:chgData name="Lei Wu" userId="f083b2a8aea23a2f" providerId="LiveId" clId="{4A047586-1D98-4AC1-8BEB-9615AB1D6248}" dt="2021-03-28T09:55:11.381" v="157" actId="1076"/>
          <ac:spMkLst>
            <pc:docMk/>
            <pc:sldMk cId="3208816549" sldId="748"/>
            <ac:spMk id="46" creationId="{6BA1D73B-9EFB-4819-B6E6-1B8F0B1B08E0}"/>
          </ac:spMkLst>
        </pc:spChg>
        <pc:spChg chg="mod">
          <ac:chgData name="Lei Wu" userId="f083b2a8aea23a2f" providerId="LiveId" clId="{4A047586-1D98-4AC1-8BEB-9615AB1D6248}" dt="2021-03-28T09:55:11.381" v="157" actId="1076"/>
          <ac:spMkLst>
            <pc:docMk/>
            <pc:sldMk cId="3208816549" sldId="748"/>
            <ac:spMk id="47" creationId="{59789AC8-0E71-477B-8836-7CA7317C0858}"/>
          </ac:spMkLst>
        </pc:spChg>
        <pc:spChg chg="mod">
          <ac:chgData name="Lei Wu" userId="f083b2a8aea23a2f" providerId="LiveId" clId="{4A047586-1D98-4AC1-8BEB-9615AB1D6248}" dt="2021-03-28T09:55:11.381" v="157" actId="1076"/>
          <ac:spMkLst>
            <pc:docMk/>
            <pc:sldMk cId="3208816549" sldId="748"/>
            <ac:spMk id="48" creationId="{3E91D389-883A-4BAC-AAAF-BDD945760160}"/>
          </ac:spMkLst>
        </pc:spChg>
        <pc:spChg chg="mod">
          <ac:chgData name="Lei Wu" userId="f083b2a8aea23a2f" providerId="LiveId" clId="{4A047586-1D98-4AC1-8BEB-9615AB1D6248}" dt="2021-03-28T09:55:57.966" v="160" actId="1076"/>
          <ac:spMkLst>
            <pc:docMk/>
            <pc:sldMk cId="3208816549" sldId="748"/>
            <ac:spMk id="51" creationId="{1E1E6ED7-C1B3-4DC0-9D83-23174D5AE260}"/>
          </ac:spMkLst>
        </pc:spChg>
        <pc:spChg chg="mod">
          <ac:chgData name="Lei Wu" userId="f083b2a8aea23a2f" providerId="LiveId" clId="{4A047586-1D98-4AC1-8BEB-9615AB1D6248}" dt="2021-03-28T09:55:57.966" v="160" actId="1076"/>
          <ac:spMkLst>
            <pc:docMk/>
            <pc:sldMk cId="3208816549" sldId="748"/>
            <ac:spMk id="52" creationId="{68D6C928-8F20-410B-9975-856C1947B6FE}"/>
          </ac:spMkLst>
        </pc:spChg>
        <pc:spChg chg="mod">
          <ac:chgData name="Lei Wu" userId="f083b2a8aea23a2f" providerId="LiveId" clId="{4A047586-1D98-4AC1-8BEB-9615AB1D6248}" dt="2021-03-28T09:55:57.966" v="160" actId="1076"/>
          <ac:spMkLst>
            <pc:docMk/>
            <pc:sldMk cId="3208816549" sldId="748"/>
            <ac:spMk id="53" creationId="{6D3B1A60-82F7-4848-B307-8DB83E342F44}"/>
          </ac:spMkLst>
        </pc:spChg>
        <pc:spChg chg="mod">
          <ac:chgData name="Lei Wu" userId="f083b2a8aea23a2f" providerId="LiveId" clId="{4A047586-1D98-4AC1-8BEB-9615AB1D6248}" dt="2021-03-28T09:55:57.966" v="160" actId="1076"/>
          <ac:spMkLst>
            <pc:docMk/>
            <pc:sldMk cId="3208816549" sldId="748"/>
            <ac:spMk id="54" creationId="{D81F66A1-4AAE-4FEC-9012-2CE0363EA828}"/>
          </ac:spMkLst>
        </pc:spChg>
        <pc:spChg chg="add mod">
          <ac:chgData name="Lei Wu" userId="f083b2a8aea23a2f" providerId="LiveId" clId="{4A047586-1D98-4AC1-8BEB-9615AB1D6248}" dt="2021-03-28T10:18:10.238" v="513" actId="1076"/>
          <ac:spMkLst>
            <pc:docMk/>
            <pc:sldMk cId="3208816549" sldId="748"/>
            <ac:spMk id="55" creationId="{B23FF294-64C3-41E1-A258-1F1179B87912}"/>
          </ac:spMkLst>
        </pc:spChg>
        <pc:spChg chg="add mod">
          <ac:chgData name="Lei Wu" userId="f083b2a8aea23a2f" providerId="LiveId" clId="{4A047586-1D98-4AC1-8BEB-9615AB1D6248}" dt="2021-03-28T10:18:10.238" v="513" actId="1076"/>
          <ac:spMkLst>
            <pc:docMk/>
            <pc:sldMk cId="3208816549" sldId="748"/>
            <ac:spMk id="56" creationId="{22FB0252-B4E1-4E5E-845C-64B1A76B7F64}"/>
          </ac:spMkLst>
        </pc:spChg>
        <pc:spChg chg="add mod">
          <ac:chgData name="Lei Wu" userId="f083b2a8aea23a2f" providerId="LiveId" clId="{4A047586-1D98-4AC1-8BEB-9615AB1D6248}" dt="2021-03-28T10:18:10.238" v="513" actId="1076"/>
          <ac:spMkLst>
            <pc:docMk/>
            <pc:sldMk cId="3208816549" sldId="748"/>
            <ac:spMk id="57" creationId="{9BA00047-DBFA-4380-9FA8-1F019CB6E8AF}"/>
          </ac:spMkLst>
        </pc:spChg>
        <pc:spChg chg="add mod">
          <ac:chgData name="Lei Wu" userId="f083b2a8aea23a2f" providerId="LiveId" clId="{4A047586-1D98-4AC1-8BEB-9615AB1D6248}" dt="2021-03-28T10:18:10.238" v="513" actId="1076"/>
          <ac:spMkLst>
            <pc:docMk/>
            <pc:sldMk cId="3208816549" sldId="748"/>
            <ac:spMk id="58" creationId="{1C133752-CAAB-4B6A-A443-0EFDCA4813BC}"/>
          </ac:spMkLst>
        </pc:spChg>
        <pc:spChg chg="add mod">
          <ac:chgData name="Lei Wu" userId="f083b2a8aea23a2f" providerId="LiveId" clId="{4A047586-1D98-4AC1-8BEB-9615AB1D6248}" dt="2021-03-28T10:18:10.238" v="513" actId="1076"/>
          <ac:spMkLst>
            <pc:docMk/>
            <pc:sldMk cId="3208816549" sldId="748"/>
            <ac:spMk id="59" creationId="{445D9145-4CFA-407D-8070-0B82F1D26CE9}"/>
          </ac:spMkLst>
        </pc:spChg>
        <pc:spChg chg="add mod">
          <ac:chgData name="Lei Wu" userId="f083b2a8aea23a2f" providerId="LiveId" clId="{4A047586-1D98-4AC1-8BEB-9615AB1D6248}" dt="2021-03-28T10:18:10.238" v="513" actId="1076"/>
          <ac:spMkLst>
            <pc:docMk/>
            <pc:sldMk cId="3208816549" sldId="748"/>
            <ac:spMk id="60" creationId="{54C07038-6070-478D-B122-A17CAC451A7D}"/>
          </ac:spMkLst>
        </pc:spChg>
        <pc:spChg chg="add mod">
          <ac:chgData name="Lei Wu" userId="f083b2a8aea23a2f" providerId="LiveId" clId="{4A047586-1D98-4AC1-8BEB-9615AB1D6248}" dt="2021-03-28T10:18:10.238" v="513" actId="1076"/>
          <ac:spMkLst>
            <pc:docMk/>
            <pc:sldMk cId="3208816549" sldId="748"/>
            <ac:spMk id="61" creationId="{A04D29E2-BAB3-4043-B0FE-69A7DA9EDC6A}"/>
          </ac:spMkLst>
        </pc:spChg>
        <pc:spChg chg="add mod">
          <ac:chgData name="Lei Wu" userId="f083b2a8aea23a2f" providerId="LiveId" clId="{4A047586-1D98-4AC1-8BEB-9615AB1D6248}" dt="2021-03-28T10:18:10.238" v="513" actId="1076"/>
          <ac:spMkLst>
            <pc:docMk/>
            <pc:sldMk cId="3208816549" sldId="748"/>
            <ac:spMk id="62" creationId="{2FEBF787-018E-4F51-AD3D-AB315D83C65F}"/>
          </ac:spMkLst>
        </pc:spChg>
        <pc:spChg chg="add mod">
          <ac:chgData name="Lei Wu" userId="f083b2a8aea23a2f" providerId="LiveId" clId="{4A047586-1D98-4AC1-8BEB-9615AB1D6248}" dt="2021-03-28T10:18:10.238" v="513" actId="1076"/>
          <ac:spMkLst>
            <pc:docMk/>
            <pc:sldMk cId="3208816549" sldId="748"/>
            <ac:spMk id="63" creationId="{DA24D43A-9617-44E0-9314-FE805A0CC7B8}"/>
          </ac:spMkLst>
        </pc:spChg>
        <pc:spChg chg="add mod">
          <ac:chgData name="Lei Wu" userId="f083b2a8aea23a2f" providerId="LiveId" clId="{4A047586-1D98-4AC1-8BEB-9615AB1D6248}" dt="2021-03-28T10:18:10.238" v="513" actId="1076"/>
          <ac:spMkLst>
            <pc:docMk/>
            <pc:sldMk cId="3208816549" sldId="748"/>
            <ac:spMk id="64" creationId="{9FB08B95-68D8-42BB-A6DD-5A1B626A4E3D}"/>
          </ac:spMkLst>
        </pc:spChg>
        <pc:spChg chg="add mod">
          <ac:chgData name="Lei Wu" userId="f083b2a8aea23a2f" providerId="LiveId" clId="{4A047586-1D98-4AC1-8BEB-9615AB1D6248}" dt="2021-03-28T10:18:10.238" v="513" actId="1076"/>
          <ac:spMkLst>
            <pc:docMk/>
            <pc:sldMk cId="3208816549" sldId="748"/>
            <ac:spMk id="65" creationId="{DAFD7025-DC5B-46B5-AEE9-234235F6EFD2}"/>
          </ac:spMkLst>
        </pc:spChg>
        <pc:spChg chg="add mod">
          <ac:chgData name="Lei Wu" userId="f083b2a8aea23a2f" providerId="LiveId" clId="{4A047586-1D98-4AC1-8BEB-9615AB1D6248}" dt="2021-03-28T10:18:10.238" v="513" actId="1076"/>
          <ac:spMkLst>
            <pc:docMk/>
            <pc:sldMk cId="3208816549" sldId="748"/>
            <ac:spMk id="66" creationId="{79659031-8C01-4A36-8AAE-294461B342C2}"/>
          </ac:spMkLst>
        </pc:spChg>
        <pc:spChg chg="add mod">
          <ac:chgData name="Lei Wu" userId="f083b2a8aea23a2f" providerId="LiveId" clId="{4A047586-1D98-4AC1-8BEB-9615AB1D6248}" dt="2021-03-28T10:18:10.238" v="513" actId="1076"/>
          <ac:spMkLst>
            <pc:docMk/>
            <pc:sldMk cId="3208816549" sldId="748"/>
            <ac:spMk id="67" creationId="{CD35E196-94A6-4D22-806D-51407B0151F8}"/>
          </ac:spMkLst>
        </pc:spChg>
        <pc:spChg chg="add mod">
          <ac:chgData name="Lei Wu" userId="f083b2a8aea23a2f" providerId="LiveId" clId="{4A047586-1D98-4AC1-8BEB-9615AB1D6248}" dt="2021-03-28T10:18:10.238" v="513" actId="1076"/>
          <ac:spMkLst>
            <pc:docMk/>
            <pc:sldMk cId="3208816549" sldId="748"/>
            <ac:spMk id="68" creationId="{1CA31669-2615-42B6-9524-CF67B12F098F}"/>
          </ac:spMkLst>
        </pc:spChg>
        <pc:spChg chg="add mod">
          <ac:chgData name="Lei Wu" userId="f083b2a8aea23a2f" providerId="LiveId" clId="{4A047586-1D98-4AC1-8BEB-9615AB1D6248}" dt="2021-03-28T10:18:10.238" v="513" actId="1076"/>
          <ac:spMkLst>
            <pc:docMk/>
            <pc:sldMk cId="3208816549" sldId="748"/>
            <ac:spMk id="69" creationId="{A8D31AFA-43F0-4D24-A035-701F5208836B}"/>
          </ac:spMkLst>
        </pc:spChg>
        <pc:spChg chg="add mod">
          <ac:chgData name="Lei Wu" userId="f083b2a8aea23a2f" providerId="LiveId" clId="{4A047586-1D98-4AC1-8BEB-9615AB1D6248}" dt="2021-03-28T10:18:10.238" v="513" actId="1076"/>
          <ac:spMkLst>
            <pc:docMk/>
            <pc:sldMk cId="3208816549" sldId="748"/>
            <ac:spMk id="70" creationId="{C5A0F95E-3870-4A0E-B43F-5F7A557E5E76}"/>
          </ac:spMkLst>
        </pc:spChg>
        <pc:spChg chg="add mod">
          <ac:chgData name="Lei Wu" userId="f083b2a8aea23a2f" providerId="LiveId" clId="{4A047586-1D98-4AC1-8BEB-9615AB1D6248}" dt="2021-03-28T10:18:10.238" v="513" actId="1076"/>
          <ac:spMkLst>
            <pc:docMk/>
            <pc:sldMk cId="3208816549" sldId="748"/>
            <ac:spMk id="71" creationId="{8A9ABD79-0A65-4975-B99E-56769C3F7C03}"/>
          </ac:spMkLst>
        </pc:spChg>
        <pc:spChg chg="add mod">
          <ac:chgData name="Lei Wu" userId="f083b2a8aea23a2f" providerId="LiveId" clId="{4A047586-1D98-4AC1-8BEB-9615AB1D6248}" dt="2021-03-28T10:18:10.238" v="513" actId="1076"/>
          <ac:spMkLst>
            <pc:docMk/>
            <pc:sldMk cId="3208816549" sldId="748"/>
            <ac:spMk id="72" creationId="{9C378FC2-4658-453F-9447-25865725E20A}"/>
          </ac:spMkLst>
        </pc:spChg>
        <pc:spChg chg="mod">
          <ac:chgData name="Lei Wu" userId="f083b2a8aea23a2f" providerId="LiveId" clId="{4A047586-1D98-4AC1-8BEB-9615AB1D6248}" dt="2021-03-28T10:51:15.271" v="2202" actId="1076"/>
          <ac:spMkLst>
            <pc:docMk/>
            <pc:sldMk cId="3208816549" sldId="748"/>
            <ac:spMk id="75" creationId="{9E2456B6-D3BF-4164-91CA-1BA70AED3A5E}"/>
          </ac:spMkLst>
        </pc:spChg>
        <pc:spChg chg="mod">
          <ac:chgData name="Lei Wu" userId="f083b2a8aea23a2f" providerId="LiveId" clId="{4A047586-1D98-4AC1-8BEB-9615AB1D6248}" dt="2021-03-28T10:51:15.271" v="2202" actId="1076"/>
          <ac:spMkLst>
            <pc:docMk/>
            <pc:sldMk cId="3208816549" sldId="748"/>
            <ac:spMk id="76" creationId="{F3ECD0E1-455B-40AA-90D7-DCA87D8B6246}"/>
          </ac:spMkLst>
        </pc:spChg>
        <pc:spChg chg="mod">
          <ac:chgData name="Lei Wu" userId="f083b2a8aea23a2f" providerId="LiveId" clId="{4A047586-1D98-4AC1-8BEB-9615AB1D6248}" dt="2021-03-28T10:51:15.271" v="2202" actId="1076"/>
          <ac:spMkLst>
            <pc:docMk/>
            <pc:sldMk cId="3208816549" sldId="748"/>
            <ac:spMk id="77" creationId="{65F1B546-C8D7-4CDF-86C5-217C744DEFD7}"/>
          </ac:spMkLst>
        </pc:spChg>
        <pc:spChg chg="mod">
          <ac:chgData name="Lei Wu" userId="f083b2a8aea23a2f" providerId="LiveId" clId="{4A047586-1D98-4AC1-8BEB-9615AB1D6248}" dt="2021-03-28T10:51:15.271" v="2202" actId="1076"/>
          <ac:spMkLst>
            <pc:docMk/>
            <pc:sldMk cId="3208816549" sldId="748"/>
            <ac:spMk id="78" creationId="{81BD2A3A-3DA0-4178-A790-58A9B0D674C4}"/>
          </ac:spMkLst>
        </pc:spChg>
        <pc:spChg chg="mod">
          <ac:chgData name="Lei Wu" userId="f083b2a8aea23a2f" providerId="LiveId" clId="{4A047586-1D98-4AC1-8BEB-9615AB1D6248}" dt="2021-03-28T10:51:15.271" v="2202" actId="1076"/>
          <ac:spMkLst>
            <pc:docMk/>
            <pc:sldMk cId="3208816549" sldId="748"/>
            <ac:spMk id="79" creationId="{A3BCE73B-03B6-490F-9B27-C4FB02D0CA47}"/>
          </ac:spMkLst>
        </pc:spChg>
        <pc:spChg chg="mod">
          <ac:chgData name="Lei Wu" userId="f083b2a8aea23a2f" providerId="LiveId" clId="{4A047586-1D98-4AC1-8BEB-9615AB1D6248}" dt="2021-03-28T10:51:15.271" v="2202" actId="1076"/>
          <ac:spMkLst>
            <pc:docMk/>
            <pc:sldMk cId="3208816549" sldId="748"/>
            <ac:spMk id="80" creationId="{CF258B16-839B-403D-AD32-371441E8FA7D}"/>
          </ac:spMkLst>
        </pc:spChg>
        <pc:spChg chg="mod">
          <ac:chgData name="Lei Wu" userId="f083b2a8aea23a2f" providerId="LiveId" clId="{4A047586-1D98-4AC1-8BEB-9615AB1D6248}" dt="2021-03-28T10:51:15.271" v="2202" actId="1076"/>
          <ac:spMkLst>
            <pc:docMk/>
            <pc:sldMk cId="3208816549" sldId="748"/>
            <ac:spMk id="81" creationId="{49554209-420B-412E-BFA9-E582CC9C48E8}"/>
          </ac:spMkLst>
        </pc:spChg>
        <pc:spChg chg="mod">
          <ac:chgData name="Lei Wu" userId="f083b2a8aea23a2f" providerId="LiveId" clId="{4A047586-1D98-4AC1-8BEB-9615AB1D6248}" dt="2021-03-28T10:51:15.271" v="2202" actId="1076"/>
          <ac:spMkLst>
            <pc:docMk/>
            <pc:sldMk cId="3208816549" sldId="748"/>
            <ac:spMk id="82" creationId="{55B8CBEB-7D25-4E39-AD9B-7EDCA3E27A71}"/>
          </ac:spMkLst>
        </pc:spChg>
        <pc:spChg chg="mod">
          <ac:chgData name="Lei Wu" userId="f083b2a8aea23a2f" providerId="LiveId" clId="{4A047586-1D98-4AC1-8BEB-9615AB1D6248}" dt="2021-03-28T10:51:15.271" v="2202" actId="1076"/>
          <ac:spMkLst>
            <pc:docMk/>
            <pc:sldMk cId="3208816549" sldId="748"/>
            <ac:spMk id="83" creationId="{7C786F32-3314-4059-9C51-32FBDEFC3108}"/>
          </ac:spMkLst>
        </pc:spChg>
        <pc:spChg chg="mod">
          <ac:chgData name="Lei Wu" userId="f083b2a8aea23a2f" providerId="LiveId" clId="{4A047586-1D98-4AC1-8BEB-9615AB1D6248}" dt="2021-03-28T10:51:15.271" v="2202" actId="1076"/>
          <ac:spMkLst>
            <pc:docMk/>
            <pc:sldMk cId="3208816549" sldId="748"/>
            <ac:spMk id="84" creationId="{0FAB945F-2656-4A55-A75E-A91657BE6C0E}"/>
          </ac:spMkLst>
        </pc:spChg>
        <pc:spChg chg="mod">
          <ac:chgData name="Lei Wu" userId="f083b2a8aea23a2f" providerId="LiveId" clId="{4A047586-1D98-4AC1-8BEB-9615AB1D6248}" dt="2021-03-28T10:51:15.271" v="2202" actId="1076"/>
          <ac:spMkLst>
            <pc:docMk/>
            <pc:sldMk cId="3208816549" sldId="748"/>
            <ac:spMk id="85" creationId="{BC6442E3-666F-483F-8291-C4E44E1E5DB9}"/>
          </ac:spMkLst>
        </pc:spChg>
        <pc:spChg chg="mod">
          <ac:chgData name="Lei Wu" userId="f083b2a8aea23a2f" providerId="LiveId" clId="{4A047586-1D98-4AC1-8BEB-9615AB1D6248}" dt="2021-03-28T10:51:15.271" v="2202" actId="1076"/>
          <ac:spMkLst>
            <pc:docMk/>
            <pc:sldMk cId="3208816549" sldId="748"/>
            <ac:spMk id="86" creationId="{7A4A329C-C13F-4A1F-85DE-04503E55F622}"/>
          </ac:spMkLst>
        </pc:spChg>
        <pc:spChg chg="mod">
          <ac:chgData name="Lei Wu" userId="f083b2a8aea23a2f" providerId="LiveId" clId="{4A047586-1D98-4AC1-8BEB-9615AB1D6248}" dt="2021-03-28T10:51:15.271" v="2202" actId="1076"/>
          <ac:spMkLst>
            <pc:docMk/>
            <pc:sldMk cId="3208816549" sldId="748"/>
            <ac:spMk id="87" creationId="{5BAC55F8-D5A7-435F-BEDB-D9E4C9DE2253}"/>
          </ac:spMkLst>
        </pc:spChg>
        <pc:spChg chg="mod">
          <ac:chgData name="Lei Wu" userId="f083b2a8aea23a2f" providerId="LiveId" clId="{4A047586-1D98-4AC1-8BEB-9615AB1D6248}" dt="2021-03-28T10:51:15.271" v="2202" actId="1076"/>
          <ac:spMkLst>
            <pc:docMk/>
            <pc:sldMk cId="3208816549" sldId="748"/>
            <ac:spMk id="88" creationId="{10EEC1ED-65BA-4C43-840A-8E6D2F9EBC10}"/>
          </ac:spMkLst>
        </pc:spChg>
        <pc:spChg chg="mod">
          <ac:chgData name="Lei Wu" userId="f083b2a8aea23a2f" providerId="LiveId" clId="{4A047586-1D98-4AC1-8BEB-9615AB1D6248}" dt="2021-03-28T10:51:15.271" v="2202" actId="1076"/>
          <ac:spMkLst>
            <pc:docMk/>
            <pc:sldMk cId="3208816549" sldId="748"/>
            <ac:spMk id="89" creationId="{8A879235-049B-44D3-B58A-2BF2A324A90E}"/>
          </ac:spMkLst>
        </pc:spChg>
        <pc:spChg chg="mod">
          <ac:chgData name="Lei Wu" userId="f083b2a8aea23a2f" providerId="LiveId" clId="{4A047586-1D98-4AC1-8BEB-9615AB1D6248}" dt="2021-03-28T10:51:15.271" v="2202" actId="1076"/>
          <ac:spMkLst>
            <pc:docMk/>
            <pc:sldMk cId="3208816549" sldId="748"/>
            <ac:spMk id="90" creationId="{E53A26A8-E460-449F-8FDE-65C56670BEA0}"/>
          </ac:spMkLst>
        </pc:spChg>
        <pc:spChg chg="mod">
          <ac:chgData name="Lei Wu" userId="f083b2a8aea23a2f" providerId="LiveId" clId="{4A047586-1D98-4AC1-8BEB-9615AB1D6248}" dt="2021-03-28T10:51:15.271" v="2202" actId="1076"/>
          <ac:spMkLst>
            <pc:docMk/>
            <pc:sldMk cId="3208816549" sldId="748"/>
            <ac:spMk id="91" creationId="{1C0E7175-F4F4-4CF6-9C99-5721ECCD00E4}"/>
          </ac:spMkLst>
        </pc:spChg>
        <pc:spChg chg="mod">
          <ac:chgData name="Lei Wu" userId="f083b2a8aea23a2f" providerId="LiveId" clId="{4A047586-1D98-4AC1-8BEB-9615AB1D6248}" dt="2021-03-28T10:51:15.271" v="2202" actId="1076"/>
          <ac:spMkLst>
            <pc:docMk/>
            <pc:sldMk cId="3208816549" sldId="748"/>
            <ac:spMk id="92" creationId="{62ABDEE2-A394-4CB8-BB3E-E0B5FC54E51B}"/>
          </ac:spMkLst>
        </pc:spChg>
        <pc:grpChg chg="add del mod">
          <ac:chgData name="Lei Wu" userId="f083b2a8aea23a2f" providerId="LiveId" clId="{4A047586-1D98-4AC1-8BEB-9615AB1D6248}" dt="2021-03-28T09:55:03.278" v="154"/>
          <ac:grpSpMkLst>
            <pc:docMk/>
            <pc:sldMk cId="3208816549" sldId="748"/>
            <ac:grpSpMk id="5" creationId="{0EC28570-1051-43D3-A85F-0AF6594B0A13}"/>
          </ac:grpSpMkLst>
        </pc:grpChg>
        <pc:grpChg chg="add del mod">
          <ac:chgData name="Lei Wu" userId="f083b2a8aea23a2f" providerId="LiveId" clId="{4A047586-1D98-4AC1-8BEB-9615AB1D6248}" dt="2021-03-28T09:55:03.278" v="154"/>
          <ac:grpSpMkLst>
            <pc:docMk/>
            <pc:sldMk cId="3208816549" sldId="748"/>
            <ac:grpSpMk id="8" creationId="{6785BDD9-0C7F-4E64-816C-63B5C46F13FA}"/>
          </ac:grpSpMkLst>
        </pc:grpChg>
        <pc:grpChg chg="add del mod">
          <ac:chgData name="Lei Wu" userId="f083b2a8aea23a2f" providerId="LiveId" clId="{4A047586-1D98-4AC1-8BEB-9615AB1D6248}" dt="2021-03-28T09:55:03.278" v="154"/>
          <ac:grpSpMkLst>
            <pc:docMk/>
            <pc:sldMk cId="3208816549" sldId="748"/>
            <ac:grpSpMk id="12" creationId="{6BB2A07D-BB12-46C7-B37F-685387AEDD2C}"/>
          </ac:grpSpMkLst>
        </pc:grpChg>
        <pc:grpChg chg="add del mod">
          <ac:chgData name="Lei Wu" userId="f083b2a8aea23a2f" providerId="LiveId" clId="{4A047586-1D98-4AC1-8BEB-9615AB1D6248}" dt="2021-03-28T09:55:03.278" v="154"/>
          <ac:grpSpMkLst>
            <pc:docMk/>
            <pc:sldMk cId="3208816549" sldId="748"/>
            <ac:grpSpMk id="15" creationId="{2E393F13-36D7-4B44-92AA-DF02C5BADA0C}"/>
          </ac:grpSpMkLst>
        </pc:grpChg>
        <pc:grpChg chg="add del mod">
          <ac:chgData name="Lei Wu" userId="f083b2a8aea23a2f" providerId="LiveId" clId="{4A047586-1D98-4AC1-8BEB-9615AB1D6248}" dt="2021-03-28T09:55:03.278" v="154"/>
          <ac:grpSpMkLst>
            <pc:docMk/>
            <pc:sldMk cId="3208816549" sldId="748"/>
            <ac:grpSpMk id="18" creationId="{1049F1EB-D77A-42D0-A2E1-E4776C0F2A48}"/>
          </ac:grpSpMkLst>
        </pc:grpChg>
        <pc:grpChg chg="mod">
          <ac:chgData name="Lei Wu" userId="f083b2a8aea23a2f" providerId="LiveId" clId="{4A047586-1D98-4AC1-8BEB-9615AB1D6248}" dt="2021-03-28T09:55:01.757" v="153"/>
          <ac:grpSpMkLst>
            <pc:docMk/>
            <pc:sldMk cId="3208816549" sldId="748"/>
            <ac:grpSpMk id="19" creationId="{FEBB8EDD-B741-405C-8D10-594BB60C5029}"/>
          </ac:grpSpMkLst>
        </pc:grpChg>
        <pc:grpChg chg="add del mod">
          <ac:chgData name="Lei Wu" userId="f083b2a8aea23a2f" providerId="LiveId" clId="{4A047586-1D98-4AC1-8BEB-9615AB1D6248}" dt="2021-03-28T09:55:03.278" v="154"/>
          <ac:grpSpMkLst>
            <pc:docMk/>
            <pc:sldMk cId="3208816549" sldId="748"/>
            <ac:grpSpMk id="24" creationId="{88C97948-A07C-4CB8-8D44-649DE5256F10}"/>
          </ac:grpSpMkLst>
        </pc:grpChg>
        <pc:grpChg chg="mod">
          <ac:chgData name="Lei Wu" userId="f083b2a8aea23a2f" providerId="LiveId" clId="{4A047586-1D98-4AC1-8BEB-9615AB1D6248}" dt="2021-03-28T09:55:01.757" v="153"/>
          <ac:grpSpMkLst>
            <pc:docMk/>
            <pc:sldMk cId="3208816549" sldId="748"/>
            <ac:grpSpMk id="25" creationId="{1F295C18-F74A-4871-9ACA-F4F4DA06088D}"/>
          </ac:grpSpMkLst>
        </pc:grpChg>
        <pc:grpChg chg="add del mod">
          <ac:chgData name="Lei Wu" userId="f083b2a8aea23a2f" providerId="LiveId" clId="{4A047586-1D98-4AC1-8BEB-9615AB1D6248}" dt="2021-03-28T09:57:18.356" v="179" actId="165"/>
          <ac:grpSpMkLst>
            <pc:docMk/>
            <pc:sldMk cId="3208816549" sldId="748"/>
            <ac:grpSpMk id="30" creationId="{18A176F9-63D5-4FB1-A499-3449E4CADB42}"/>
          </ac:grpSpMkLst>
        </pc:grpChg>
        <pc:grpChg chg="add del mod">
          <ac:chgData name="Lei Wu" userId="f083b2a8aea23a2f" providerId="LiveId" clId="{4A047586-1D98-4AC1-8BEB-9615AB1D6248}" dt="2021-03-28T09:56:04.181" v="161" actId="165"/>
          <ac:grpSpMkLst>
            <pc:docMk/>
            <pc:sldMk cId="3208816549" sldId="748"/>
            <ac:grpSpMk id="33" creationId="{017AC11A-AFF6-42DE-BF59-983E9C44F0F1}"/>
          </ac:grpSpMkLst>
        </pc:grpChg>
        <pc:grpChg chg="add del mod">
          <ac:chgData name="Lei Wu" userId="f083b2a8aea23a2f" providerId="LiveId" clId="{4A047586-1D98-4AC1-8BEB-9615AB1D6248}" dt="2021-03-28T09:58:01.007" v="182" actId="478"/>
          <ac:grpSpMkLst>
            <pc:docMk/>
            <pc:sldMk cId="3208816549" sldId="748"/>
            <ac:grpSpMk id="37" creationId="{9E193A04-7208-447F-9313-62E10B3C9F34}"/>
          </ac:grpSpMkLst>
        </pc:grpChg>
        <pc:grpChg chg="add del mod">
          <ac:chgData name="Lei Wu" userId="f083b2a8aea23a2f" providerId="LiveId" clId="{4A047586-1D98-4AC1-8BEB-9615AB1D6248}" dt="2021-03-28T09:58:01.007" v="182" actId="478"/>
          <ac:grpSpMkLst>
            <pc:docMk/>
            <pc:sldMk cId="3208816549" sldId="748"/>
            <ac:grpSpMk id="40" creationId="{256A91A4-2684-47C9-83D4-D4B28362A613}"/>
          </ac:grpSpMkLst>
        </pc:grpChg>
        <pc:grpChg chg="add del mod">
          <ac:chgData name="Lei Wu" userId="f083b2a8aea23a2f" providerId="LiveId" clId="{4A047586-1D98-4AC1-8BEB-9615AB1D6248}" dt="2021-03-28T09:58:01.007" v="182" actId="478"/>
          <ac:grpSpMkLst>
            <pc:docMk/>
            <pc:sldMk cId="3208816549" sldId="748"/>
            <ac:grpSpMk id="43" creationId="{456CD89C-24A2-4D63-A93B-139E1822BA8B}"/>
          </ac:grpSpMkLst>
        </pc:grpChg>
        <pc:grpChg chg="mod">
          <ac:chgData name="Lei Wu" userId="f083b2a8aea23a2f" providerId="LiveId" clId="{4A047586-1D98-4AC1-8BEB-9615AB1D6248}" dt="2021-03-28T09:55:11.381" v="157" actId="1076"/>
          <ac:grpSpMkLst>
            <pc:docMk/>
            <pc:sldMk cId="3208816549" sldId="748"/>
            <ac:grpSpMk id="44" creationId="{C294D597-DDEC-4E6A-A76C-0A4E1100155B}"/>
          </ac:grpSpMkLst>
        </pc:grpChg>
        <pc:grpChg chg="add del mod">
          <ac:chgData name="Lei Wu" userId="f083b2a8aea23a2f" providerId="LiveId" clId="{4A047586-1D98-4AC1-8BEB-9615AB1D6248}" dt="2021-03-28T09:58:01.007" v="182" actId="478"/>
          <ac:grpSpMkLst>
            <pc:docMk/>
            <pc:sldMk cId="3208816549" sldId="748"/>
            <ac:grpSpMk id="49" creationId="{B8DB905D-F20C-4360-BC7B-76C37AF6D24C}"/>
          </ac:grpSpMkLst>
        </pc:grpChg>
        <pc:grpChg chg="mod">
          <ac:chgData name="Lei Wu" userId="f083b2a8aea23a2f" providerId="LiveId" clId="{4A047586-1D98-4AC1-8BEB-9615AB1D6248}" dt="2021-03-28T09:55:57.966" v="160" actId="1076"/>
          <ac:grpSpMkLst>
            <pc:docMk/>
            <pc:sldMk cId="3208816549" sldId="748"/>
            <ac:grpSpMk id="50" creationId="{E383496E-811F-41E2-9A50-51C1026727E2}"/>
          </ac:grpSpMkLst>
        </pc:grpChg>
        <pc:grpChg chg="add del mod">
          <ac:chgData name="Lei Wu" userId="f083b2a8aea23a2f" providerId="LiveId" clId="{4A047586-1D98-4AC1-8BEB-9615AB1D6248}" dt="2021-03-28T10:18:13.134" v="514" actId="478"/>
          <ac:grpSpMkLst>
            <pc:docMk/>
            <pc:sldMk cId="3208816549" sldId="748"/>
            <ac:grpSpMk id="73" creationId="{2FEFD909-ADD9-4856-BDAF-A2DC7D0AAABF}"/>
          </ac:grpSpMkLst>
        </pc:grpChg>
        <pc:grpChg chg="add mod">
          <ac:chgData name="Lei Wu" userId="f083b2a8aea23a2f" providerId="LiveId" clId="{4A047586-1D98-4AC1-8BEB-9615AB1D6248}" dt="2021-03-28T10:51:15.271" v="2202" actId="1076"/>
          <ac:grpSpMkLst>
            <pc:docMk/>
            <pc:sldMk cId="3208816549" sldId="748"/>
            <ac:grpSpMk id="74" creationId="{4C56A2B6-C84E-4341-8FFF-A133B759ADE3}"/>
          </ac:grpSpMkLst>
        </pc:grpChg>
      </pc:sldChg>
      <pc:sldChg chg="modSp add del mod">
        <pc:chgData name="Lei Wu" userId="f083b2a8aea23a2f" providerId="LiveId" clId="{4A047586-1D98-4AC1-8BEB-9615AB1D6248}" dt="2021-03-28T10:12:37.471" v="411" actId="47"/>
        <pc:sldMkLst>
          <pc:docMk/>
          <pc:sldMk cId="3146242728" sldId="749"/>
        </pc:sldMkLst>
        <pc:spChg chg="mod">
          <ac:chgData name="Lei Wu" userId="f083b2a8aea23a2f" providerId="LiveId" clId="{4A047586-1D98-4AC1-8BEB-9615AB1D6248}" dt="2021-03-28T10:09:01.621" v="390"/>
          <ac:spMkLst>
            <pc:docMk/>
            <pc:sldMk cId="3146242728" sldId="749"/>
            <ac:spMk id="2" creationId="{00000000-0000-0000-0000-000000000000}"/>
          </ac:spMkLst>
        </pc:spChg>
        <pc:spChg chg="mod">
          <ac:chgData name="Lei Wu" userId="f083b2a8aea23a2f" providerId="LiveId" clId="{4A047586-1D98-4AC1-8BEB-9615AB1D6248}" dt="2021-03-28T10:10:45.605" v="394" actId="20577"/>
          <ac:spMkLst>
            <pc:docMk/>
            <pc:sldMk cId="3146242728" sldId="749"/>
            <ac:spMk id="3" creationId="{00000000-0000-0000-0000-000000000000}"/>
          </ac:spMkLst>
        </pc:spChg>
      </pc:sldChg>
      <pc:sldChg chg="modSp add mod ord modNotesTx">
        <pc:chgData name="Lei Wu" userId="f083b2a8aea23a2f" providerId="LiveId" clId="{4A047586-1D98-4AC1-8BEB-9615AB1D6248}" dt="2021-03-28T15:39:33.557" v="2620" actId="113"/>
        <pc:sldMkLst>
          <pc:docMk/>
          <pc:sldMk cId="3003829862" sldId="750"/>
        </pc:sldMkLst>
        <pc:spChg chg="mod">
          <ac:chgData name="Lei Wu" userId="f083b2a8aea23a2f" providerId="LiveId" clId="{4A047586-1D98-4AC1-8BEB-9615AB1D6248}" dt="2021-03-28T10:15:50.450" v="474" actId="14100"/>
          <ac:spMkLst>
            <pc:docMk/>
            <pc:sldMk cId="3003829862" sldId="750"/>
            <ac:spMk id="2" creationId="{00000000-0000-0000-0000-000000000000}"/>
          </ac:spMkLst>
        </pc:spChg>
        <pc:spChg chg="mod">
          <ac:chgData name="Lei Wu" userId="f083b2a8aea23a2f" providerId="LiveId" clId="{4A047586-1D98-4AC1-8BEB-9615AB1D6248}" dt="2021-03-28T15:39:33.557" v="2620" actId="113"/>
          <ac:spMkLst>
            <pc:docMk/>
            <pc:sldMk cId="3003829862" sldId="750"/>
            <ac:spMk id="3" creationId="{00000000-0000-0000-0000-000000000000}"/>
          </ac:spMkLst>
        </pc:spChg>
        <pc:spChg chg="mod">
          <ac:chgData name="Lei Wu" userId="f083b2a8aea23a2f" providerId="LiveId" clId="{4A047586-1D98-4AC1-8BEB-9615AB1D6248}" dt="2021-03-28T15:37:50.122" v="2532" actId="1076"/>
          <ac:spMkLst>
            <pc:docMk/>
            <pc:sldMk cId="3003829862" sldId="750"/>
            <ac:spMk id="55" creationId="{B23FF294-64C3-41E1-A258-1F1179B87912}"/>
          </ac:spMkLst>
        </pc:spChg>
        <pc:spChg chg="mod">
          <ac:chgData name="Lei Wu" userId="f083b2a8aea23a2f" providerId="LiveId" clId="{4A047586-1D98-4AC1-8BEB-9615AB1D6248}" dt="2021-03-28T15:37:50.122" v="2532" actId="1076"/>
          <ac:spMkLst>
            <pc:docMk/>
            <pc:sldMk cId="3003829862" sldId="750"/>
            <ac:spMk id="56" creationId="{22FB0252-B4E1-4E5E-845C-64B1A76B7F64}"/>
          </ac:spMkLst>
        </pc:spChg>
        <pc:spChg chg="mod">
          <ac:chgData name="Lei Wu" userId="f083b2a8aea23a2f" providerId="LiveId" clId="{4A047586-1D98-4AC1-8BEB-9615AB1D6248}" dt="2021-03-28T15:37:50.122" v="2532" actId="1076"/>
          <ac:spMkLst>
            <pc:docMk/>
            <pc:sldMk cId="3003829862" sldId="750"/>
            <ac:spMk id="57" creationId="{9BA00047-DBFA-4380-9FA8-1F019CB6E8AF}"/>
          </ac:spMkLst>
        </pc:spChg>
        <pc:spChg chg="mod">
          <ac:chgData name="Lei Wu" userId="f083b2a8aea23a2f" providerId="LiveId" clId="{4A047586-1D98-4AC1-8BEB-9615AB1D6248}" dt="2021-03-28T15:37:50.122" v="2532" actId="1076"/>
          <ac:spMkLst>
            <pc:docMk/>
            <pc:sldMk cId="3003829862" sldId="750"/>
            <ac:spMk id="58" creationId="{1C133752-CAAB-4B6A-A443-0EFDCA4813BC}"/>
          </ac:spMkLst>
        </pc:spChg>
        <pc:spChg chg="mod">
          <ac:chgData name="Lei Wu" userId="f083b2a8aea23a2f" providerId="LiveId" clId="{4A047586-1D98-4AC1-8BEB-9615AB1D6248}" dt="2021-03-28T15:37:50.122" v="2532" actId="1076"/>
          <ac:spMkLst>
            <pc:docMk/>
            <pc:sldMk cId="3003829862" sldId="750"/>
            <ac:spMk id="59" creationId="{445D9145-4CFA-407D-8070-0B82F1D26CE9}"/>
          </ac:spMkLst>
        </pc:spChg>
        <pc:spChg chg="mod">
          <ac:chgData name="Lei Wu" userId="f083b2a8aea23a2f" providerId="LiveId" clId="{4A047586-1D98-4AC1-8BEB-9615AB1D6248}" dt="2021-03-28T15:37:50.122" v="2532" actId="1076"/>
          <ac:spMkLst>
            <pc:docMk/>
            <pc:sldMk cId="3003829862" sldId="750"/>
            <ac:spMk id="60" creationId="{54C07038-6070-478D-B122-A17CAC451A7D}"/>
          </ac:spMkLst>
        </pc:spChg>
        <pc:spChg chg="mod">
          <ac:chgData name="Lei Wu" userId="f083b2a8aea23a2f" providerId="LiveId" clId="{4A047586-1D98-4AC1-8BEB-9615AB1D6248}" dt="2021-03-28T15:37:50.122" v="2532" actId="1076"/>
          <ac:spMkLst>
            <pc:docMk/>
            <pc:sldMk cId="3003829862" sldId="750"/>
            <ac:spMk id="61" creationId="{A04D29E2-BAB3-4043-B0FE-69A7DA9EDC6A}"/>
          </ac:spMkLst>
        </pc:spChg>
        <pc:spChg chg="mod">
          <ac:chgData name="Lei Wu" userId="f083b2a8aea23a2f" providerId="LiveId" clId="{4A047586-1D98-4AC1-8BEB-9615AB1D6248}" dt="2021-03-28T15:37:50.122" v="2532" actId="1076"/>
          <ac:spMkLst>
            <pc:docMk/>
            <pc:sldMk cId="3003829862" sldId="750"/>
            <ac:spMk id="62" creationId="{2FEBF787-018E-4F51-AD3D-AB315D83C65F}"/>
          </ac:spMkLst>
        </pc:spChg>
        <pc:spChg chg="mod">
          <ac:chgData name="Lei Wu" userId="f083b2a8aea23a2f" providerId="LiveId" clId="{4A047586-1D98-4AC1-8BEB-9615AB1D6248}" dt="2021-03-28T15:37:50.122" v="2532" actId="1076"/>
          <ac:spMkLst>
            <pc:docMk/>
            <pc:sldMk cId="3003829862" sldId="750"/>
            <ac:spMk id="63" creationId="{DA24D43A-9617-44E0-9314-FE805A0CC7B8}"/>
          </ac:spMkLst>
        </pc:spChg>
        <pc:spChg chg="mod">
          <ac:chgData name="Lei Wu" userId="f083b2a8aea23a2f" providerId="LiveId" clId="{4A047586-1D98-4AC1-8BEB-9615AB1D6248}" dt="2021-03-28T15:37:50.122" v="2532" actId="1076"/>
          <ac:spMkLst>
            <pc:docMk/>
            <pc:sldMk cId="3003829862" sldId="750"/>
            <ac:spMk id="64" creationId="{9FB08B95-68D8-42BB-A6DD-5A1B626A4E3D}"/>
          </ac:spMkLst>
        </pc:spChg>
        <pc:spChg chg="mod">
          <ac:chgData name="Lei Wu" userId="f083b2a8aea23a2f" providerId="LiveId" clId="{4A047586-1D98-4AC1-8BEB-9615AB1D6248}" dt="2021-03-28T15:37:50.122" v="2532" actId="1076"/>
          <ac:spMkLst>
            <pc:docMk/>
            <pc:sldMk cId="3003829862" sldId="750"/>
            <ac:spMk id="65" creationId="{DAFD7025-DC5B-46B5-AEE9-234235F6EFD2}"/>
          </ac:spMkLst>
        </pc:spChg>
        <pc:spChg chg="mod">
          <ac:chgData name="Lei Wu" userId="f083b2a8aea23a2f" providerId="LiveId" clId="{4A047586-1D98-4AC1-8BEB-9615AB1D6248}" dt="2021-03-28T15:37:50.122" v="2532" actId="1076"/>
          <ac:spMkLst>
            <pc:docMk/>
            <pc:sldMk cId="3003829862" sldId="750"/>
            <ac:spMk id="66" creationId="{79659031-8C01-4A36-8AAE-294461B342C2}"/>
          </ac:spMkLst>
        </pc:spChg>
        <pc:spChg chg="mod">
          <ac:chgData name="Lei Wu" userId="f083b2a8aea23a2f" providerId="LiveId" clId="{4A047586-1D98-4AC1-8BEB-9615AB1D6248}" dt="2021-03-28T15:37:50.122" v="2532" actId="1076"/>
          <ac:spMkLst>
            <pc:docMk/>
            <pc:sldMk cId="3003829862" sldId="750"/>
            <ac:spMk id="67" creationId="{CD35E196-94A6-4D22-806D-51407B0151F8}"/>
          </ac:spMkLst>
        </pc:spChg>
        <pc:spChg chg="mod">
          <ac:chgData name="Lei Wu" userId="f083b2a8aea23a2f" providerId="LiveId" clId="{4A047586-1D98-4AC1-8BEB-9615AB1D6248}" dt="2021-03-28T15:37:50.122" v="2532" actId="1076"/>
          <ac:spMkLst>
            <pc:docMk/>
            <pc:sldMk cId="3003829862" sldId="750"/>
            <ac:spMk id="68" creationId="{1CA31669-2615-42B6-9524-CF67B12F098F}"/>
          </ac:spMkLst>
        </pc:spChg>
        <pc:spChg chg="mod">
          <ac:chgData name="Lei Wu" userId="f083b2a8aea23a2f" providerId="LiveId" clId="{4A047586-1D98-4AC1-8BEB-9615AB1D6248}" dt="2021-03-28T15:37:50.122" v="2532" actId="1076"/>
          <ac:spMkLst>
            <pc:docMk/>
            <pc:sldMk cId="3003829862" sldId="750"/>
            <ac:spMk id="69" creationId="{A8D31AFA-43F0-4D24-A035-701F5208836B}"/>
          </ac:spMkLst>
        </pc:spChg>
        <pc:spChg chg="mod">
          <ac:chgData name="Lei Wu" userId="f083b2a8aea23a2f" providerId="LiveId" clId="{4A047586-1D98-4AC1-8BEB-9615AB1D6248}" dt="2021-03-28T15:37:50.122" v="2532" actId="1076"/>
          <ac:spMkLst>
            <pc:docMk/>
            <pc:sldMk cId="3003829862" sldId="750"/>
            <ac:spMk id="70" creationId="{C5A0F95E-3870-4A0E-B43F-5F7A557E5E76}"/>
          </ac:spMkLst>
        </pc:spChg>
        <pc:spChg chg="mod">
          <ac:chgData name="Lei Wu" userId="f083b2a8aea23a2f" providerId="LiveId" clId="{4A047586-1D98-4AC1-8BEB-9615AB1D6248}" dt="2021-03-28T15:37:50.122" v="2532" actId="1076"/>
          <ac:spMkLst>
            <pc:docMk/>
            <pc:sldMk cId="3003829862" sldId="750"/>
            <ac:spMk id="71" creationId="{8A9ABD79-0A65-4975-B99E-56769C3F7C03}"/>
          </ac:spMkLst>
        </pc:spChg>
        <pc:spChg chg="mod">
          <ac:chgData name="Lei Wu" userId="f083b2a8aea23a2f" providerId="LiveId" clId="{4A047586-1D98-4AC1-8BEB-9615AB1D6248}" dt="2021-03-28T15:37:50.122" v="2532" actId="1076"/>
          <ac:spMkLst>
            <pc:docMk/>
            <pc:sldMk cId="3003829862" sldId="750"/>
            <ac:spMk id="72" creationId="{9C378FC2-4658-453F-9447-25865725E20A}"/>
          </ac:spMkLst>
        </pc:spChg>
        <pc:grpChg chg="mod">
          <ac:chgData name="Lei Wu" userId="f083b2a8aea23a2f" providerId="LiveId" clId="{4A047586-1D98-4AC1-8BEB-9615AB1D6248}" dt="2021-03-28T15:37:50.122" v="2532" actId="1076"/>
          <ac:grpSpMkLst>
            <pc:docMk/>
            <pc:sldMk cId="3003829862" sldId="750"/>
            <ac:grpSpMk id="73" creationId="{2FEFD909-ADD9-4856-BDAF-A2DC7D0AAABF}"/>
          </ac:grpSpMkLst>
        </pc:grpChg>
      </pc:sldChg>
      <pc:sldChg chg="addSp delSp modSp add mod ord modNotesTx">
        <pc:chgData name="Lei Wu" userId="f083b2a8aea23a2f" providerId="LiveId" clId="{4A047586-1D98-4AC1-8BEB-9615AB1D6248}" dt="2021-03-28T17:05:50.581" v="3265" actId="15"/>
        <pc:sldMkLst>
          <pc:docMk/>
          <pc:sldMk cId="2739801314" sldId="751"/>
        </pc:sldMkLst>
        <pc:spChg chg="mod">
          <ac:chgData name="Lei Wu" userId="f083b2a8aea23a2f" providerId="LiveId" clId="{4A047586-1D98-4AC1-8BEB-9615AB1D6248}" dt="2021-03-28T10:14:59.588" v="444" actId="20577"/>
          <ac:spMkLst>
            <pc:docMk/>
            <pc:sldMk cId="2739801314" sldId="751"/>
            <ac:spMk id="2" creationId="{00000000-0000-0000-0000-000000000000}"/>
          </ac:spMkLst>
        </pc:spChg>
        <pc:spChg chg="mod">
          <ac:chgData name="Lei Wu" userId="f083b2a8aea23a2f" providerId="LiveId" clId="{4A047586-1D98-4AC1-8BEB-9615AB1D6248}" dt="2021-03-28T17:05:50.581" v="3265" actId="15"/>
          <ac:spMkLst>
            <pc:docMk/>
            <pc:sldMk cId="2739801314" sldId="751"/>
            <ac:spMk id="3" creationId="{00000000-0000-0000-0000-000000000000}"/>
          </ac:spMkLst>
        </pc:spChg>
        <pc:spChg chg="mod">
          <ac:chgData name="Lei Wu" userId="f083b2a8aea23a2f" providerId="LiveId" clId="{4A047586-1D98-4AC1-8BEB-9615AB1D6248}" dt="2021-03-28T10:16:45.238" v="495"/>
          <ac:spMkLst>
            <pc:docMk/>
            <pc:sldMk cId="2739801314" sldId="751"/>
            <ac:spMk id="25" creationId="{4F26CC38-63BE-4E78-92B3-5FE97F324C56}"/>
          </ac:spMkLst>
        </pc:spChg>
        <pc:spChg chg="mod">
          <ac:chgData name="Lei Wu" userId="f083b2a8aea23a2f" providerId="LiveId" clId="{4A047586-1D98-4AC1-8BEB-9615AB1D6248}" dt="2021-03-28T10:16:45.238" v="495"/>
          <ac:spMkLst>
            <pc:docMk/>
            <pc:sldMk cId="2739801314" sldId="751"/>
            <ac:spMk id="26" creationId="{27D51E1F-E9B1-47BB-BF10-B9B7A50542C4}"/>
          </ac:spMkLst>
        </pc:spChg>
        <pc:spChg chg="mod">
          <ac:chgData name="Lei Wu" userId="f083b2a8aea23a2f" providerId="LiveId" clId="{4A047586-1D98-4AC1-8BEB-9615AB1D6248}" dt="2021-03-28T10:16:45.238" v="495"/>
          <ac:spMkLst>
            <pc:docMk/>
            <pc:sldMk cId="2739801314" sldId="751"/>
            <ac:spMk id="27" creationId="{8936C2F9-4375-4E6E-9E47-E7228D702E44}"/>
          </ac:spMkLst>
        </pc:spChg>
        <pc:spChg chg="mod">
          <ac:chgData name="Lei Wu" userId="f083b2a8aea23a2f" providerId="LiveId" clId="{4A047586-1D98-4AC1-8BEB-9615AB1D6248}" dt="2021-03-28T10:16:45.238" v="495"/>
          <ac:spMkLst>
            <pc:docMk/>
            <pc:sldMk cId="2739801314" sldId="751"/>
            <ac:spMk id="28" creationId="{2F34F0CF-474A-490D-8021-41491C8B9B00}"/>
          </ac:spMkLst>
        </pc:spChg>
        <pc:spChg chg="mod">
          <ac:chgData name="Lei Wu" userId="f083b2a8aea23a2f" providerId="LiveId" clId="{4A047586-1D98-4AC1-8BEB-9615AB1D6248}" dt="2021-03-28T10:16:45.238" v="495"/>
          <ac:spMkLst>
            <pc:docMk/>
            <pc:sldMk cId="2739801314" sldId="751"/>
            <ac:spMk id="29" creationId="{F20123EE-4F88-4E64-A131-198A605EBE6E}"/>
          </ac:spMkLst>
        </pc:spChg>
        <pc:spChg chg="mod">
          <ac:chgData name="Lei Wu" userId="f083b2a8aea23a2f" providerId="LiveId" clId="{4A047586-1D98-4AC1-8BEB-9615AB1D6248}" dt="2021-03-28T10:16:45.238" v="495"/>
          <ac:spMkLst>
            <pc:docMk/>
            <pc:sldMk cId="2739801314" sldId="751"/>
            <ac:spMk id="30" creationId="{F65A8755-6836-4D61-9C3E-A114913FC26D}"/>
          </ac:spMkLst>
        </pc:spChg>
        <pc:spChg chg="mod">
          <ac:chgData name="Lei Wu" userId="f083b2a8aea23a2f" providerId="LiveId" clId="{4A047586-1D98-4AC1-8BEB-9615AB1D6248}" dt="2021-03-28T10:16:45.238" v="495"/>
          <ac:spMkLst>
            <pc:docMk/>
            <pc:sldMk cId="2739801314" sldId="751"/>
            <ac:spMk id="31" creationId="{7E3CC190-A8DD-48A0-B3D5-F88D9A6050A9}"/>
          </ac:spMkLst>
        </pc:spChg>
        <pc:spChg chg="mod">
          <ac:chgData name="Lei Wu" userId="f083b2a8aea23a2f" providerId="LiveId" clId="{4A047586-1D98-4AC1-8BEB-9615AB1D6248}" dt="2021-03-28T10:16:45.238" v="495"/>
          <ac:spMkLst>
            <pc:docMk/>
            <pc:sldMk cId="2739801314" sldId="751"/>
            <ac:spMk id="32" creationId="{AFC8DEF4-87B1-4CAD-82B4-D9420FCAF92C}"/>
          </ac:spMkLst>
        </pc:spChg>
        <pc:spChg chg="mod">
          <ac:chgData name="Lei Wu" userId="f083b2a8aea23a2f" providerId="LiveId" clId="{4A047586-1D98-4AC1-8BEB-9615AB1D6248}" dt="2021-03-28T10:16:45.238" v="495"/>
          <ac:spMkLst>
            <pc:docMk/>
            <pc:sldMk cId="2739801314" sldId="751"/>
            <ac:spMk id="33" creationId="{C33B7FDB-14BD-41DD-A908-0790033F28C9}"/>
          </ac:spMkLst>
        </pc:spChg>
        <pc:spChg chg="mod">
          <ac:chgData name="Lei Wu" userId="f083b2a8aea23a2f" providerId="LiveId" clId="{4A047586-1D98-4AC1-8BEB-9615AB1D6248}" dt="2021-03-28T10:16:45.238" v="495"/>
          <ac:spMkLst>
            <pc:docMk/>
            <pc:sldMk cId="2739801314" sldId="751"/>
            <ac:spMk id="34" creationId="{8DCE1721-6C31-4630-A081-A9ACC2097BFB}"/>
          </ac:spMkLst>
        </pc:spChg>
        <pc:spChg chg="mod">
          <ac:chgData name="Lei Wu" userId="f083b2a8aea23a2f" providerId="LiveId" clId="{4A047586-1D98-4AC1-8BEB-9615AB1D6248}" dt="2021-03-28T10:16:45.238" v="495"/>
          <ac:spMkLst>
            <pc:docMk/>
            <pc:sldMk cId="2739801314" sldId="751"/>
            <ac:spMk id="35" creationId="{7DD66857-2AD1-447C-BDD2-FFFCEDF56A19}"/>
          </ac:spMkLst>
        </pc:spChg>
        <pc:spChg chg="mod">
          <ac:chgData name="Lei Wu" userId="f083b2a8aea23a2f" providerId="LiveId" clId="{4A047586-1D98-4AC1-8BEB-9615AB1D6248}" dt="2021-03-28T10:16:45.238" v="495"/>
          <ac:spMkLst>
            <pc:docMk/>
            <pc:sldMk cId="2739801314" sldId="751"/>
            <ac:spMk id="36" creationId="{DB52E786-665E-490F-AEB6-D56A4D37B3C9}"/>
          </ac:spMkLst>
        </pc:spChg>
        <pc:spChg chg="mod">
          <ac:chgData name="Lei Wu" userId="f083b2a8aea23a2f" providerId="LiveId" clId="{4A047586-1D98-4AC1-8BEB-9615AB1D6248}" dt="2021-03-28T10:16:45.238" v="495"/>
          <ac:spMkLst>
            <pc:docMk/>
            <pc:sldMk cId="2739801314" sldId="751"/>
            <ac:spMk id="37" creationId="{44F78071-9786-4889-BEC2-360E470DA31B}"/>
          </ac:spMkLst>
        </pc:spChg>
        <pc:spChg chg="mod">
          <ac:chgData name="Lei Wu" userId="f083b2a8aea23a2f" providerId="LiveId" clId="{4A047586-1D98-4AC1-8BEB-9615AB1D6248}" dt="2021-03-28T10:16:45.238" v="495"/>
          <ac:spMkLst>
            <pc:docMk/>
            <pc:sldMk cId="2739801314" sldId="751"/>
            <ac:spMk id="38" creationId="{D222493D-EE18-43D6-96FA-E6D8FAAD3727}"/>
          </ac:spMkLst>
        </pc:spChg>
        <pc:spChg chg="mod">
          <ac:chgData name="Lei Wu" userId="f083b2a8aea23a2f" providerId="LiveId" clId="{4A047586-1D98-4AC1-8BEB-9615AB1D6248}" dt="2021-03-28T10:16:45.238" v="495"/>
          <ac:spMkLst>
            <pc:docMk/>
            <pc:sldMk cId="2739801314" sldId="751"/>
            <ac:spMk id="39" creationId="{4CFD06A8-64A1-4554-B493-DA737724AE24}"/>
          </ac:spMkLst>
        </pc:spChg>
        <pc:spChg chg="mod">
          <ac:chgData name="Lei Wu" userId="f083b2a8aea23a2f" providerId="LiveId" clId="{4A047586-1D98-4AC1-8BEB-9615AB1D6248}" dt="2021-03-28T10:16:45.238" v="495"/>
          <ac:spMkLst>
            <pc:docMk/>
            <pc:sldMk cId="2739801314" sldId="751"/>
            <ac:spMk id="40" creationId="{B227280B-6CDD-438F-8DA5-8F9D2CFF7EC5}"/>
          </ac:spMkLst>
        </pc:spChg>
        <pc:spChg chg="mod">
          <ac:chgData name="Lei Wu" userId="f083b2a8aea23a2f" providerId="LiveId" clId="{4A047586-1D98-4AC1-8BEB-9615AB1D6248}" dt="2021-03-28T10:16:45.238" v="495"/>
          <ac:spMkLst>
            <pc:docMk/>
            <pc:sldMk cId="2739801314" sldId="751"/>
            <ac:spMk id="41" creationId="{BC824388-3B89-438B-AB7C-24F57144944F}"/>
          </ac:spMkLst>
        </pc:spChg>
        <pc:spChg chg="mod">
          <ac:chgData name="Lei Wu" userId="f083b2a8aea23a2f" providerId="LiveId" clId="{4A047586-1D98-4AC1-8BEB-9615AB1D6248}" dt="2021-03-28T10:16:45.238" v="495"/>
          <ac:spMkLst>
            <pc:docMk/>
            <pc:sldMk cId="2739801314" sldId="751"/>
            <ac:spMk id="42" creationId="{D02A559F-E4B4-4386-AEE7-FD07BAA75252}"/>
          </ac:spMkLst>
        </pc:spChg>
        <pc:spChg chg="add del mod">
          <ac:chgData name="Lei Wu" userId="f083b2a8aea23a2f" providerId="LiveId" clId="{4A047586-1D98-4AC1-8BEB-9615AB1D6248}" dt="2021-03-28T10:17:52.523" v="511"/>
          <ac:spMkLst>
            <pc:docMk/>
            <pc:sldMk cId="2739801314" sldId="751"/>
            <ac:spMk id="43" creationId="{8D2989B1-20F2-4637-A887-1400A6CEBD4C}"/>
          </ac:spMkLst>
        </pc:spChg>
        <pc:spChg chg="mod">
          <ac:chgData name="Lei Wu" userId="f083b2a8aea23a2f" providerId="LiveId" clId="{4A047586-1D98-4AC1-8BEB-9615AB1D6248}" dt="2021-03-28T10:18:27.250" v="517" actId="1076"/>
          <ac:spMkLst>
            <pc:docMk/>
            <pc:sldMk cId="2739801314" sldId="751"/>
            <ac:spMk id="45" creationId="{4607BA86-C3C1-4A21-8C59-158ECEC06409}"/>
          </ac:spMkLst>
        </pc:spChg>
        <pc:spChg chg="mod">
          <ac:chgData name="Lei Wu" userId="f083b2a8aea23a2f" providerId="LiveId" clId="{4A047586-1D98-4AC1-8BEB-9615AB1D6248}" dt="2021-03-28T10:18:27.250" v="517" actId="1076"/>
          <ac:spMkLst>
            <pc:docMk/>
            <pc:sldMk cId="2739801314" sldId="751"/>
            <ac:spMk id="46" creationId="{914EBBD5-1266-4619-A264-262A84E599D5}"/>
          </ac:spMkLst>
        </pc:spChg>
        <pc:spChg chg="mod">
          <ac:chgData name="Lei Wu" userId="f083b2a8aea23a2f" providerId="LiveId" clId="{4A047586-1D98-4AC1-8BEB-9615AB1D6248}" dt="2021-03-28T10:18:27.250" v="517" actId="1076"/>
          <ac:spMkLst>
            <pc:docMk/>
            <pc:sldMk cId="2739801314" sldId="751"/>
            <ac:spMk id="47" creationId="{F1F2D6DD-4638-4BE6-A8B6-1900FD782EC8}"/>
          </ac:spMkLst>
        </pc:spChg>
        <pc:spChg chg="mod">
          <ac:chgData name="Lei Wu" userId="f083b2a8aea23a2f" providerId="LiveId" clId="{4A047586-1D98-4AC1-8BEB-9615AB1D6248}" dt="2021-03-28T10:18:27.250" v="517" actId="1076"/>
          <ac:spMkLst>
            <pc:docMk/>
            <pc:sldMk cId="2739801314" sldId="751"/>
            <ac:spMk id="48" creationId="{E2B1CB05-9214-4138-B7A6-6A00211870E8}"/>
          </ac:spMkLst>
        </pc:spChg>
        <pc:spChg chg="mod">
          <ac:chgData name="Lei Wu" userId="f083b2a8aea23a2f" providerId="LiveId" clId="{4A047586-1D98-4AC1-8BEB-9615AB1D6248}" dt="2021-03-28T10:18:27.250" v="517" actId="1076"/>
          <ac:spMkLst>
            <pc:docMk/>
            <pc:sldMk cId="2739801314" sldId="751"/>
            <ac:spMk id="49" creationId="{77C4802A-E081-42A5-9B1B-FC67C52498D3}"/>
          </ac:spMkLst>
        </pc:spChg>
        <pc:spChg chg="mod">
          <ac:chgData name="Lei Wu" userId="f083b2a8aea23a2f" providerId="LiveId" clId="{4A047586-1D98-4AC1-8BEB-9615AB1D6248}" dt="2021-03-28T10:18:27.250" v="517" actId="1076"/>
          <ac:spMkLst>
            <pc:docMk/>
            <pc:sldMk cId="2739801314" sldId="751"/>
            <ac:spMk id="50" creationId="{E59EE361-3D72-4647-BBB5-96A899BF6486}"/>
          </ac:spMkLst>
        </pc:spChg>
        <pc:spChg chg="mod">
          <ac:chgData name="Lei Wu" userId="f083b2a8aea23a2f" providerId="LiveId" clId="{4A047586-1D98-4AC1-8BEB-9615AB1D6248}" dt="2021-03-28T10:18:27.250" v="517" actId="1076"/>
          <ac:spMkLst>
            <pc:docMk/>
            <pc:sldMk cId="2739801314" sldId="751"/>
            <ac:spMk id="51" creationId="{57AACF28-EC5E-467D-9858-BE954A4A6C70}"/>
          </ac:spMkLst>
        </pc:spChg>
        <pc:spChg chg="mod">
          <ac:chgData name="Lei Wu" userId="f083b2a8aea23a2f" providerId="LiveId" clId="{4A047586-1D98-4AC1-8BEB-9615AB1D6248}" dt="2021-03-28T10:18:27.250" v="517" actId="1076"/>
          <ac:spMkLst>
            <pc:docMk/>
            <pc:sldMk cId="2739801314" sldId="751"/>
            <ac:spMk id="52" creationId="{CB561A12-2C90-4943-9B35-6D9ACB4CDA40}"/>
          </ac:spMkLst>
        </pc:spChg>
        <pc:spChg chg="mod">
          <ac:chgData name="Lei Wu" userId="f083b2a8aea23a2f" providerId="LiveId" clId="{4A047586-1D98-4AC1-8BEB-9615AB1D6248}" dt="2021-03-28T10:18:27.250" v="517" actId="1076"/>
          <ac:spMkLst>
            <pc:docMk/>
            <pc:sldMk cId="2739801314" sldId="751"/>
            <ac:spMk id="53" creationId="{60407B81-88AA-4C42-8AEF-91D70C16113D}"/>
          </ac:spMkLst>
        </pc:spChg>
        <pc:spChg chg="mod">
          <ac:chgData name="Lei Wu" userId="f083b2a8aea23a2f" providerId="LiveId" clId="{4A047586-1D98-4AC1-8BEB-9615AB1D6248}" dt="2021-03-28T10:18:27.250" v="517" actId="1076"/>
          <ac:spMkLst>
            <pc:docMk/>
            <pc:sldMk cId="2739801314" sldId="751"/>
            <ac:spMk id="54" creationId="{1F44E77A-B71A-423C-BAE8-6B305FFADF65}"/>
          </ac:spMkLst>
        </pc:spChg>
        <pc:spChg chg="mod">
          <ac:chgData name="Lei Wu" userId="f083b2a8aea23a2f" providerId="LiveId" clId="{4A047586-1D98-4AC1-8BEB-9615AB1D6248}" dt="2021-03-28T10:18:27.250" v="517" actId="1076"/>
          <ac:spMkLst>
            <pc:docMk/>
            <pc:sldMk cId="2739801314" sldId="751"/>
            <ac:spMk id="74" creationId="{067B1154-51F2-4751-A26D-E94B575CEED8}"/>
          </ac:spMkLst>
        </pc:spChg>
        <pc:spChg chg="mod">
          <ac:chgData name="Lei Wu" userId="f083b2a8aea23a2f" providerId="LiveId" clId="{4A047586-1D98-4AC1-8BEB-9615AB1D6248}" dt="2021-03-28T10:18:27.250" v="517" actId="1076"/>
          <ac:spMkLst>
            <pc:docMk/>
            <pc:sldMk cId="2739801314" sldId="751"/>
            <ac:spMk id="75" creationId="{E39BC403-08F6-423A-8ADF-4227C745F5E8}"/>
          </ac:spMkLst>
        </pc:spChg>
        <pc:spChg chg="mod">
          <ac:chgData name="Lei Wu" userId="f083b2a8aea23a2f" providerId="LiveId" clId="{4A047586-1D98-4AC1-8BEB-9615AB1D6248}" dt="2021-03-28T10:18:27.250" v="517" actId="1076"/>
          <ac:spMkLst>
            <pc:docMk/>
            <pc:sldMk cId="2739801314" sldId="751"/>
            <ac:spMk id="76" creationId="{CFFF6C6F-9F72-48E9-BBF2-8CEA27E0D154}"/>
          </ac:spMkLst>
        </pc:spChg>
        <pc:spChg chg="mod">
          <ac:chgData name="Lei Wu" userId="f083b2a8aea23a2f" providerId="LiveId" clId="{4A047586-1D98-4AC1-8BEB-9615AB1D6248}" dt="2021-03-28T10:18:27.250" v="517" actId="1076"/>
          <ac:spMkLst>
            <pc:docMk/>
            <pc:sldMk cId="2739801314" sldId="751"/>
            <ac:spMk id="77" creationId="{B3FB02F7-6B61-4811-BBEB-B5A771C554FC}"/>
          </ac:spMkLst>
        </pc:spChg>
        <pc:spChg chg="mod">
          <ac:chgData name="Lei Wu" userId="f083b2a8aea23a2f" providerId="LiveId" clId="{4A047586-1D98-4AC1-8BEB-9615AB1D6248}" dt="2021-03-28T10:18:27.250" v="517" actId="1076"/>
          <ac:spMkLst>
            <pc:docMk/>
            <pc:sldMk cId="2739801314" sldId="751"/>
            <ac:spMk id="78" creationId="{12A80337-0C93-464F-A452-39617B40B330}"/>
          </ac:spMkLst>
        </pc:spChg>
        <pc:spChg chg="mod">
          <ac:chgData name="Lei Wu" userId="f083b2a8aea23a2f" providerId="LiveId" clId="{4A047586-1D98-4AC1-8BEB-9615AB1D6248}" dt="2021-03-28T10:18:27.250" v="517" actId="1076"/>
          <ac:spMkLst>
            <pc:docMk/>
            <pc:sldMk cId="2739801314" sldId="751"/>
            <ac:spMk id="79" creationId="{96ED674F-2E19-4A07-B3E2-FFFB9546448E}"/>
          </ac:spMkLst>
        </pc:spChg>
        <pc:spChg chg="mod">
          <ac:chgData name="Lei Wu" userId="f083b2a8aea23a2f" providerId="LiveId" clId="{4A047586-1D98-4AC1-8BEB-9615AB1D6248}" dt="2021-03-28T10:18:27.250" v="517" actId="1076"/>
          <ac:spMkLst>
            <pc:docMk/>
            <pc:sldMk cId="2739801314" sldId="751"/>
            <ac:spMk id="80" creationId="{77E6EA07-4658-4AC2-BEB4-0E09DBAA9CEB}"/>
          </ac:spMkLst>
        </pc:spChg>
        <pc:spChg chg="mod">
          <ac:chgData name="Lei Wu" userId="f083b2a8aea23a2f" providerId="LiveId" clId="{4A047586-1D98-4AC1-8BEB-9615AB1D6248}" dt="2021-03-28T10:18:27.250" v="517" actId="1076"/>
          <ac:spMkLst>
            <pc:docMk/>
            <pc:sldMk cId="2739801314" sldId="751"/>
            <ac:spMk id="81" creationId="{BD0ABD88-B58D-4BE1-A410-19AFA8725CE3}"/>
          </ac:spMkLst>
        </pc:spChg>
        <pc:grpChg chg="add del mod">
          <ac:chgData name="Lei Wu" userId="f083b2a8aea23a2f" providerId="LiveId" clId="{4A047586-1D98-4AC1-8BEB-9615AB1D6248}" dt="2021-03-28T10:17:51.113" v="509" actId="478"/>
          <ac:grpSpMkLst>
            <pc:docMk/>
            <pc:sldMk cId="2739801314" sldId="751"/>
            <ac:grpSpMk id="24" creationId="{8BB47D55-3C11-43EF-BB6F-51F814F64309}"/>
          </ac:grpSpMkLst>
        </pc:grpChg>
        <pc:grpChg chg="add mod">
          <ac:chgData name="Lei Wu" userId="f083b2a8aea23a2f" providerId="LiveId" clId="{4A047586-1D98-4AC1-8BEB-9615AB1D6248}" dt="2021-03-28T10:18:27.250" v="517" actId="1076"/>
          <ac:grpSpMkLst>
            <pc:docMk/>
            <pc:sldMk cId="2739801314" sldId="751"/>
            <ac:grpSpMk id="44" creationId="{5A3930A0-2F66-444C-9810-33EEE50B30CF}"/>
          </ac:grpSpMkLst>
        </pc:grpChg>
        <pc:grpChg chg="del">
          <ac:chgData name="Lei Wu" userId="f083b2a8aea23a2f" providerId="LiveId" clId="{4A047586-1D98-4AC1-8BEB-9615AB1D6248}" dt="2021-03-28T10:16:44.877" v="494" actId="478"/>
          <ac:grpSpMkLst>
            <pc:docMk/>
            <pc:sldMk cId="2739801314" sldId="751"/>
            <ac:grpSpMk id="73" creationId="{2FEFD909-ADD9-4856-BDAF-A2DC7D0AAABF}"/>
          </ac:grpSpMkLst>
        </pc:grpChg>
      </pc:sldChg>
      <pc:sldChg chg="delSp modSp add mod modNotesTx">
        <pc:chgData name="Lei Wu" userId="f083b2a8aea23a2f" providerId="LiveId" clId="{4A047586-1D98-4AC1-8BEB-9615AB1D6248}" dt="2021-03-29T08:14:52.594" v="5814" actId="14100"/>
        <pc:sldMkLst>
          <pc:docMk/>
          <pc:sldMk cId="34768273" sldId="752"/>
        </pc:sldMkLst>
        <pc:spChg chg="mod">
          <ac:chgData name="Lei Wu" userId="f083b2a8aea23a2f" providerId="LiveId" clId="{4A047586-1D98-4AC1-8BEB-9615AB1D6248}" dt="2021-03-28T15:48:05.254" v="2664"/>
          <ac:spMkLst>
            <pc:docMk/>
            <pc:sldMk cId="34768273" sldId="752"/>
            <ac:spMk id="2" creationId="{00000000-0000-0000-0000-000000000000}"/>
          </ac:spMkLst>
        </pc:spChg>
        <pc:spChg chg="mod">
          <ac:chgData name="Lei Wu" userId="f083b2a8aea23a2f" providerId="LiveId" clId="{4A047586-1D98-4AC1-8BEB-9615AB1D6248}" dt="2021-03-29T08:14:52.594" v="5814" actId="14100"/>
          <ac:spMkLst>
            <pc:docMk/>
            <pc:sldMk cId="34768273" sldId="752"/>
            <ac:spMk id="3" creationId="{00000000-0000-0000-0000-000000000000}"/>
          </ac:spMkLst>
        </pc:spChg>
        <pc:grpChg chg="del">
          <ac:chgData name="Lei Wu" userId="f083b2a8aea23a2f" providerId="LiveId" clId="{4A047586-1D98-4AC1-8BEB-9615AB1D6248}" dt="2021-03-28T10:48:42.075" v="2165" actId="478"/>
          <ac:grpSpMkLst>
            <pc:docMk/>
            <pc:sldMk cId="34768273" sldId="752"/>
            <ac:grpSpMk id="74" creationId="{4C56A2B6-C84E-4341-8FFF-A133B759ADE3}"/>
          </ac:grpSpMkLst>
        </pc:grpChg>
      </pc:sldChg>
      <pc:sldChg chg="addSp delSp modSp add mod modNotesTx">
        <pc:chgData name="Lei Wu" userId="f083b2a8aea23a2f" providerId="LiveId" clId="{4A047586-1D98-4AC1-8BEB-9615AB1D6248}" dt="2021-03-28T17:51:04.618" v="3535" actId="20577"/>
        <pc:sldMkLst>
          <pc:docMk/>
          <pc:sldMk cId="1747587439" sldId="753"/>
        </pc:sldMkLst>
        <pc:spChg chg="mod">
          <ac:chgData name="Lei Wu" userId="f083b2a8aea23a2f" providerId="LiveId" clId="{4A047586-1D98-4AC1-8BEB-9615AB1D6248}" dt="2021-03-28T15:53:48.610" v="2753"/>
          <ac:spMkLst>
            <pc:docMk/>
            <pc:sldMk cId="1747587439" sldId="753"/>
            <ac:spMk id="2" creationId="{00000000-0000-0000-0000-000000000000}"/>
          </ac:spMkLst>
        </pc:spChg>
        <pc:spChg chg="mod">
          <ac:chgData name="Lei Wu" userId="f083b2a8aea23a2f" providerId="LiveId" clId="{4A047586-1D98-4AC1-8BEB-9615AB1D6248}" dt="2021-03-28T17:51:04.618" v="3535" actId="20577"/>
          <ac:spMkLst>
            <pc:docMk/>
            <pc:sldMk cId="1747587439" sldId="753"/>
            <ac:spMk id="3" creationId="{00000000-0000-0000-0000-000000000000}"/>
          </ac:spMkLst>
        </pc:spChg>
        <pc:graphicFrameChg chg="del">
          <ac:chgData name="Lei Wu" userId="f083b2a8aea23a2f" providerId="LiveId" clId="{4A047586-1D98-4AC1-8BEB-9615AB1D6248}" dt="2021-03-28T15:53:59.822" v="2755" actId="478"/>
          <ac:graphicFrameMkLst>
            <pc:docMk/>
            <pc:sldMk cId="1747587439" sldId="753"/>
            <ac:graphicFrameMk id="6" creationId="{58413105-CBFC-4F26-A9FA-D4D5989B98AF}"/>
          </ac:graphicFrameMkLst>
        </pc:graphicFrameChg>
        <pc:graphicFrameChg chg="add mod">
          <ac:chgData name="Lei Wu" userId="f083b2a8aea23a2f" providerId="LiveId" clId="{4A047586-1D98-4AC1-8BEB-9615AB1D6248}" dt="2021-03-28T15:54:46.062" v="2774" actId="1076"/>
          <ac:graphicFrameMkLst>
            <pc:docMk/>
            <pc:sldMk cId="1747587439" sldId="753"/>
            <ac:graphicFrameMk id="7" creationId="{C32B305B-FC85-4621-BEAC-9230E7E8112F}"/>
          </ac:graphicFrameMkLst>
        </pc:graphicFrameChg>
        <pc:graphicFrameChg chg="add mod">
          <ac:chgData name="Lei Wu" userId="f083b2a8aea23a2f" providerId="LiveId" clId="{4A047586-1D98-4AC1-8BEB-9615AB1D6248}" dt="2021-03-28T15:54:46.062" v="2774" actId="1076"/>
          <ac:graphicFrameMkLst>
            <pc:docMk/>
            <pc:sldMk cId="1747587439" sldId="753"/>
            <ac:graphicFrameMk id="8" creationId="{BC102FAC-1104-443F-B25C-07137CD03DF9}"/>
          </ac:graphicFrameMkLst>
        </pc:graphicFrameChg>
      </pc:sldChg>
      <pc:sldChg chg="modSp add mod">
        <pc:chgData name="Lei Wu" userId="f083b2a8aea23a2f" providerId="LiveId" clId="{4A047586-1D98-4AC1-8BEB-9615AB1D6248}" dt="2021-03-28T16:55:39.164" v="3119" actId="207"/>
        <pc:sldMkLst>
          <pc:docMk/>
          <pc:sldMk cId="676257901" sldId="754"/>
        </pc:sldMkLst>
        <pc:spChg chg="mod">
          <ac:chgData name="Lei Wu" userId="f083b2a8aea23a2f" providerId="LiveId" clId="{4A047586-1D98-4AC1-8BEB-9615AB1D6248}" dt="2021-03-28T16:55:39.164" v="3119" actId="207"/>
          <ac:spMkLst>
            <pc:docMk/>
            <pc:sldMk cId="676257901" sldId="754"/>
            <ac:spMk id="3" creationId="{00000000-0000-0000-0000-000000000000}"/>
          </ac:spMkLst>
        </pc:spChg>
      </pc:sldChg>
      <pc:sldChg chg="modSp add mod">
        <pc:chgData name="Lei Wu" userId="f083b2a8aea23a2f" providerId="LiveId" clId="{4A047586-1D98-4AC1-8BEB-9615AB1D6248}" dt="2021-03-28T16:57:36.224" v="3147" actId="207"/>
        <pc:sldMkLst>
          <pc:docMk/>
          <pc:sldMk cId="3986786798" sldId="755"/>
        </pc:sldMkLst>
        <pc:spChg chg="mod">
          <ac:chgData name="Lei Wu" userId="f083b2a8aea23a2f" providerId="LiveId" clId="{4A047586-1D98-4AC1-8BEB-9615AB1D6248}" dt="2021-03-28T16:57:36.224" v="3147" actId="207"/>
          <ac:spMkLst>
            <pc:docMk/>
            <pc:sldMk cId="3986786798" sldId="755"/>
            <ac:spMk id="3" creationId="{00000000-0000-0000-0000-000000000000}"/>
          </ac:spMkLst>
        </pc:spChg>
      </pc:sldChg>
      <pc:sldChg chg="modSp add mod ord modNotesTx">
        <pc:chgData name="Lei Wu" userId="f083b2a8aea23a2f" providerId="LiveId" clId="{4A047586-1D98-4AC1-8BEB-9615AB1D6248}" dt="2021-03-29T09:41:08.299" v="5850" actId="20577"/>
        <pc:sldMkLst>
          <pc:docMk/>
          <pc:sldMk cId="1202373818" sldId="756"/>
        </pc:sldMkLst>
        <pc:spChg chg="mod">
          <ac:chgData name="Lei Wu" userId="f083b2a8aea23a2f" providerId="LiveId" clId="{4A047586-1D98-4AC1-8BEB-9615AB1D6248}" dt="2021-03-29T09:38:36.217" v="5844" actId="20577"/>
          <ac:spMkLst>
            <pc:docMk/>
            <pc:sldMk cId="1202373818" sldId="756"/>
            <ac:spMk id="2" creationId="{00000000-0000-0000-0000-000000000000}"/>
          </ac:spMkLst>
        </pc:spChg>
        <pc:spChg chg="mod">
          <ac:chgData name="Lei Wu" userId="f083b2a8aea23a2f" providerId="LiveId" clId="{4A047586-1D98-4AC1-8BEB-9615AB1D6248}" dt="2021-03-29T09:41:08.299" v="5850" actId="20577"/>
          <ac:spMkLst>
            <pc:docMk/>
            <pc:sldMk cId="1202373818" sldId="756"/>
            <ac:spMk id="3" creationId="{00000000-0000-0000-0000-000000000000}"/>
          </ac:spMkLst>
        </pc:spChg>
      </pc:sldChg>
      <pc:sldChg chg="modSp add mod">
        <pc:chgData name="Lei Wu" userId="f083b2a8aea23a2f" providerId="LiveId" clId="{4A047586-1D98-4AC1-8BEB-9615AB1D6248}" dt="2021-03-28T17:46:08.242" v="3449" actId="20577"/>
        <pc:sldMkLst>
          <pc:docMk/>
          <pc:sldMk cId="2980165752" sldId="757"/>
        </pc:sldMkLst>
        <pc:spChg chg="mod">
          <ac:chgData name="Lei Wu" userId="f083b2a8aea23a2f" providerId="LiveId" clId="{4A047586-1D98-4AC1-8BEB-9615AB1D6248}" dt="2021-03-28T17:45:35.429" v="3399"/>
          <ac:spMkLst>
            <pc:docMk/>
            <pc:sldMk cId="2980165752" sldId="757"/>
            <ac:spMk id="2" creationId="{00000000-0000-0000-0000-000000000000}"/>
          </ac:spMkLst>
        </pc:spChg>
        <pc:spChg chg="mod">
          <ac:chgData name="Lei Wu" userId="f083b2a8aea23a2f" providerId="LiveId" clId="{4A047586-1D98-4AC1-8BEB-9615AB1D6248}" dt="2021-03-28T17:46:08.242" v="3449" actId="20577"/>
          <ac:spMkLst>
            <pc:docMk/>
            <pc:sldMk cId="2980165752" sldId="757"/>
            <ac:spMk id="3" creationId="{00000000-0000-0000-0000-000000000000}"/>
          </ac:spMkLst>
        </pc:spChg>
      </pc:sldChg>
      <pc:sldChg chg="addSp delSp modSp add mod">
        <pc:chgData name="Lei Wu" userId="f083b2a8aea23a2f" providerId="LiveId" clId="{4A047586-1D98-4AC1-8BEB-9615AB1D6248}" dt="2021-03-29T18:03:56.123" v="7270" actId="478"/>
        <pc:sldMkLst>
          <pc:docMk/>
          <pc:sldMk cId="484944077" sldId="758"/>
        </pc:sldMkLst>
        <pc:spChg chg="mod">
          <ac:chgData name="Lei Wu" userId="f083b2a8aea23a2f" providerId="LiveId" clId="{4A047586-1D98-4AC1-8BEB-9615AB1D6248}" dt="2021-03-28T18:16:09.689" v="3775" actId="21"/>
          <ac:spMkLst>
            <pc:docMk/>
            <pc:sldMk cId="484944077" sldId="758"/>
            <ac:spMk id="2" creationId="{00000000-0000-0000-0000-000000000000}"/>
          </ac:spMkLst>
        </pc:spChg>
        <pc:spChg chg="mod">
          <ac:chgData name="Lei Wu" userId="f083b2a8aea23a2f" providerId="LiveId" clId="{4A047586-1D98-4AC1-8BEB-9615AB1D6248}" dt="2021-03-28T18:47:19.021" v="3904" actId="20577"/>
          <ac:spMkLst>
            <pc:docMk/>
            <pc:sldMk cId="484944077" sldId="758"/>
            <ac:spMk id="3" creationId="{00000000-0000-0000-0000-000000000000}"/>
          </ac:spMkLst>
        </pc:spChg>
        <pc:spChg chg="mod topLvl">
          <ac:chgData name="Lei Wu" userId="f083b2a8aea23a2f" providerId="LiveId" clId="{4A047586-1D98-4AC1-8BEB-9615AB1D6248}" dt="2021-03-29T18:03:56.123" v="7270" actId="478"/>
          <ac:spMkLst>
            <pc:docMk/>
            <pc:sldMk cId="484944077" sldId="758"/>
            <ac:spMk id="7" creationId="{A78AE737-0993-4334-B5D2-4F661816E079}"/>
          </ac:spMkLst>
        </pc:spChg>
        <pc:spChg chg="del mod topLvl">
          <ac:chgData name="Lei Wu" userId="f083b2a8aea23a2f" providerId="LiveId" clId="{4A047586-1D98-4AC1-8BEB-9615AB1D6248}" dt="2021-03-29T16:42:27.332" v="6493" actId="478"/>
          <ac:spMkLst>
            <pc:docMk/>
            <pc:sldMk cId="484944077" sldId="758"/>
            <ac:spMk id="8" creationId="{8C8DD136-AE74-4854-B032-D0E2DC1D83A8}"/>
          </ac:spMkLst>
        </pc:spChg>
        <pc:spChg chg="mod topLvl">
          <ac:chgData name="Lei Wu" userId="f083b2a8aea23a2f" providerId="LiveId" clId="{4A047586-1D98-4AC1-8BEB-9615AB1D6248}" dt="2021-03-29T18:03:56.123" v="7270" actId="478"/>
          <ac:spMkLst>
            <pc:docMk/>
            <pc:sldMk cId="484944077" sldId="758"/>
            <ac:spMk id="10" creationId="{F54A72EF-04B0-4FDF-A8F7-1A6A9724E70F}"/>
          </ac:spMkLst>
        </pc:spChg>
        <pc:spChg chg="mod topLvl">
          <ac:chgData name="Lei Wu" userId="f083b2a8aea23a2f" providerId="LiveId" clId="{4A047586-1D98-4AC1-8BEB-9615AB1D6248}" dt="2021-03-29T18:03:56.123" v="7270" actId="478"/>
          <ac:spMkLst>
            <pc:docMk/>
            <pc:sldMk cId="484944077" sldId="758"/>
            <ac:spMk id="11" creationId="{4499E695-0FEF-40DE-8F10-F33F95DBFF0A}"/>
          </ac:spMkLst>
        </pc:spChg>
        <pc:spChg chg="del mod topLvl">
          <ac:chgData name="Lei Wu" userId="f083b2a8aea23a2f" providerId="LiveId" clId="{4A047586-1D98-4AC1-8BEB-9615AB1D6248}" dt="2021-03-29T16:48:19.479" v="6672" actId="478"/>
          <ac:spMkLst>
            <pc:docMk/>
            <pc:sldMk cId="484944077" sldId="758"/>
            <ac:spMk id="12" creationId="{1FF469A0-D94D-4929-B0B0-BC02C4BAFFE3}"/>
          </ac:spMkLst>
        </pc:spChg>
        <pc:spChg chg="del mod topLvl">
          <ac:chgData name="Lei Wu" userId="f083b2a8aea23a2f" providerId="LiveId" clId="{4A047586-1D98-4AC1-8BEB-9615AB1D6248}" dt="2021-03-29T16:42:33.479" v="6495" actId="478"/>
          <ac:spMkLst>
            <pc:docMk/>
            <pc:sldMk cId="484944077" sldId="758"/>
            <ac:spMk id="13" creationId="{7771C8FC-F0BA-4685-8A70-29999B8317D8}"/>
          </ac:spMkLst>
        </pc:spChg>
        <pc:spChg chg="del mod topLvl">
          <ac:chgData name="Lei Wu" userId="f083b2a8aea23a2f" providerId="LiveId" clId="{4A047586-1D98-4AC1-8BEB-9615AB1D6248}" dt="2021-03-29T16:42:35.216" v="6496" actId="478"/>
          <ac:spMkLst>
            <pc:docMk/>
            <pc:sldMk cId="484944077" sldId="758"/>
            <ac:spMk id="14" creationId="{0CE9212C-501D-4D0B-914D-C48B941262E5}"/>
          </ac:spMkLst>
        </pc:spChg>
        <pc:spChg chg="del mod topLvl">
          <ac:chgData name="Lei Wu" userId="f083b2a8aea23a2f" providerId="LiveId" clId="{4A047586-1D98-4AC1-8BEB-9615AB1D6248}" dt="2021-03-29T16:42:27.332" v="6493" actId="478"/>
          <ac:spMkLst>
            <pc:docMk/>
            <pc:sldMk cId="484944077" sldId="758"/>
            <ac:spMk id="15" creationId="{E9E72B03-F563-42F3-82BA-CF5AC70703F9}"/>
          </ac:spMkLst>
        </pc:spChg>
        <pc:spChg chg="del mod topLvl">
          <ac:chgData name="Lei Wu" userId="f083b2a8aea23a2f" providerId="LiveId" clId="{4A047586-1D98-4AC1-8BEB-9615AB1D6248}" dt="2021-03-29T16:42:27.332" v="6493" actId="478"/>
          <ac:spMkLst>
            <pc:docMk/>
            <pc:sldMk cId="484944077" sldId="758"/>
            <ac:spMk id="16" creationId="{A26B1938-3B0C-4AC6-B96B-AA52FE7F8BE7}"/>
          </ac:spMkLst>
        </pc:spChg>
        <pc:spChg chg="del mod topLvl">
          <ac:chgData name="Lei Wu" userId="f083b2a8aea23a2f" providerId="LiveId" clId="{4A047586-1D98-4AC1-8BEB-9615AB1D6248}" dt="2021-03-29T16:42:27.332" v="6493" actId="478"/>
          <ac:spMkLst>
            <pc:docMk/>
            <pc:sldMk cId="484944077" sldId="758"/>
            <ac:spMk id="17" creationId="{CD4F2B00-36D4-49E1-B1C8-19B916FAF702}"/>
          </ac:spMkLst>
        </pc:spChg>
        <pc:spChg chg="del mod topLvl">
          <ac:chgData name="Lei Wu" userId="f083b2a8aea23a2f" providerId="LiveId" clId="{4A047586-1D98-4AC1-8BEB-9615AB1D6248}" dt="2021-03-29T16:42:27.332" v="6493" actId="478"/>
          <ac:spMkLst>
            <pc:docMk/>
            <pc:sldMk cId="484944077" sldId="758"/>
            <ac:spMk id="18" creationId="{CADBA633-DB16-4B06-BE04-07B0C3747545}"/>
          </ac:spMkLst>
        </pc:spChg>
        <pc:spChg chg="del mod topLvl">
          <ac:chgData name="Lei Wu" userId="f083b2a8aea23a2f" providerId="LiveId" clId="{4A047586-1D98-4AC1-8BEB-9615AB1D6248}" dt="2021-03-29T16:42:27.332" v="6493" actId="478"/>
          <ac:spMkLst>
            <pc:docMk/>
            <pc:sldMk cId="484944077" sldId="758"/>
            <ac:spMk id="19" creationId="{4666029D-491F-4FBF-AA5B-83AB22C9002F}"/>
          </ac:spMkLst>
        </pc:spChg>
        <pc:spChg chg="del mod topLvl">
          <ac:chgData name="Lei Wu" userId="f083b2a8aea23a2f" providerId="LiveId" clId="{4A047586-1D98-4AC1-8BEB-9615AB1D6248}" dt="2021-03-29T16:42:27.332" v="6493" actId="478"/>
          <ac:spMkLst>
            <pc:docMk/>
            <pc:sldMk cId="484944077" sldId="758"/>
            <ac:spMk id="20" creationId="{4A744832-4B16-4421-A4A0-8E175C111574}"/>
          </ac:spMkLst>
        </pc:spChg>
        <pc:spChg chg="del mod topLvl">
          <ac:chgData name="Lei Wu" userId="f083b2a8aea23a2f" providerId="LiveId" clId="{4A047586-1D98-4AC1-8BEB-9615AB1D6248}" dt="2021-03-29T16:42:27.332" v="6493" actId="478"/>
          <ac:spMkLst>
            <pc:docMk/>
            <pc:sldMk cId="484944077" sldId="758"/>
            <ac:spMk id="21" creationId="{843E1C6C-804B-476B-B1AF-161548948FD2}"/>
          </ac:spMkLst>
        </pc:spChg>
        <pc:spChg chg="del mod topLvl">
          <ac:chgData name="Lei Wu" userId="f083b2a8aea23a2f" providerId="LiveId" clId="{4A047586-1D98-4AC1-8BEB-9615AB1D6248}" dt="2021-03-29T16:42:27.332" v="6493" actId="478"/>
          <ac:spMkLst>
            <pc:docMk/>
            <pc:sldMk cId="484944077" sldId="758"/>
            <ac:spMk id="22" creationId="{7F90FF85-D2DC-4468-9B17-4C69CA5C4325}"/>
          </ac:spMkLst>
        </pc:spChg>
        <pc:spChg chg="del mod topLvl">
          <ac:chgData name="Lei Wu" userId="f083b2a8aea23a2f" providerId="LiveId" clId="{4A047586-1D98-4AC1-8BEB-9615AB1D6248}" dt="2021-03-29T16:42:27.332" v="6493" actId="478"/>
          <ac:spMkLst>
            <pc:docMk/>
            <pc:sldMk cId="484944077" sldId="758"/>
            <ac:spMk id="23" creationId="{8A013790-4F34-4DFA-B9A7-B100A4B8E4AB}"/>
          </ac:spMkLst>
        </pc:spChg>
        <pc:spChg chg="mod topLvl">
          <ac:chgData name="Lei Wu" userId="f083b2a8aea23a2f" providerId="LiveId" clId="{4A047586-1D98-4AC1-8BEB-9615AB1D6248}" dt="2021-03-29T18:03:56.123" v="7270" actId="478"/>
          <ac:spMkLst>
            <pc:docMk/>
            <pc:sldMk cId="484944077" sldId="758"/>
            <ac:spMk id="24" creationId="{DDF956C1-6B1B-4FB1-972E-28FD86D9F1E0}"/>
          </ac:spMkLst>
        </pc:spChg>
        <pc:spChg chg="del mod topLvl">
          <ac:chgData name="Lei Wu" userId="f083b2a8aea23a2f" providerId="LiveId" clId="{4A047586-1D98-4AC1-8BEB-9615AB1D6248}" dt="2021-03-29T16:48:29.386" v="6675" actId="478"/>
          <ac:spMkLst>
            <pc:docMk/>
            <pc:sldMk cId="484944077" sldId="758"/>
            <ac:spMk id="25" creationId="{EC52F6FC-1B90-41E5-AF37-696A1D1E1303}"/>
          </ac:spMkLst>
        </pc:spChg>
        <pc:spChg chg="mod topLvl">
          <ac:chgData name="Lei Wu" userId="f083b2a8aea23a2f" providerId="LiveId" clId="{4A047586-1D98-4AC1-8BEB-9615AB1D6248}" dt="2021-03-29T18:03:56.123" v="7270" actId="478"/>
          <ac:spMkLst>
            <pc:docMk/>
            <pc:sldMk cId="484944077" sldId="758"/>
            <ac:spMk id="26" creationId="{39E84D08-990C-4600-9640-D5F1C35D2A1D}"/>
          </ac:spMkLst>
        </pc:spChg>
        <pc:spChg chg="mod topLvl">
          <ac:chgData name="Lei Wu" userId="f083b2a8aea23a2f" providerId="LiveId" clId="{4A047586-1D98-4AC1-8BEB-9615AB1D6248}" dt="2021-03-29T18:03:56.123" v="7270" actId="478"/>
          <ac:spMkLst>
            <pc:docMk/>
            <pc:sldMk cId="484944077" sldId="758"/>
            <ac:spMk id="27" creationId="{733D6C09-1BB0-420D-9F39-9CB3A3710B6D}"/>
          </ac:spMkLst>
        </pc:spChg>
        <pc:spChg chg="mod topLvl">
          <ac:chgData name="Lei Wu" userId="f083b2a8aea23a2f" providerId="LiveId" clId="{4A047586-1D98-4AC1-8BEB-9615AB1D6248}" dt="2021-03-29T18:03:56.123" v="7270" actId="478"/>
          <ac:spMkLst>
            <pc:docMk/>
            <pc:sldMk cId="484944077" sldId="758"/>
            <ac:spMk id="28" creationId="{737E8C1A-E7FF-4A97-A19F-96E33C5E904D}"/>
          </ac:spMkLst>
        </pc:spChg>
        <pc:spChg chg="del mod topLvl">
          <ac:chgData name="Lei Wu" userId="f083b2a8aea23a2f" providerId="LiveId" clId="{4A047586-1D98-4AC1-8BEB-9615AB1D6248}" dt="2021-03-29T16:48:21.636" v="6673" actId="478"/>
          <ac:spMkLst>
            <pc:docMk/>
            <pc:sldMk cId="484944077" sldId="758"/>
            <ac:spMk id="29" creationId="{AFABF2D1-8AAE-461F-99BA-58CCF8FDC513}"/>
          </ac:spMkLst>
        </pc:spChg>
        <pc:spChg chg="del mod topLvl">
          <ac:chgData name="Lei Wu" userId="f083b2a8aea23a2f" providerId="LiveId" clId="{4A047586-1D98-4AC1-8BEB-9615AB1D6248}" dt="2021-03-29T16:48:25.799" v="6674" actId="478"/>
          <ac:spMkLst>
            <pc:docMk/>
            <pc:sldMk cId="484944077" sldId="758"/>
            <ac:spMk id="30" creationId="{75CD7824-D48F-46FE-ABA3-B82589E1A159}"/>
          </ac:spMkLst>
        </pc:spChg>
        <pc:spChg chg="del mod topLvl">
          <ac:chgData name="Lei Wu" userId="f083b2a8aea23a2f" providerId="LiveId" clId="{4A047586-1D98-4AC1-8BEB-9615AB1D6248}" dt="2021-03-29T18:03:52.542" v="7269" actId="478"/>
          <ac:spMkLst>
            <pc:docMk/>
            <pc:sldMk cId="484944077" sldId="758"/>
            <ac:spMk id="31" creationId="{3550AD12-FDA3-411E-8FFC-0300B4BB82FE}"/>
          </ac:spMkLst>
        </pc:spChg>
        <pc:spChg chg="del mod topLvl">
          <ac:chgData name="Lei Wu" userId="f083b2a8aea23a2f" providerId="LiveId" clId="{4A047586-1D98-4AC1-8BEB-9615AB1D6248}" dt="2021-03-29T18:03:56.123" v="7270" actId="478"/>
          <ac:spMkLst>
            <pc:docMk/>
            <pc:sldMk cId="484944077" sldId="758"/>
            <ac:spMk id="32" creationId="{91DDE3F5-CB28-406E-9D63-029D8B1E3720}"/>
          </ac:spMkLst>
        </pc:spChg>
        <pc:spChg chg="del mod topLvl">
          <ac:chgData name="Lei Wu" userId="f083b2a8aea23a2f" providerId="LiveId" clId="{4A047586-1D98-4AC1-8BEB-9615AB1D6248}" dt="2021-03-29T16:42:27.332" v="6493" actId="478"/>
          <ac:spMkLst>
            <pc:docMk/>
            <pc:sldMk cId="484944077" sldId="758"/>
            <ac:spMk id="33" creationId="{C70547A9-2666-4106-B4C0-C75B4B881CA2}"/>
          </ac:spMkLst>
        </pc:spChg>
        <pc:spChg chg="mod topLvl">
          <ac:chgData name="Lei Wu" userId="f083b2a8aea23a2f" providerId="LiveId" clId="{4A047586-1D98-4AC1-8BEB-9615AB1D6248}" dt="2021-03-29T18:03:56.123" v="7270" actId="478"/>
          <ac:spMkLst>
            <pc:docMk/>
            <pc:sldMk cId="484944077" sldId="758"/>
            <ac:spMk id="34" creationId="{D01FF709-6253-483A-9EB4-90D7D02D4C5F}"/>
          </ac:spMkLst>
        </pc:spChg>
        <pc:spChg chg="del mod topLvl">
          <ac:chgData name="Lei Wu" userId="f083b2a8aea23a2f" providerId="LiveId" clId="{4A047586-1D98-4AC1-8BEB-9615AB1D6248}" dt="2021-03-29T16:42:27.332" v="6493" actId="478"/>
          <ac:spMkLst>
            <pc:docMk/>
            <pc:sldMk cId="484944077" sldId="758"/>
            <ac:spMk id="35" creationId="{AFEFB392-7764-44D7-8E18-3BB48F622D18}"/>
          </ac:spMkLst>
        </pc:spChg>
        <pc:spChg chg="del mod topLvl">
          <ac:chgData name="Lei Wu" userId="f083b2a8aea23a2f" providerId="LiveId" clId="{4A047586-1D98-4AC1-8BEB-9615AB1D6248}" dt="2021-03-29T16:42:27.332" v="6493" actId="478"/>
          <ac:spMkLst>
            <pc:docMk/>
            <pc:sldMk cId="484944077" sldId="758"/>
            <ac:spMk id="36" creationId="{EB93C5E7-DB71-4686-95FD-9B7AE91C47ED}"/>
          </ac:spMkLst>
        </pc:spChg>
        <pc:spChg chg="del mod topLvl">
          <ac:chgData name="Lei Wu" userId="f083b2a8aea23a2f" providerId="LiveId" clId="{4A047586-1D98-4AC1-8BEB-9615AB1D6248}" dt="2021-03-29T18:03:14.132" v="7252" actId="478"/>
          <ac:spMkLst>
            <pc:docMk/>
            <pc:sldMk cId="484944077" sldId="758"/>
            <ac:spMk id="39" creationId="{D640BE53-CA3E-4082-AD39-BF268F040E23}"/>
          </ac:spMkLst>
        </pc:spChg>
        <pc:spChg chg="del mod topLvl">
          <ac:chgData name="Lei Wu" userId="f083b2a8aea23a2f" providerId="LiveId" clId="{4A047586-1D98-4AC1-8BEB-9615AB1D6248}" dt="2021-03-29T16:42:27.332" v="6493" actId="478"/>
          <ac:spMkLst>
            <pc:docMk/>
            <pc:sldMk cId="484944077" sldId="758"/>
            <ac:spMk id="40" creationId="{CF2422D0-93F2-4E6D-A871-9B082BF418D8}"/>
          </ac:spMkLst>
        </pc:spChg>
        <pc:spChg chg="del mod topLvl">
          <ac:chgData name="Lei Wu" userId="f083b2a8aea23a2f" providerId="LiveId" clId="{4A047586-1D98-4AC1-8BEB-9615AB1D6248}" dt="2021-03-29T16:42:31.497" v="6494" actId="478"/>
          <ac:spMkLst>
            <pc:docMk/>
            <pc:sldMk cId="484944077" sldId="758"/>
            <ac:spMk id="41" creationId="{448EE2E0-992E-4405-9005-3A1ABFC1DD71}"/>
          </ac:spMkLst>
        </pc:spChg>
        <pc:spChg chg="mod">
          <ac:chgData name="Lei Wu" userId="f083b2a8aea23a2f" providerId="LiveId" clId="{4A047586-1D98-4AC1-8BEB-9615AB1D6248}" dt="2021-03-29T16:42:16.879" v="6492" actId="165"/>
          <ac:spMkLst>
            <pc:docMk/>
            <pc:sldMk cId="484944077" sldId="758"/>
            <ac:spMk id="42" creationId="{EBC86649-E0F8-402C-B7CF-F08294D68992}"/>
          </ac:spMkLst>
        </pc:spChg>
        <pc:spChg chg="mod">
          <ac:chgData name="Lei Wu" userId="f083b2a8aea23a2f" providerId="LiveId" clId="{4A047586-1D98-4AC1-8BEB-9615AB1D6248}" dt="2021-03-29T16:42:16.879" v="6492" actId="165"/>
          <ac:spMkLst>
            <pc:docMk/>
            <pc:sldMk cId="484944077" sldId="758"/>
            <ac:spMk id="43" creationId="{DAD25872-1675-41AA-A332-B48646F320CF}"/>
          </ac:spMkLst>
        </pc:spChg>
        <pc:spChg chg="mod">
          <ac:chgData name="Lei Wu" userId="f083b2a8aea23a2f" providerId="LiveId" clId="{4A047586-1D98-4AC1-8BEB-9615AB1D6248}" dt="2021-03-29T16:42:16.879" v="6492" actId="165"/>
          <ac:spMkLst>
            <pc:docMk/>
            <pc:sldMk cId="484944077" sldId="758"/>
            <ac:spMk id="44" creationId="{18E6BABD-8495-43DB-8AA4-37BC5E36E8FB}"/>
          </ac:spMkLst>
        </pc:spChg>
        <pc:spChg chg="mod">
          <ac:chgData name="Lei Wu" userId="f083b2a8aea23a2f" providerId="LiveId" clId="{4A047586-1D98-4AC1-8BEB-9615AB1D6248}" dt="2021-03-29T16:42:16.879" v="6492" actId="165"/>
          <ac:spMkLst>
            <pc:docMk/>
            <pc:sldMk cId="484944077" sldId="758"/>
            <ac:spMk id="45" creationId="{AE269807-298A-4A8F-937C-751B5F423A94}"/>
          </ac:spMkLst>
        </pc:spChg>
        <pc:spChg chg="add del mod">
          <ac:chgData name="Lei Wu" userId="f083b2a8aea23a2f" providerId="LiveId" clId="{4A047586-1D98-4AC1-8BEB-9615AB1D6248}" dt="2021-03-29T16:43:15.830" v="6505" actId="478"/>
          <ac:spMkLst>
            <pc:docMk/>
            <pc:sldMk cId="484944077" sldId="758"/>
            <ac:spMk id="46" creationId="{380FF2F8-E866-41FA-B9B7-336FF61FE309}"/>
          </ac:spMkLst>
        </pc:spChg>
        <pc:spChg chg="add mod">
          <ac:chgData name="Lei Wu" userId="f083b2a8aea23a2f" providerId="LiveId" clId="{4A047586-1D98-4AC1-8BEB-9615AB1D6248}" dt="2021-03-29T18:03:56.123" v="7270" actId="478"/>
          <ac:spMkLst>
            <pc:docMk/>
            <pc:sldMk cId="484944077" sldId="758"/>
            <ac:spMk id="47" creationId="{8AA3E1DA-A655-4E66-9B8E-EA4592BB2909}"/>
          </ac:spMkLst>
        </pc:spChg>
        <pc:grpChg chg="add mod">
          <ac:chgData name="Lei Wu" userId="f083b2a8aea23a2f" providerId="LiveId" clId="{4A047586-1D98-4AC1-8BEB-9615AB1D6248}" dt="2021-03-29T18:03:56.123" v="7270" actId="478"/>
          <ac:grpSpMkLst>
            <pc:docMk/>
            <pc:sldMk cId="484944077" sldId="758"/>
            <ac:grpSpMk id="4" creationId="{E90B3646-D8DF-464C-A434-EAF98850206E}"/>
          </ac:grpSpMkLst>
        </pc:grpChg>
        <pc:grpChg chg="add del mod">
          <ac:chgData name="Lei Wu" userId="f083b2a8aea23a2f" providerId="LiveId" clId="{4A047586-1D98-4AC1-8BEB-9615AB1D6248}" dt="2021-03-29T16:42:16.879" v="6492" actId="165"/>
          <ac:grpSpMkLst>
            <pc:docMk/>
            <pc:sldMk cId="484944077" sldId="758"/>
            <ac:grpSpMk id="6" creationId="{7AA997ED-A280-4C8F-82F2-339FFEA044B3}"/>
          </ac:grpSpMkLst>
        </pc:grpChg>
        <pc:grpChg chg="del mod topLvl">
          <ac:chgData name="Lei Wu" userId="f083b2a8aea23a2f" providerId="LiveId" clId="{4A047586-1D98-4AC1-8BEB-9615AB1D6248}" dt="2021-03-29T16:42:27.332" v="6493" actId="478"/>
          <ac:grpSpMkLst>
            <pc:docMk/>
            <pc:sldMk cId="484944077" sldId="758"/>
            <ac:grpSpMk id="37" creationId="{117E3AA5-DCBE-4460-A6FD-EF3AE4BC5FE6}"/>
          </ac:grpSpMkLst>
        </pc:grpChg>
        <pc:grpChg chg="del mod topLvl">
          <ac:chgData name="Lei Wu" userId="f083b2a8aea23a2f" providerId="LiveId" clId="{4A047586-1D98-4AC1-8BEB-9615AB1D6248}" dt="2021-03-29T16:42:38.024" v="6497" actId="478"/>
          <ac:grpSpMkLst>
            <pc:docMk/>
            <pc:sldMk cId="484944077" sldId="758"/>
            <ac:grpSpMk id="38" creationId="{C1CE4CEE-A293-4C09-A385-F42A3A7452F9}"/>
          </ac:grpSpMkLst>
        </pc:grpChg>
        <pc:graphicFrameChg chg="del">
          <ac:chgData name="Lei Wu" userId="f083b2a8aea23a2f" providerId="LiveId" clId="{4A047586-1D98-4AC1-8BEB-9615AB1D6248}" dt="2021-03-28T17:46:58.224" v="3454" actId="478"/>
          <ac:graphicFrameMkLst>
            <pc:docMk/>
            <pc:sldMk cId="484944077" sldId="758"/>
            <ac:graphicFrameMk id="7" creationId="{C32B305B-FC85-4621-BEAC-9230E7E8112F}"/>
          </ac:graphicFrameMkLst>
        </pc:graphicFrameChg>
        <pc:graphicFrameChg chg="del">
          <ac:chgData name="Lei Wu" userId="f083b2a8aea23a2f" providerId="LiveId" clId="{4A047586-1D98-4AC1-8BEB-9615AB1D6248}" dt="2021-03-28T17:47:00.700" v="3455" actId="478"/>
          <ac:graphicFrameMkLst>
            <pc:docMk/>
            <pc:sldMk cId="484944077" sldId="758"/>
            <ac:graphicFrameMk id="8" creationId="{BC102FAC-1104-443F-B25C-07137CD03DF9}"/>
          </ac:graphicFrameMkLst>
        </pc:graphicFrameChg>
        <pc:graphicFrameChg chg="add mod">
          <ac:chgData name="Lei Wu" userId="f083b2a8aea23a2f" providerId="LiveId" clId="{4A047586-1D98-4AC1-8BEB-9615AB1D6248}" dt="2021-03-29T16:44:19.687" v="6527" actId="1076"/>
          <ac:graphicFrameMkLst>
            <pc:docMk/>
            <pc:sldMk cId="484944077" sldId="758"/>
            <ac:graphicFrameMk id="9" creationId="{4A9D3E7F-DFA7-40B3-B556-652179DC41E2}"/>
          </ac:graphicFrameMkLst>
        </pc:graphicFrameChg>
      </pc:sldChg>
      <pc:sldChg chg="add del">
        <pc:chgData name="Lei Wu" userId="f083b2a8aea23a2f" providerId="LiveId" clId="{4A047586-1D98-4AC1-8BEB-9615AB1D6248}" dt="2021-03-28T17:47:33.042" v="3463" actId="47"/>
        <pc:sldMkLst>
          <pc:docMk/>
          <pc:sldMk cId="786738626" sldId="759"/>
        </pc:sldMkLst>
      </pc:sldChg>
      <pc:sldChg chg="addSp delSp modSp add del">
        <pc:chgData name="Lei Wu" userId="f083b2a8aea23a2f" providerId="LiveId" clId="{4A047586-1D98-4AC1-8BEB-9615AB1D6248}" dt="2021-03-28T17:51:16.888" v="3536" actId="47"/>
        <pc:sldMkLst>
          <pc:docMk/>
          <pc:sldMk cId="3133133575" sldId="760"/>
        </pc:sldMkLst>
        <pc:spChg chg="mod">
          <ac:chgData name="Lei Wu" userId="f083b2a8aea23a2f" providerId="LiveId" clId="{4A047586-1D98-4AC1-8BEB-9615AB1D6248}" dt="2021-03-28T17:50:55.958" v="3531" actId="20577"/>
          <ac:spMkLst>
            <pc:docMk/>
            <pc:sldMk cId="3133133575" sldId="760"/>
            <ac:spMk id="3" creationId="{00000000-0000-0000-0000-000000000000}"/>
          </ac:spMkLst>
        </pc:spChg>
        <pc:picChg chg="add del">
          <ac:chgData name="Lei Wu" userId="f083b2a8aea23a2f" providerId="LiveId" clId="{4A047586-1D98-4AC1-8BEB-9615AB1D6248}" dt="2021-03-28T17:47:41.664" v="3465"/>
          <ac:picMkLst>
            <pc:docMk/>
            <pc:sldMk cId="3133133575" sldId="760"/>
            <ac:picMk id="4" creationId="{511DB382-1036-4A85-AD4C-37F3256A6490}"/>
          </ac:picMkLst>
        </pc:picChg>
      </pc:sldChg>
      <pc:sldChg chg="addSp delSp modSp add mod">
        <pc:chgData name="Lei Wu" userId="f083b2a8aea23a2f" providerId="LiveId" clId="{4A047586-1D98-4AC1-8BEB-9615AB1D6248}" dt="2021-03-28T17:50:50.279" v="3527" actId="20577"/>
        <pc:sldMkLst>
          <pc:docMk/>
          <pc:sldMk cId="3377664543" sldId="761"/>
        </pc:sldMkLst>
        <pc:spChg chg="mod">
          <ac:chgData name="Lei Wu" userId="f083b2a8aea23a2f" providerId="LiveId" clId="{4A047586-1D98-4AC1-8BEB-9615AB1D6248}" dt="2021-03-28T17:49:18.833" v="3497"/>
          <ac:spMkLst>
            <pc:docMk/>
            <pc:sldMk cId="3377664543" sldId="761"/>
            <ac:spMk id="2" creationId="{00000000-0000-0000-0000-000000000000}"/>
          </ac:spMkLst>
        </pc:spChg>
        <pc:spChg chg="mod">
          <ac:chgData name="Lei Wu" userId="f083b2a8aea23a2f" providerId="LiveId" clId="{4A047586-1D98-4AC1-8BEB-9615AB1D6248}" dt="2021-03-28T17:50:50.279" v="3527" actId="20577"/>
          <ac:spMkLst>
            <pc:docMk/>
            <pc:sldMk cId="3377664543" sldId="761"/>
            <ac:spMk id="3" creationId="{00000000-0000-0000-0000-000000000000}"/>
          </ac:spMkLst>
        </pc:spChg>
        <pc:graphicFrameChg chg="del">
          <ac:chgData name="Lei Wu" userId="f083b2a8aea23a2f" providerId="LiveId" clId="{4A047586-1D98-4AC1-8BEB-9615AB1D6248}" dt="2021-03-28T17:49:02.050" v="3495" actId="478"/>
          <ac:graphicFrameMkLst>
            <pc:docMk/>
            <pc:sldMk cId="3377664543" sldId="761"/>
            <ac:graphicFrameMk id="7" creationId="{C32B305B-FC85-4621-BEAC-9230E7E8112F}"/>
          </ac:graphicFrameMkLst>
        </pc:graphicFrameChg>
        <pc:graphicFrameChg chg="del">
          <ac:chgData name="Lei Wu" userId="f083b2a8aea23a2f" providerId="LiveId" clId="{4A047586-1D98-4AC1-8BEB-9615AB1D6248}" dt="2021-03-28T17:49:02.050" v="3495" actId="478"/>
          <ac:graphicFrameMkLst>
            <pc:docMk/>
            <pc:sldMk cId="3377664543" sldId="761"/>
            <ac:graphicFrameMk id="8" creationId="{BC102FAC-1104-443F-B25C-07137CD03DF9}"/>
          </ac:graphicFrameMkLst>
        </pc:graphicFrameChg>
        <pc:graphicFrameChg chg="add mod">
          <ac:chgData name="Lei Wu" userId="f083b2a8aea23a2f" providerId="LiveId" clId="{4A047586-1D98-4AC1-8BEB-9615AB1D6248}" dt="2021-03-28T17:49:02.413" v="3496"/>
          <ac:graphicFrameMkLst>
            <pc:docMk/>
            <pc:sldMk cId="3377664543" sldId="761"/>
            <ac:graphicFrameMk id="9" creationId="{8F30B936-5AA7-40FA-AD47-8B4C364A6760}"/>
          </ac:graphicFrameMkLst>
        </pc:graphicFrameChg>
        <pc:graphicFrameChg chg="add mod">
          <ac:chgData name="Lei Wu" userId="f083b2a8aea23a2f" providerId="LiveId" clId="{4A047586-1D98-4AC1-8BEB-9615AB1D6248}" dt="2021-03-28T17:49:02.413" v="3496"/>
          <ac:graphicFrameMkLst>
            <pc:docMk/>
            <pc:sldMk cId="3377664543" sldId="761"/>
            <ac:graphicFrameMk id="10" creationId="{30E70B4C-3596-446A-86CB-E70E51CCB1B6}"/>
          </ac:graphicFrameMkLst>
        </pc:graphicFrameChg>
      </pc:sldChg>
      <pc:sldChg chg="addSp delSp modSp add mod modAnim">
        <pc:chgData name="Lei Wu" userId="f083b2a8aea23a2f" providerId="LiveId" clId="{4A047586-1D98-4AC1-8BEB-9615AB1D6248}" dt="2021-03-28T17:59:37.339" v="3626"/>
        <pc:sldMkLst>
          <pc:docMk/>
          <pc:sldMk cId="144288280" sldId="762"/>
        </pc:sldMkLst>
        <pc:spChg chg="mod">
          <ac:chgData name="Lei Wu" userId="f083b2a8aea23a2f" providerId="LiveId" clId="{4A047586-1D98-4AC1-8BEB-9615AB1D6248}" dt="2021-03-28T17:51:57.369" v="3538"/>
          <ac:spMkLst>
            <pc:docMk/>
            <pc:sldMk cId="144288280" sldId="762"/>
            <ac:spMk id="2" creationId="{00000000-0000-0000-0000-000000000000}"/>
          </ac:spMkLst>
        </pc:spChg>
        <pc:spChg chg="mod">
          <ac:chgData name="Lei Wu" userId="f083b2a8aea23a2f" providerId="LiveId" clId="{4A047586-1D98-4AC1-8BEB-9615AB1D6248}" dt="2021-03-28T17:50:43.563" v="3523" actId="20577"/>
          <ac:spMkLst>
            <pc:docMk/>
            <pc:sldMk cId="144288280" sldId="762"/>
            <ac:spMk id="3" creationId="{00000000-0000-0000-0000-000000000000}"/>
          </ac:spMkLst>
        </pc:spChg>
        <pc:spChg chg="add mod">
          <ac:chgData name="Lei Wu" userId="f083b2a8aea23a2f" providerId="LiveId" clId="{4A047586-1D98-4AC1-8BEB-9615AB1D6248}" dt="2021-03-28T17:54:19.726" v="3585" actId="1076"/>
          <ac:spMkLst>
            <pc:docMk/>
            <pc:sldMk cId="144288280" sldId="762"/>
            <ac:spMk id="11" creationId="{3B38B949-D44E-41A0-9D15-2AA7DD2EEBF0}"/>
          </ac:spMkLst>
        </pc:spChg>
        <pc:spChg chg="add mod">
          <ac:chgData name="Lei Wu" userId="f083b2a8aea23a2f" providerId="LiveId" clId="{4A047586-1D98-4AC1-8BEB-9615AB1D6248}" dt="2021-03-28T17:54:26.320" v="3587" actId="1076"/>
          <ac:spMkLst>
            <pc:docMk/>
            <pc:sldMk cId="144288280" sldId="762"/>
            <ac:spMk id="12" creationId="{75DB029C-BF4D-4588-8C27-81F88AB35CB0}"/>
          </ac:spMkLst>
        </pc:spChg>
        <pc:spChg chg="add mod">
          <ac:chgData name="Lei Wu" userId="f083b2a8aea23a2f" providerId="LiveId" clId="{4A047586-1D98-4AC1-8BEB-9615AB1D6248}" dt="2021-03-28T17:55:48.995" v="3597" actId="1076"/>
          <ac:spMkLst>
            <pc:docMk/>
            <pc:sldMk cId="144288280" sldId="762"/>
            <ac:spMk id="13" creationId="{F511D364-D200-4255-B6AD-F45F9792B17E}"/>
          </ac:spMkLst>
        </pc:spChg>
        <pc:spChg chg="add mod">
          <ac:chgData name="Lei Wu" userId="f083b2a8aea23a2f" providerId="LiveId" clId="{4A047586-1D98-4AC1-8BEB-9615AB1D6248}" dt="2021-03-28T17:57:37.111" v="3615" actId="1036"/>
          <ac:spMkLst>
            <pc:docMk/>
            <pc:sldMk cId="144288280" sldId="762"/>
            <ac:spMk id="14" creationId="{A7D9A453-7585-4041-9F26-B5A2B8A5BA8D}"/>
          </ac:spMkLst>
        </pc:spChg>
        <pc:graphicFrameChg chg="add mod">
          <ac:chgData name="Lei Wu" userId="f083b2a8aea23a2f" providerId="LiveId" clId="{4A047586-1D98-4AC1-8BEB-9615AB1D6248}" dt="2021-03-28T17:57:48.535" v="3616" actId="1076"/>
          <ac:graphicFrameMkLst>
            <pc:docMk/>
            <pc:sldMk cId="144288280" sldId="762"/>
            <ac:graphicFrameMk id="7" creationId="{735BC706-2863-4BED-BD85-442AA6082B7E}"/>
          </ac:graphicFrameMkLst>
        </pc:graphicFrameChg>
        <pc:graphicFrameChg chg="add mod">
          <ac:chgData name="Lei Wu" userId="f083b2a8aea23a2f" providerId="LiveId" clId="{4A047586-1D98-4AC1-8BEB-9615AB1D6248}" dt="2021-03-28T17:52:30.566" v="3547" actId="1076"/>
          <ac:graphicFrameMkLst>
            <pc:docMk/>
            <pc:sldMk cId="144288280" sldId="762"/>
            <ac:graphicFrameMk id="8" creationId="{14E5EE37-7290-4014-8679-6475892FAA7F}"/>
          </ac:graphicFrameMkLst>
        </pc:graphicFrameChg>
        <pc:graphicFrameChg chg="del">
          <ac:chgData name="Lei Wu" userId="f083b2a8aea23a2f" providerId="LiveId" clId="{4A047586-1D98-4AC1-8BEB-9615AB1D6248}" dt="2021-03-28T17:52:05.042" v="3539" actId="478"/>
          <ac:graphicFrameMkLst>
            <pc:docMk/>
            <pc:sldMk cId="144288280" sldId="762"/>
            <ac:graphicFrameMk id="9" creationId="{8F30B936-5AA7-40FA-AD47-8B4C364A6760}"/>
          </ac:graphicFrameMkLst>
        </pc:graphicFrameChg>
        <pc:graphicFrameChg chg="del">
          <ac:chgData name="Lei Wu" userId="f083b2a8aea23a2f" providerId="LiveId" clId="{4A047586-1D98-4AC1-8BEB-9615AB1D6248}" dt="2021-03-28T17:52:12.116" v="3542" actId="478"/>
          <ac:graphicFrameMkLst>
            <pc:docMk/>
            <pc:sldMk cId="144288280" sldId="762"/>
            <ac:graphicFrameMk id="10" creationId="{30E70B4C-3596-446A-86CB-E70E51CCB1B6}"/>
          </ac:graphicFrameMkLst>
        </pc:graphicFrameChg>
      </pc:sldChg>
      <pc:sldChg chg="addSp delSp modSp add mod modClrScheme modAnim chgLayout">
        <pc:chgData name="Lei Wu" userId="f083b2a8aea23a2f" providerId="LiveId" clId="{4A047586-1D98-4AC1-8BEB-9615AB1D6248}" dt="2021-03-29T19:32:19.890" v="10262" actId="20577"/>
        <pc:sldMkLst>
          <pc:docMk/>
          <pc:sldMk cId="517047183" sldId="763"/>
        </pc:sldMkLst>
        <pc:spChg chg="mod">
          <ac:chgData name="Lei Wu" userId="f083b2a8aea23a2f" providerId="LiveId" clId="{4A047586-1D98-4AC1-8BEB-9615AB1D6248}" dt="2021-03-29T19:32:19.890" v="10262" actId="20577"/>
          <ac:spMkLst>
            <pc:docMk/>
            <pc:sldMk cId="517047183" sldId="763"/>
            <ac:spMk id="2" creationId="{00000000-0000-0000-0000-000000000000}"/>
          </ac:spMkLst>
        </pc:spChg>
        <pc:spChg chg="del mod">
          <ac:chgData name="Lei Wu" userId="f083b2a8aea23a2f" providerId="LiveId" clId="{4A047586-1D98-4AC1-8BEB-9615AB1D6248}" dt="2021-03-28T18:06:25.367" v="3690" actId="478"/>
          <ac:spMkLst>
            <pc:docMk/>
            <pc:sldMk cId="517047183" sldId="763"/>
            <ac:spMk id="3" creationId="{00000000-0000-0000-0000-000000000000}"/>
          </ac:spMkLst>
        </pc:spChg>
        <pc:spChg chg="mod ord">
          <ac:chgData name="Lei Wu" userId="f083b2a8aea23a2f" providerId="LiveId" clId="{4A047586-1D98-4AC1-8BEB-9615AB1D6248}" dt="2021-03-28T18:06:44.875" v="3695" actId="26606"/>
          <ac:spMkLst>
            <pc:docMk/>
            <pc:sldMk cId="517047183" sldId="763"/>
            <ac:spMk id="5" creationId="{290D7227-7B6A-4176-81D3-933EBF3EEC34}"/>
          </ac:spMkLst>
        </pc:spChg>
        <pc:spChg chg="add del mod">
          <ac:chgData name="Lei Wu" userId="f083b2a8aea23a2f" providerId="LiveId" clId="{4A047586-1D98-4AC1-8BEB-9615AB1D6248}" dt="2021-03-29T19:28:22.610" v="10032" actId="478"/>
          <ac:spMkLst>
            <pc:docMk/>
            <pc:sldMk cId="517047183" sldId="763"/>
            <ac:spMk id="6" creationId="{2CD3E3F7-9B2A-4DB2-81B1-DCF3D4636435}"/>
          </ac:spMkLst>
        </pc:spChg>
        <pc:spChg chg="add del mod">
          <ac:chgData name="Lei Wu" userId="f083b2a8aea23a2f" providerId="LiveId" clId="{4A047586-1D98-4AC1-8BEB-9615AB1D6248}" dt="2021-03-29T19:28:22.610" v="10032" actId="478"/>
          <ac:spMkLst>
            <pc:docMk/>
            <pc:sldMk cId="517047183" sldId="763"/>
            <ac:spMk id="7" creationId="{903C3A76-2E6A-483D-B575-44249CAC1BE0}"/>
          </ac:spMkLst>
        </pc:spChg>
        <pc:spChg chg="add del mod">
          <ac:chgData name="Lei Wu" userId="f083b2a8aea23a2f" providerId="LiveId" clId="{4A047586-1D98-4AC1-8BEB-9615AB1D6248}" dt="2021-03-29T19:28:22.610" v="10032" actId="478"/>
          <ac:spMkLst>
            <pc:docMk/>
            <pc:sldMk cId="517047183" sldId="763"/>
            <ac:spMk id="8" creationId="{23769B93-F67A-439C-903B-D3E434B5DD92}"/>
          </ac:spMkLst>
        </pc:spChg>
        <pc:spChg chg="add del mod">
          <ac:chgData name="Lei Wu" userId="f083b2a8aea23a2f" providerId="LiveId" clId="{4A047586-1D98-4AC1-8BEB-9615AB1D6248}" dt="2021-03-29T19:28:22.610" v="10032" actId="478"/>
          <ac:spMkLst>
            <pc:docMk/>
            <pc:sldMk cId="517047183" sldId="763"/>
            <ac:spMk id="9" creationId="{9A73867C-B737-461A-9424-A5289F6114B9}"/>
          </ac:spMkLst>
        </pc:spChg>
        <pc:spChg chg="add del mod">
          <ac:chgData name="Lei Wu" userId="f083b2a8aea23a2f" providerId="LiveId" clId="{4A047586-1D98-4AC1-8BEB-9615AB1D6248}" dt="2021-03-29T19:28:22.610" v="10032" actId="478"/>
          <ac:spMkLst>
            <pc:docMk/>
            <pc:sldMk cId="517047183" sldId="763"/>
            <ac:spMk id="10" creationId="{87EAE761-B934-46F8-AB02-5E557C044773}"/>
          </ac:spMkLst>
        </pc:spChg>
        <pc:spChg chg="del">
          <ac:chgData name="Lei Wu" userId="f083b2a8aea23a2f" providerId="LiveId" clId="{4A047586-1D98-4AC1-8BEB-9615AB1D6248}" dt="2021-03-28T18:06:29.542" v="3691" actId="478"/>
          <ac:spMkLst>
            <pc:docMk/>
            <pc:sldMk cId="517047183" sldId="763"/>
            <ac:spMk id="11" creationId="{3B38B949-D44E-41A0-9D15-2AA7DD2EEBF0}"/>
          </ac:spMkLst>
        </pc:spChg>
        <pc:spChg chg="add del mod">
          <ac:chgData name="Lei Wu" userId="f083b2a8aea23a2f" providerId="LiveId" clId="{4A047586-1D98-4AC1-8BEB-9615AB1D6248}" dt="2021-03-29T19:28:22.610" v="10032" actId="478"/>
          <ac:spMkLst>
            <pc:docMk/>
            <pc:sldMk cId="517047183" sldId="763"/>
            <ac:spMk id="11" creationId="{9D879C15-112E-4965-AC9E-A86F509EDF38}"/>
          </ac:spMkLst>
        </pc:spChg>
        <pc:spChg chg="add del mod">
          <ac:chgData name="Lei Wu" userId="f083b2a8aea23a2f" providerId="LiveId" clId="{4A047586-1D98-4AC1-8BEB-9615AB1D6248}" dt="2021-03-29T19:28:22.610" v="10032" actId="478"/>
          <ac:spMkLst>
            <pc:docMk/>
            <pc:sldMk cId="517047183" sldId="763"/>
            <ac:spMk id="12" creationId="{09A86EB3-7687-4B3C-BB75-83F69A5CEE48}"/>
          </ac:spMkLst>
        </pc:spChg>
        <pc:spChg chg="del">
          <ac:chgData name="Lei Wu" userId="f083b2a8aea23a2f" providerId="LiveId" clId="{4A047586-1D98-4AC1-8BEB-9615AB1D6248}" dt="2021-03-28T18:06:29.542" v="3691" actId="478"/>
          <ac:spMkLst>
            <pc:docMk/>
            <pc:sldMk cId="517047183" sldId="763"/>
            <ac:spMk id="12" creationId="{75DB029C-BF4D-4588-8C27-81F88AB35CB0}"/>
          </ac:spMkLst>
        </pc:spChg>
        <pc:spChg chg="add del mod">
          <ac:chgData name="Lei Wu" userId="f083b2a8aea23a2f" providerId="LiveId" clId="{4A047586-1D98-4AC1-8BEB-9615AB1D6248}" dt="2021-03-29T19:28:22.610" v="10032" actId="478"/>
          <ac:spMkLst>
            <pc:docMk/>
            <pc:sldMk cId="517047183" sldId="763"/>
            <ac:spMk id="13" creationId="{4BF9CDF7-39F8-45F4-87FC-8F073F4A8E3C}"/>
          </ac:spMkLst>
        </pc:spChg>
        <pc:spChg chg="del">
          <ac:chgData name="Lei Wu" userId="f083b2a8aea23a2f" providerId="LiveId" clId="{4A047586-1D98-4AC1-8BEB-9615AB1D6248}" dt="2021-03-28T18:06:29.542" v="3691" actId="478"/>
          <ac:spMkLst>
            <pc:docMk/>
            <pc:sldMk cId="517047183" sldId="763"/>
            <ac:spMk id="13" creationId="{F511D364-D200-4255-B6AD-F45F9792B17E}"/>
          </ac:spMkLst>
        </pc:spChg>
        <pc:spChg chg="add del mod">
          <ac:chgData name="Lei Wu" userId="f083b2a8aea23a2f" providerId="LiveId" clId="{4A047586-1D98-4AC1-8BEB-9615AB1D6248}" dt="2021-03-29T19:28:22.610" v="10032" actId="478"/>
          <ac:spMkLst>
            <pc:docMk/>
            <pc:sldMk cId="517047183" sldId="763"/>
            <ac:spMk id="14" creationId="{586C83FE-5A2B-4B91-9333-EEC87E880239}"/>
          </ac:spMkLst>
        </pc:spChg>
        <pc:spChg chg="del">
          <ac:chgData name="Lei Wu" userId="f083b2a8aea23a2f" providerId="LiveId" clId="{4A047586-1D98-4AC1-8BEB-9615AB1D6248}" dt="2021-03-28T18:06:29.542" v="3691" actId="478"/>
          <ac:spMkLst>
            <pc:docMk/>
            <pc:sldMk cId="517047183" sldId="763"/>
            <ac:spMk id="14" creationId="{A7D9A453-7585-4041-9F26-B5A2B8A5BA8D}"/>
          </ac:spMkLst>
        </pc:spChg>
        <pc:spChg chg="add del mod">
          <ac:chgData name="Lei Wu" userId="f083b2a8aea23a2f" providerId="LiveId" clId="{4A047586-1D98-4AC1-8BEB-9615AB1D6248}" dt="2021-03-29T19:28:22.610" v="10032" actId="478"/>
          <ac:spMkLst>
            <pc:docMk/>
            <pc:sldMk cId="517047183" sldId="763"/>
            <ac:spMk id="15" creationId="{0C4B0F1C-F4B3-4E8E-87DF-B76200E3CF7E}"/>
          </ac:spMkLst>
        </pc:spChg>
        <pc:spChg chg="add del mod">
          <ac:chgData name="Lei Wu" userId="f083b2a8aea23a2f" providerId="LiveId" clId="{4A047586-1D98-4AC1-8BEB-9615AB1D6248}" dt="2021-03-29T19:28:22.610" v="10032" actId="478"/>
          <ac:spMkLst>
            <pc:docMk/>
            <pc:sldMk cId="517047183" sldId="763"/>
            <ac:spMk id="16" creationId="{4FDF2662-27D1-4F7C-B555-2F46AC71CBC9}"/>
          </ac:spMkLst>
        </pc:spChg>
        <pc:spChg chg="add del mod">
          <ac:chgData name="Lei Wu" userId="f083b2a8aea23a2f" providerId="LiveId" clId="{4A047586-1D98-4AC1-8BEB-9615AB1D6248}" dt="2021-03-29T19:28:22.610" v="10032" actId="478"/>
          <ac:spMkLst>
            <pc:docMk/>
            <pc:sldMk cId="517047183" sldId="763"/>
            <ac:spMk id="17" creationId="{67A30DDE-175B-4A6D-A7A0-24D00E77B298}"/>
          </ac:spMkLst>
        </pc:spChg>
        <pc:spChg chg="add del mod">
          <ac:chgData name="Lei Wu" userId="f083b2a8aea23a2f" providerId="LiveId" clId="{4A047586-1D98-4AC1-8BEB-9615AB1D6248}" dt="2021-03-29T19:28:22.610" v="10032" actId="478"/>
          <ac:spMkLst>
            <pc:docMk/>
            <pc:sldMk cId="517047183" sldId="763"/>
            <ac:spMk id="18" creationId="{A9BC2EBD-4BF4-491C-993D-F4A4BE47565C}"/>
          </ac:spMkLst>
        </pc:spChg>
        <pc:spChg chg="add del mod">
          <ac:chgData name="Lei Wu" userId="f083b2a8aea23a2f" providerId="LiveId" clId="{4A047586-1D98-4AC1-8BEB-9615AB1D6248}" dt="2021-03-28T18:06:44.875" v="3695" actId="26606"/>
          <ac:spMkLst>
            <pc:docMk/>
            <pc:sldMk cId="517047183" sldId="763"/>
            <ac:spMk id="20" creationId="{08423D8D-8F99-466D-B858-C2554F0996BF}"/>
          </ac:spMkLst>
        </pc:spChg>
        <pc:spChg chg="add del mod">
          <ac:chgData name="Lei Wu" userId="f083b2a8aea23a2f" providerId="LiveId" clId="{4A047586-1D98-4AC1-8BEB-9615AB1D6248}" dt="2021-03-29T19:28:22.610" v="10032" actId="478"/>
          <ac:spMkLst>
            <pc:docMk/>
            <pc:sldMk cId="517047183" sldId="763"/>
            <ac:spMk id="20" creationId="{2C144C27-FEF9-4156-A42A-EF1F786A769A}"/>
          </ac:spMkLst>
        </pc:spChg>
        <pc:spChg chg="add del mod">
          <ac:chgData name="Lei Wu" userId="f083b2a8aea23a2f" providerId="LiveId" clId="{4A047586-1D98-4AC1-8BEB-9615AB1D6248}" dt="2021-03-29T19:28:22.610" v="10032" actId="478"/>
          <ac:spMkLst>
            <pc:docMk/>
            <pc:sldMk cId="517047183" sldId="763"/>
            <ac:spMk id="21" creationId="{A13F7D18-7F52-4F42-9458-6B3C18102FDB}"/>
          </ac:spMkLst>
        </pc:spChg>
        <pc:spChg chg="add del mod">
          <ac:chgData name="Lei Wu" userId="f083b2a8aea23a2f" providerId="LiveId" clId="{4A047586-1D98-4AC1-8BEB-9615AB1D6248}" dt="2021-03-29T19:28:22.610" v="10032" actId="478"/>
          <ac:spMkLst>
            <pc:docMk/>
            <pc:sldMk cId="517047183" sldId="763"/>
            <ac:spMk id="22" creationId="{440BBA61-5ADE-47DB-A21D-6DD7251CDB89}"/>
          </ac:spMkLst>
        </pc:spChg>
        <pc:spChg chg="add del mod">
          <ac:chgData name="Lei Wu" userId="f083b2a8aea23a2f" providerId="LiveId" clId="{4A047586-1D98-4AC1-8BEB-9615AB1D6248}" dt="2021-03-29T19:28:22.610" v="10032" actId="478"/>
          <ac:spMkLst>
            <pc:docMk/>
            <pc:sldMk cId="517047183" sldId="763"/>
            <ac:spMk id="23" creationId="{4E49A5E4-5B56-4DC9-9A58-729342D83DBF}"/>
          </ac:spMkLst>
        </pc:spChg>
        <pc:spChg chg="add del mod">
          <ac:chgData name="Lei Wu" userId="f083b2a8aea23a2f" providerId="LiveId" clId="{4A047586-1D98-4AC1-8BEB-9615AB1D6248}" dt="2021-03-29T19:28:22.610" v="10032" actId="478"/>
          <ac:spMkLst>
            <pc:docMk/>
            <pc:sldMk cId="517047183" sldId="763"/>
            <ac:spMk id="24" creationId="{4AC2D7B3-0878-4CF5-9BF4-9CB90FBCFB02}"/>
          </ac:spMkLst>
        </pc:spChg>
        <pc:spChg chg="add del mod">
          <ac:chgData name="Lei Wu" userId="f083b2a8aea23a2f" providerId="LiveId" clId="{4A047586-1D98-4AC1-8BEB-9615AB1D6248}" dt="2021-03-29T19:28:22.610" v="10032" actId="478"/>
          <ac:spMkLst>
            <pc:docMk/>
            <pc:sldMk cId="517047183" sldId="763"/>
            <ac:spMk id="25" creationId="{209B732D-4EC6-4D40-982A-E62CBAA52509}"/>
          </ac:spMkLst>
        </pc:spChg>
        <pc:spChg chg="add del mod">
          <ac:chgData name="Lei Wu" userId="f083b2a8aea23a2f" providerId="LiveId" clId="{4A047586-1D98-4AC1-8BEB-9615AB1D6248}" dt="2021-03-29T19:28:22.610" v="10032" actId="478"/>
          <ac:spMkLst>
            <pc:docMk/>
            <pc:sldMk cId="517047183" sldId="763"/>
            <ac:spMk id="26" creationId="{D71DC1FF-64A8-4E21-9201-AD8E9E353EE0}"/>
          </ac:spMkLst>
        </pc:spChg>
        <pc:spChg chg="add del mod">
          <ac:chgData name="Lei Wu" userId="f083b2a8aea23a2f" providerId="LiveId" clId="{4A047586-1D98-4AC1-8BEB-9615AB1D6248}" dt="2021-03-29T19:28:22.610" v="10032" actId="478"/>
          <ac:spMkLst>
            <pc:docMk/>
            <pc:sldMk cId="517047183" sldId="763"/>
            <ac:spMk id="27" creationId="{F8DCC5A9-5F22-4E17-96B0-5E331EE0BAF0}"/>
          </ac:spMkLst>
        </pc:spChg>
        <pc:spChg chg="add del mod">
          <ac:chgData name="Lei Wu" userId="f083b2a8aea23a2f" providerId="LiveId" clId="{4A047586-1D98-4AC1-8BEB-9615AB1D6248}" dt="2021-03-29T19:28:22.610" v="10032" actId="478"/>
          <ac:spMkLst>
            <pc:docMk/>
            <pc:sldMk cId="517047183" sldId="763"/>
            <ac:spMk id="28" creationId="{946686D1-444D-4F6F-BF4D-5A5C5C429959}"/>
          </ac:spMkLst>
        </pc:spChg>
        <pc:spChg chg="add del mod">
          <ac:chgData name="Lei Wu" userId="f083b2a8aea23a2f" providerId="LiveId" clId="{4A047586-1D98-4AC1-8BEB-9615AB1D6248}" dt="2021-03-29T19:28:22.610" v="10032" actId="478"/>
          <ac:spMkLst>
            <pc:docMk/>
            <pc:sldMk cId="517047183" sldId="763"/>
            <ac:spMk id="29" creationId="{FA76CBFF-93E1-419D-8523-BCE1423DAB72}"/>
          </ac:spMkLst>
        </pc:spChg>
        <pc:spChg chg="add del mod">
          <ac:chgData name="Lei Wu" userId="f083b2a8aea23a2f" providerId="LiveId" clId="{4A047586-1D98-4AC1-8BEB-9615AB1D6248}" dt="2021-03-29T19:28:22.610" v="10032" actId="478"/>
          <ac:spMkLst>
            <pc:docMk/>
            <pc:sldMk cId="517047183" sldId="763"/>
            <ac:spMk id="30" creationId="{E6AB34F7-4CAD-4DF7-9813-9473D76D9E0D}"/>
          </ac:spMkLst>
        </pc:spChg>
        <pc:spChg chg="add del mod">
          <ac:chgData name="Lei Wu" userId="f083b2a8aea23a2f" providerId="LiveId" clId="{4A047586-1D98-4AC1-8BEB-9615AB1D6248}" dt="2021-03-29T19:28:22.610" v="10032" actId="478"/>
          <ac:spMkLst>
            <pc:docMk/>
            <pc:sldMk cId="517047183" sldId="763"/>
            <ac:spMk id="31" creationId="{5D45AB85-31D8-451F-948C-331DE3A026ED}"/>
          </ac:spMkLst>
        </pc:spChg>
        <pc:spChg chg="add del mod">
          <ac:chgData name="Lei Wu" userId="f083b2a8aea23a2f" providerId="LiveId" clId="{4A047586-1D98-4AC1-8BEB-9615AB1D6248}" dt="2021-03-29T19:28:22.610" v="10032" actId="478"/>
          <ac:spMkLst>
            <pc:docMk/>
            <pc:sldMk cId="517047183" sldId="763"/>
            <ac:spMk id="32" creationId="{6D2DCBEB-10F9-4879-AE9F-A139673974E7}"/>
          </ac:spMkLst>
        </pc:spChg>
        <pc:spChg chg="add del mod">
          <ac:chgData name="Lei Wu" userId="f083b2a8aea23a2f" providerId="LiveId" clId="{4A047586-1D98-4AC1-8BEB-9615AB1D6248}" dt="2021-03-29T19:28:22.610" v="10032" actId="478"/>
          <ac:spMkLst>
            <pc:docMk/>
            <pc:sldMk cId="517047183" sldId="763"/>
            <ac:spMk id="33" creationId="{82A85C9F-ADC9-4E6F-9074-067D1521A097}"/>
          </ac:spMkLst>
        </pc:spChg>
        <pc:spChg chg="add del mod">
          <ac:chgData name="Lei Wu" userId="f083b2a8aea23a2f" providerId="LiveId" clId="{4A047586-1D98-4AC1-8BEB-9615AB1D6248}" dt="2021-03-29T19:28:22.610" v="10032" actId="478"/>
          <ac:spMkLst>
            <pc:docMk/>
            <pc:sldMk cId="517047183" sldId="763"/>
            <ac:spMk id="34" creationId="{CAA661FD-5209-4F70-98F6-DCA5C4EBDA95}"/>
          </ac:spMkLst>
        </pc:spChg>
        <pc:spChg chg="add del mod">
          <ac:chgData name="Lei Wu" userId="f083b2a8aea23a2f" providerId="LiveId" clId="{4A047586-1D98-4AC1-8BEB-9615AB1D6248}" dt="2021-03-29T19:28:22.610" v="10032" actId="478"/>
          <ac:spMkLst>
            <pc:docMk/>
            <pc:sldMk cId="517047183" sldId="763"/>
            <ac:spMk id="35" creationId="{53E75D3E-F9EB-4FC8-AACF-0A4FD5DC2189}"/>
          </ac:spMkLst>
        </pc:spChg>
        <pc:spChg chg="add del mod">
          <ac:chgData name="Lei Wu" userId="f083b2a8aea23a2f" providerId="LiveId" clId="{4A047586-1D98-4AC1-8BEB-9615AB1D6248}" dt="2021-03-29T19:28:22.610" v="10032" actId="478"/>
          <ac:spMkLst>
            <pc:docMk/>
            <pc:sldMk cId="517047183" sldId="763"/>
            <ac:spMk id="36" creationId="{3229CFD3-0EA8-42E2-9F1C-D2A3DC08EA6C}"/>
          </ac:spMkLst>
        </pc:spChg>
        <pc:spChg chg="add del mod">
          <ac:chgData name="Lei Wu" userId="f083b2a8aea23a2f" providerId="LiveId" clId="{4A047586-1D98-4AC1-8BEB-9615AB1D6248}" dt="2021-03-29T19:28:22.610" v="10032" actId="478"/>
          <ac:spMkLst>
            <pc:docMk/>
            <pc:sldMk cId="517047183" sldId="763"/>
            <ac:spMk id="37" creationId="{19467FF2-1623-488C-BE67-99CC6EA11737}"/>
          </ac:spMkLst>
        </pc:spChg>
        <pc:spChg chg="add del mod">
          <ac:chgData name="Lei Wu" userId="f083b2a8aea23a2f" providerId="LiveId" clId="{4A047586-1D98-4AC1-8BEB-9615AB1D6248}" dt="2021-03-29T19:28:22.610" v="10032" actId="478"/>
          <ac:spMkLst>
            <pc:docMk/>
            <pc:sldMk cId="517047183" sldId="763"/>
            <ac:spMk id="38" creationId="{C26A23E6-D303-41A5-8CD8-88DB726BBB06}"/>
          </ac:spMkLst>
        </pc:spChg>
        <pc:spChg chg="add del mod">
          <ac:chgData name="Lei Wu" userId="f083b2a8aea23a2f" providerId="LiveId" clId="{4A047586-1D98-4AC1-8BEB-9615AB1D6248}" dt="2021-03-29T19:28:22.610" v="10032" actId="478"/>
          <ac:spMkLst>
            <pc:docMk/>
            <pc:sldMk cId="517047183" sldId="763"/>
            <ac:spMk id="39" creationId="{58925D7E-A1BE-4FD9-95AD-2D0E6CABC225}"/>
          </ac:spMkLst>
        </pc:spChg>
        <pc:spChg chg="add del mod">
          <ac:chgData name="Lei Wu" userId="f083b2a8aea23a2f" providerId="LiveId" clId="{4A047586-1D98-4AC1-8BEB-9615AB1D6248}" dt="2021-03-29T19:28:22.610" v="10032" actId="478"/>
          <ac:spMkLst>
            <pc:docMk/>
            <pc:sldMk cId="517047183" sldId="763"/>
            <ac:spMk id="40" creationId="{9952485D-2614-4DEA-958F-E10424FFC57E}"/>
          </ac:spMkLst>
        </pc:spChg>
        <pc:spChg chg="add del mod">
          <ac:chgData name="Lei Wu" userId="f083b2a8aea23a2f" providerId="LiveId" clId="{4A047586-1D98-4AC1-8BEB-9615AB1D6248}" dt="2021-03-29T19:28:22.610" v="10032" actId="478"/>
          <ac:spMkLst>
            <pc:docMk/>
            <pc:sldMk cId="517047183" sldId="763"/>
            <ac:spMk id="41" creationId="{FDBF75C1-AEC4-40E0-B76F-38552DD83B45}"/>
          </ac:spMkLst>
        </pc:spChg>
        <pc:spChg chg="add del mod">
          <ac:chgData name="Lei Wu" userId="f083b2a8aea23a2f" providerId="LiveId" clId="{4A047586-1D98-4AC1-8BEB-9615AB1D6248}" dt="2021-03-29T19:28:22.610" v="10032" actId="478"/>
          <ac:spMkLst>
            <pc:docMk/>
            <pc:sldMk cId="517047183" sldId="763"/>
            <ac:spMk id="42" creationId="{CAED7BC7-52C0-48DE-951A-79CB9ABF6A05}"/>
          </ac:spMkLst>
        </pc:spChg>
        <pc:spChg chg="add del mod">
          <ac:chgData name="Lei Wu" userId="f083b2a8aea23a2f" providerId="LiveId" clId="{4A047586-1D98-4AC1-8BEB-9615AB1D6248}" dt="2021-03-29T19:28:22.610" v="10032" actId="478"/>
          <ac:spMkLst>
            <pc:docMk/>
            <pc:sldMk cId="517047183" sldId="763"/>
            <ac:spMk id="43" creationId="{F62DFFD5-1A95-4088-8863-8CEC4739178E}"/>
          </ac:spMkLst>
        </pc:spChg>
        <pc:spChg chg="add del mod">
          <ac:chgData name="Lei Wu" userId="f083b2a8aea23a2f" providerId="LiveId" clId="{4A047586-1D98-4AC1-8BEB-9615AB1D6248}" dt="2021-03-29T19:28:22.610" v="10032" actId="478"/>
          <ac:spMkLst>
            <pc:docMk/>
            <pc:sldMk cId="517047183" sldId="763"/>
            <ac:spMk id="44" creationId="{8AE0A6FD-07BC-4071-8663-FBAAA4ADB5BE}"/>
          </ac:spMkLst>
        </pc:spChg>
        <pc:spChg chg="add del mod">
          <ac:chgData name="Lei Wu" userId="f083b2a8aea23a2f" providerId="LiveId" clId="{4A047586-1D98-4AC1-8BEB-9615AB1D6248}" dt="2021-03-29T19:28:22.610" v="10032" actId="478"/>
          <ac:spMkLst>
            <pc:docMk/>
            <pc:sldMk cId="517047183" sldId="763"/>
            <ac:spMk id="45" creationId="{BC0292AC-B84F-45C2-AF6E-4C4F055293A2}"/>
          </ac:spMkLst>
        </pc:spChg>
        <pc:spChg chg="add del mod">
          <ac:chgData name="Lei Wu" userId="f083b2a8aea23a2f" providerId="LiveId" clId="{4A047586-1D98-4AC1-8BEB-9615AB1D6248}" dt="2021-03-29T19:28:22.610" v="10032" actId="478"/>
          <ac:spMkLst>
            <pc:docMk/>
            <pc:sldMk cId="517047183" sldId="763"/>
            <ac:spMk id="46" creationId="{88A35471-797E-47E1-A5C6-920439B70FC6}"/>
          </ac:spMkLst>
        </pc:spChg>
        <pc:spChg chg="add del mod">
          <ac:chgData name="Lei Wu" userId="f083b2a8aea23a2f" providerId="LiveId" clId="{4A047586-1D98-4AC1-8BEB-9615AB1D6248}" dt="2021-03-29T19:28:22.610" v="10032" actId="478"/>
          <ac:spMkLst>
            <pc:docMk/>
            <pc:sldMk cId="517047183" sldId="763"/>
            <ac:spMk id="47" creationId="{705E70E3-73F0-48A2-85FB-935E24DDF61C}"/>
          </ac:spMkLst>
        </pc:spChg>
        <pc:spChg chg="add del mod">
          <ac:chgData name="Lei Wu" userId="f083b2a8aea23a2f" providerId="LiveId" clId="{4A047586-1D98-4AC1-8BEB-9615AB1D6248}" dt="2021-03-29T19:28:22.610" v="10032" actId="478"/>
          <ac:spMkLst>
            <pc:docMk/>
            <pc:sldMk cId="517047183" sldId="763"/>
            <ac:spMk id="48" creationId="{308F9EA2-60B7-47E5-9FC9-40F843E3F327}"/>
          </ac:spMkLst>
        </pc:spChg>
        <pc:spChg chg="add del mod">
          <ac:chgData name="Lei Wu" userId="f083b2a8aea23a2f" providerId="LiveId" clId="{4A047586-1D98-4AC1-8BEB-9615AB1D6248}" dt="2021-03-29T19:28:22.610" v="10032" actId="478"/>
          <ac:spMkLst>
            <pc:docMk/>
            <pc:sldMk cId="517047183" sldId="763"/>
            <ac:spMk id="49" creationId="{329691A5-41D4-4C1C-81A2-C63D124C16D0}"/>
          </ac:spMkLst>
        </pc:spChg>
        <pc:spChg chg="add del mod">
          <ac:chgData name="Lei Wu" userId="f083b2a8aea23a2f" providerId="LiveId" clId="{4A047586-1D98-4AC1-8BEB-9615AB1D6248}" dt="2021-03-29T19:28:22.610" v="10032" actId="478"/>
          <ac:spMkLst>
            <pc:docMk/>
            <pc:sldMk cId="517047183" sldId="763"/>
            <ac:spMk id="50" creationId="{0D05D6DE-E38B-4DB3-BA43-C42A20C66CBA}"/>
          </ac:spMkLst>
        </pc:spChg>
        <pc:spChg chg="add del mod">
          <ac:chgData name="Lei Wu" userId="f083b2a8aea23a2f" providerId="LiveId" clId="{4A047586-1D98-4AC1-8BEB-9615AB1D6248}" dt="2021-03-29T19:28:22.610" v="10032" actId="478"/>
          <ac:spMkLst>
            <pc:docMk/>
            <pc:sldMk cId="517047183" sldId="763"/>
            <ac:spMk id="51" creationId="{C216EDBD-31B5-4B43-B0C6-3FDFF0EEB9E7}"/>
          </ac:spMkLst>
        </pc:spChg>
        <pc:spChg chg="add del mod">
          <ac:chgData name="Lei Wu" userId="f083b2a8aea23a2f" providerId="LiveId" clId="{4A047586-1D98-4AC1-8BEB-9615AB1D6248}" dt="2021-03-29T19:28:22.610" v="10032" actId="478"/>
          <ac:spMkLst>
            <pc:docMk/>
            <pc:sldMk cId="517047183" sldId="763"/>
            <ac:spMk id="52" creationId="{91EB4588-CEDB-40FB-9BB3-06EE84C7E378}"/>
          </ac:spMkLst>
        </pc:spChg>
        <pc:spChg chg="add del mod">
          <ac:chgData name="Lei Wu" userId="f083b2a8aea23a2f" providerId="LiveId" clId="{4A047586-1D98-4AC1-8BEB-9615AB1D6248}" dt="2021-03-29T19:28:22.610" v="10032" actId="478"/>
          <ac:spMkLst>
            <pc:docMk/>
            <pc:sldMk cId="517047183" sldId="763"/>
            <ac:spMk id="53" creationId="{F5E6FAF2-862D-46FB-A30D-D2165468B3E0}"/>
          </ac:spMkLst>
        </pc:spChg>
        <pc:spChg chg="add del mod">
          <ac:chgData name="Lei Wu" userId="f083b2a8aea23a2f" providerId="LiveId" clId="{4A047586-1D98-4AC1-8BEB-9615AB1D6248}" dt="2021-03-29T19:28:22.610" v="10032" actId="478"/>
          <ac:spMkLst>
            <pc:docMk/>
            <pc:sldMk cId="517047183" sldId="763"/>
            <ac:spMk id="54" creationId="{E4626E6E-8065-441D-A65C-80646DE5F415}"/>
          </ac:spMkLst>
        </pc:spChg>
        <pc:spChg chg="add del mod">
          <ac:chgData name="Lei Wu" userId="f083b2a8aea23a2f" providerId="LiveId" clId="{4A047586-1D98-4AC1-8BEB-9615AB1D6248}" dt="2021-03-29T19:28:22.610" v="10032" actId="478"/>
          <ac:spMkLst>
            <pc:docMk/>
            <pc:sldMk cId="517047183" sldId="763"/>
            <ac:spMk id="55" creationId="{0ED42116-DFB7-412C-A1C2-A93811433B53}"/>
          </ac:spMkLst>
        </pc:spChg>
        <pc:spChg chg="add del mod">
          <ac:chgData name="Lei Wu" userId="f083b2a8aea23a2f" providerId="LiveId" clId="{4A047586-1D98-4AC1-8BEB-9615AB1D6248}" dt="2021-03-29T19:28:22.610" v="10032" actId="478"/>
          <ac:spMkLst>
            <pc:docMk/>
            <pc:sldMk cId="517047183" sldId="763"/>
            <ac:spMk id="56" creationId="{36F0A6A0-6CE1-4917-A1A6-30295A648174}"/>
          </ac:spMkLst>
        </pc:spChg>
        <pc:spChg chg="add del mod">
          <ac:chgData name="Lei Wu" userId="f083b2a8aea23a2f" providerId="LiveId" clId="{4A047586-1D98-4AC1-8BEB-9615AB1D6248}" dt="2021-03-29T19:28:22.610" v="10032" actId="478"/>
          <ac:spMkLst>
            <pc:docMk/>
            <pc:sldMk cId="517047183" sldId="763"/>
            <ac:spMk id="57" creationId="{B745B9E0-A53F-4892-96BE-57B855F78A47}"/>
          </ac:spMkLst>
        </pc:spChg>
        <pc:spChg chg="add del mod">
          <ac:chgData name="Lei Wu" userId="f083b2a8aea23a2f" providerId="LiveId" clId="{4A047586-1D98-4AC1-8BEB-9615AB1D6248}" dt="2021-03-29T19:28:22.610" v="10032" actId="478"/>
          <ac:spMkLst>
            <pc:docMk/>
            <pc:sldMk cId="517047183" sldId="763"/>
            <ac:spMk id="58" creationId="{B77CA41D-BFED-4825-9092-7171EA852A20}"/>
          </ac:spMkLst>
        </pc:spChg>
        <pc:spChg chg="add del mod">
          <ac:chgData name="Lei Wu" userId="f083b2a8aea23a2f" providerId="LiveId" clId="{4A047586-1D98-4AC1-8BEB-9615AB1D6248}" dt="2021-03-29T19:28:22.610" v="10032" actId="478"/>
          <ac:spMkLst>
            <pc:docMk/>
            <pc:sldMk cId="517047183" sldId="763"/>
            <ac:spMk id="59" creationId="{63E9FCAA-0B39-41A5-A3FA-BD599DFFB44A}"/>
          </ac:spMkLst>
        </pc:spChg>
        <pc:spChg chg="add del mod">
          <ac:chgData name="Lei Wu" userId="f083b2a8aea23a2f" providerId="LiveId" clId="{4A047586-1D98-4AC1-8BEB-9615AB1D6248}" dt="2021-03-29T19:28:22.610" v="10032" actId="478"/>
          <ac:spMkLst>
            <pc:docMk/>
            <pc:sldMk cId="517047183" sldId="763"/>
            <ac:spMk id="60" creationId="{FA0D58C2-2771-4EA1-9114-EA7D3336BA59}"/>
          </ac:spMkLst>
        </pc:spChg>
        <pc:spChg chg="add del mod">
          <ac:chgData name="Lei Wu" userId="f083b2a8aea23a2f" providerId="LiveId" clId="{4A047586-1D98-4AC1-8BEB-9615AB1D6248}" dt="2021-03-29T19:28:22.610" v="10032" actId="478"/>
          <ac:spMkLst>
            <pc:docMk/>
            <pc:sldMk cId="517047183" sldId="763"/>
            <ac:spMk id="61" creationId="{A93F50E8-9383-4CE4-9793-4E0523C12A7B}"/>
          </ac:spMkLst>
        </pc:spChg>
        <pc:spChg chg="add del mod">
          <ac:chgData name="Lei Wu" userId="f083b2a8aea23a2f" providerId="LiveId" clId="{4A047586-1D98-4AC1-8BEB-9615AB1D6248}" dt="2021-03-29T19:28:22.610" v="10032" actId="478"/>
          <ac:spMkLst>
            <pc:docMk/>
            <pc:sldMk cId="517047183" sldId="763"/>
            <ac:spMk id="62" creationId="{C3E95428-2C8C-43A3-9AB0-D28A2F1BA598}"/>
          </ac:spMkLst>
        </pc:spChg>
        <pc:spChg chg="add del mod">
          <ac:chgData name="Lei Wu" userId="f083b2a8aea23a2f" providerId="LiveId" clId="{4A047586-1D98-4AC1-8BEB-9615AB1D6248}" dt="2021-03-29T19:28:22.610" v="10032" actId="478"/>
          <ac:spMkLst>
            <pc:docMk/>
            <pc:sldMk cId="517047183" sldId="763"/>
            <ac:spMk id="63" creationId="{5BDAA5F6-961B-4BA4-936F-DBDEE5253B0E}"/>
          </ac:spMkLst>
        </pc:spChg>
        <pc:spChg chg="add del mod">
          <ac:chgData name="Lei Wu" userId="f083b2a8aea23a2f" providerId="LiveId" clId="{4A047586-1D98-4AC1-8BEB-9615AB1D6248}" dt="2021-03-29T19:28:22.610" v="10032" actId="478"/>
          <ac:spMkLst>
            <pc:docMk/>
            <pc:sldMk cId="517047183" sldId="763"/>
            <ac:spMk id="64" creationId="{3DF66D8D-68D0-450F-9347-1B00F3AAC768}"/>
          </ac:spMkLst>
        </pc:spChg>
        <pc:spChg chg="add del mod">
          <ac:chgData name="Lei Wu" userId="f083b2a8aea23a2f" providerId="LiveId" clId="{4A047586-1D98-4AC1-8BEB-9615AB1D6248}" dt="2021-03-29T19:28:22.610" v="10032" actId="478"/>
          <ac:spMkLst>
            <pc:docMk/>
            <pc:sldMk cId="517047183" sldId="763"/>
            <ac:spMk id="65" creationId="{697BA1AF-EF49-4E8D-886A-3D3C09931854}"/>
          </ac:spMkLst>
        </pc:spChg>
        <pc:spChg chg="add del mod">
          <ac:chgData name="Lei Wu" userId="f083b2a8aea23a2f" providerId="LiveId" clId="{4A047586-1D98-4AC1-8BEB-9615AB1D6248}" dt="2021-03-29T19:28:22.610" v="10032" actId="478"/>
          <ac:spMkLst>
            <pc:docMk/>
            <pc:sldMk cId="517047183" sldId="763"/>
            <ac:spMk id="66" creationId="{CBD2323A-405C-4DAE-9218-2995CA448DEF}"/>
          </ac:spMkLst>
        </pc:spChg>
        <pc:spChg chg="add del mod">
          <ac:chgData name="Lei Wu" userId="f083b2a8aea23a2f" providerId="LiveId" clId="{4A047586-1D98-4AC1-8BEB-9615AB1D6248}" dt="2021-03-29T19:28:22.610" v="10032" actId="478"/>
          <ac:spMkLst>
            <pc:docMk/>
            <pc:sldMk cId="517047183" sldId="763"/>
            <ac:spMk id="67" creationId="{BEE9FF4F-690B-473C-AA93-A80E22A052DE}"/>
          </ac:spMkLst>
        </pc:spChg>
        <pc:spChg chg="add del mod">
          <ac:chgData name="Lei Wu" userId="f083b2a8aea23a2f" providerId="LiveId" clId="{4A047586-1D98-4AC1-8BEB-9615AB1D6248}" dt="2021-03-29T19:28:22.610" v="10032" actId="478"/>
          <ac:spMkLst>
            <pc:docMk/>
            <pc:sldMk cId="517047183" sldId="763"/>
            <ac:spMk id="68" creationId="{BCF5F28D-4B44-4237-9986-E365E264D381}"/>
          </ac:spMkLst>
        </pc:spChg>
        <pc:spChg chg="add del mod">
          <ac:chgData name="Lei Wu" userId="f083b2a8aea23a2f" providerId="LiveId" clId="{4A047586-1D98-4AC1-8BEB-9615AB1D6248}" dt="2021-03-29T19:28:22.610" v="10032" actId="478"/>
          <ac:spMkLst>
            <pc:docMk/>
            <pc:sldMk cId="517047183" sldId="763"/>
            <ac:spMk id="69" creationId="{D616CB0A-40B3-4DA1-B633-7ABEBB3FC081}"/>
          </ac:spMkLst>
        </pc:spChg>
        <pc:spChg chg="add del mod">
          <ac:chgData name="Lei Wu" userId="f083b2a8aea23a2f" providerId="LiveId" clId="{4A047586-1D98-4AC1-8BEB-9615AB1D6248}" dt="2021-03-29T19:28:22.610" v="10032" actId="478"/>
          <ac:spMkLst>
            <pc:docMk/>
            <pc:sldMk cId="517047183" sldId="763"/>
            <ac:spMk id="70" creationId="{99DFB3BC-E963-466A-8A23-BCB2271B6722}"/>
          </ac:spMkLst>
        </pc:spChg>
        <pc:spChg chg="add del mod">
          <ac:chgData name="Lei Wu" userId="f083b2a8aea23a2f" providerId="LiveId" clId="{4A047586-1D98-4AC1-8BEB-9615AB1D6248}" dt="2021-03-29T19:28:22.610" v="10032" actId="478"/>
          <ac:spMkLst>
            <pc:docMk/>
            <pc:sldMk cId="517047183" sldId="763"/>
            <ac:spMk id="71" creationId="{66E3B506-E2CC-49FE-B7E2-B548640BFD48}"/>
          </ac:spMkLst>
        </pc:spChg>
        <pc:spChg chg="add del mod">
          <ac:chgData name="Lei Wu" userId="f083b2a8aea23a2f" providerId="LiveId" clId="{4A047586-1D98-4AC1-8BEB-9615AB1D6248}" dt="2021-03-29T19:28:22.610" v="10032" actId="478"/>
          <ac:spMkLst>
            <pc:docMk/>
            <pc:sldMk cId="517047183" sldId="763"/>
            <ac:spMk id="72" creationId="{152331BD-BE35-4696-9C2A-B556539CA80F}"/>
          </ac:spMkLst>
        </pc:spChg>
        <pc:spChg chg="add del mod">
          <ac:chgData name="Lei Wu" userId="f083b2a8aea23a2f" providerId="LiveId" clId="{4A047586-1D98-4AC1-8BEB-9615AB1D6248}" dt="2021-03-29T19:28:22.610" v="10032" actId="478"/>
          <ac:spMkLst>
            <pc:docMk/>
            <pc:sldMk cId="517047183" sldId="763"/>
            <ac:spMk id="73" creationId="{4D603DE3-99CE-46EB-A467-037F9FA55456}"/>
          </ac:spMkLst>
        </pc:spChg>
        <pc:spChg chg="add del mod">
          <ac:chgData name="Lei Wu" userId="f083b2a8aea23a2f" providerId="LiveId" clId="{4A047586-1D98-4AC1-8BEB-9615AB1D6248}" dt="2021-03-29T19:28:22.610" v="10032" actId="478"/>
          <ac:spMkLst>
            <pc:docMk/>
            <pc:sldMk cId="517047183" sldId="763"/>
            <ac:spMk id="74" creationId="{1D48EF3B-A585-4D66-83D4-7EB81B26EA68}"/>
          </ac:spMkLst>
        </pc:spChg>
        <pc:spChg chg="add del mod">
          <ac:chgData name="Lei Wu" userId="f083b2a8aea23a2f" providerId="LiveId" clId="{4A047586-1D98-4AC1-8BEB-9615AB1D6248}" dt="2021-03-29T19:28:22.610" v="10032" actId="478"/>
          <ac:spMkLst>
            <pc:docMk/>
            <pc:sldMk cId="517047183" sldId="763"/>
            <ac:spMk id="75" creationId="{6B3166C3-37B1-419E-B59B-F4794C37C634}"/>
          </ac:spMkLst>
        </pc:spChg>
        <pc:spChg chg="add del mod">
          <ac:chgData name="Lei Wu" userId="f083b2a8aea23a2f" providerId="LiveId" clId="{4A047586-1D98-4AC1-8BEB-9615AB1D6248}" dt="2021-03-29T19:28:22.610" v="10032" actId="478"/>
          <ac:spMkLst>
            <pc:docMk/>
            <pc:sldMk cId="517047183" sldId="763"/>
            <ac:spMk id="76" creationId="{92190597-7C36-47EB-845E-08680BC384D9}"/>
          </ac:spMkLst>
        </pc:spChg>
        <pc:spChg chg="add del mod">
          <ac:chgData name="Lei Wu" userId="f083b2a8aea23a2f" providerId="LiveId" clId="{4A047586-1D98-4AC1-8BEB-9615AB1D6248}" dt="2021-03-29T19:28:22.610" v="10032" actId="478"/>
          <ac:spMkLst>
            <pc:docMk/>
            <pc:sldMk cId="517047183" sldId="763"/>
            <ac:spMk id="77" creationId="{151587EF-4059-4C83-A9DC-16151F199CB6}"/>
          </ac:spMkLst>
        </pc:spChg>
        <pc:spChg chg="add del mod">
          <ac:chgData name="Lei Wu" userId="f083b2a8aea23a2f" providerId="LiveId" clId="{4A047586-1D98-4AC1-8BEB-9615AB1D6248}" dt="2021-03-29T19:28:22.610" v="10032" actId="478"/>
          <ac:spMkLst>
            <pc:docMk/>
            <pc:sldMk cId="517047183" sldId="763"/>
            <ac:spMk id="78" creationId="{933A952E-EB87-4FDA-A28E-CCF198CEDCC0}"/>
          </ac:spMkLst>
        </pc:spChg>
        <pc:spChg chg="add del mod">
          <ac:chgData name="Lei Wu" userId="f083b2a8aea23a2f" providerId="LiveId" clId="{4A047586-1D98-4AC1-8BEB-9615AB1D6248}" dt="2021-03-29T19:28:22.610" v="10032" actId="478"/>
          <ac:spMkLst>
            <pc:docMk/>
            <pc:sldMk cId="517047183" sldId="763"/>
            <ac:spMk id="79" creationId="{0CC8AACF-E9F3-4B47-B433-AE0BE999F3B4}"/>
          </ac:spMkLst>
        </pc:spChg>
        <pc:spChg chg="add del mod">
          <ac:chgData name="Lei Wu" userId="f083b2a8aea23a2f" providerId="LiveId" clId="{4A047586-1D98-4AC1-8BEB-9615AB1D6248}" dt="2021-03-29T19:28:22.610" v="10032" actId="478"/>
          <ac:spMkLst>
            <pc:docMk/>
            <pc:sldMk cId="517047183" sldId="763"/>
            <ac:spMk id="80" creationId="{38DE94BF-7D3C-4B4D-8E02-2FE5B769009C}"/>
          </ac:spMkLst>
        </pc:spChg>
        <pc:spChg chg="add del mod">
          <ac:chgData name="Lei Wu" userId="f083b2a8aea23a2f" providerId="LiveId" clId="{4A047586-1D98-4AC1-8BEB-9615AB1D6248}" dt="2021-03-29T19:28:22.610" v="10032" actId="478"/>
          <ac:spMkLst>
            <pc:docMk/>
            <pc:sldMk cId="517047183" sldId="763"/>
            <ac:spMk id="81" creationId="{2A06B807-F138-4DD0-966B-5FEDFB47CF50}"/>
          </ac:spMkLst>
        </pc:spChg>
        <pc:spChg chg="add del mod">
          <ac:chgData name="Lei Wu" userId="f083b2a8aea23a2f" providerId="LiveId" clId="{4A047586-1D98-4AC1-8BEB-9615AB1D6248}" dt="2021-03-29T19:28:22.610" v="10032" actId="478"/>
          <ac:spMkLst>
            <pc:docMk/>
            <pc:sldMk cId="517047183" sldId="763"/>
            <ac:spMk id="82" creationId="{DA737AD6-9122-44AA-BCE2-80781B9BC099}"/>
          </ac:spMkLst>
        </pc:spChg>
        <pc:spChg chg="add del mod">
          <ac:chgData name="Lei Wu" userId="f083b2a8aea23a2f" providerId="LiveId" clId="{4A047586-1D98-4AC1-8BEB-9615AB1D6248}" dt="2021-03-29T19:28:22.610" v="10032" actId="478"/>
          <ac:spMkLst>
            <pc:docMk/>
            <pc:sldMk cId="517047183" sldId="763"/>
            <ac:spMk id="83" creationId="{5011CC1F-59E7-464F-9AEE-6843D618BA60}"/>
          </ac:spMkLst>
        </pc:spChg>
        <pc:spChg chg="add del mod">
          <ac:chgData name="Lei Wu" userId="f083b2a8aea23a2f" providerId="LiveId" clId="{4A047586-1D98-4AC1-8BEB-9615AB1D6248}" dt="2021-03-29T19:28:22.610" v="10032" actId="478"/>
          <ac:spMkLst>
            <pc:docMk/>
            <pc:sldMk cId="517047183" sldId="763"/>
            <ac:spMk id="84" creationId="{909D2317-4A64-4FDC-97CE-2DF86157CFE8}"/>
          </ac:spMkLst>
        </pc:spChg>
        <pc:spChg chg="add del mod">
          <ac:chgData name="Lei Wu" userId="f083b2a8aea23a2f" providerId="LiveId" clId="{4A047586-1D98-4AC1-8BEB-9615AB1D6248}" dt="2021-03-29T19:28:22.610" v="10032" actId="478"/>
          <ac:spMkLst>
            <pc:docMk/>
            <pc:sldMk cId="517047183" sldId="763"/>
            <ac:spMk id="85" creationId="{3A4945AE-E1E9-4C3D-B177-EE42200E91E8}"/>
          </ac:spMkLst>
        </pc:spChg>
        <pc:spChg chg="add del mod">
          <ac:chgData name="Lei Wu" userId="f083b2a8aea23a2f" providerId="LiveId" clId="{4A047586-1D98-4AC1-8BEB-9615AB1D6248}" dt="2021-03-29T19:28:22.610" v="10032" actId="478"/>
          <ac:spMkLst>
            <pc:docMk/>
            <pc:sldMk cId="517047183" sldId="763"/>
            <ac:spMk id="86" creationId="{DE1F166F-D9B5-460F-B713-5D9B06F578A5}"/>
          </ac:spMkLst>
        </pc:spChg>
        <pc:spChg chg="add del mod">
          <ac:chgData name="Lei Wu" userId="f083b2a8aea23a2f" providerId="LiveId" clId="{4A047586-1D98-4AC1-8BEB-9615AB1D6248}" dt="2021-03-29T19:28:17.930" v="10031"/>
          <ac:spMkLst>
            <pc:docMk/>
            <pc:sldMk cId="517047183" sldId="763"/>
            <ac:spMk id="87" creationId="{476E12E9-F045-4C1D-AD52-319841418F4A}"/>
          </ac:spMkLst>
        </pc:spChg>
        <pc:spChg chg="add mod">
          <ac:chgData name="Lei Wu" userId="f083b2a8aea23a2f" providerId="LiveId" clId="{4A047586-1D98-4AC1-8BEB-9615AB1D6248}" dt="2021-03-29T19:29:56.024" v="10125" actId="404"/>
          <ac:spMkLst>
            <pc:docMk/>
            <pc:sldMk cId="517047183" sldId="763"/>
            <ac:spMk id="88" creationId="{1B67E9FD-DEC7-4683-ABB1-16BB59139155}"/>
          </ac:spMkLst>
        </pc:spChg>
        <pc:spChg chg="add mod">
          <ac:chgData name="Lei Wu" userId="f083b2a8aea23a2f" providerId="LiveId" clId="{4A047586-1D98-4AC1-8BEB-9615AB1D6248}" dt="2021-03-29T19:31:28.923" v="10192" actId="1038"/>
          <ac:spMkLst>
            <pc:docMk/>
            <pc:sldMk cId="517047183" sldId="763"/>
            <ac:spMk id="89" creationId="{703D10E8-473E-46C2-B609-35A86434CCDB}"/>
          </ac:spMkLst>
        </pc:spChg>
        <pc:spChg chg="add mod">
          <ac:chgData name="Lei Wu" userId="f083b2a8aea23a2f" providerId="LiveId" clId="{4A047586-1D98-4AC1-8BEB-9615AB1D6248}" dt="2021-03-29T19:31:28.923" v="10192" actId="1038"/>
          <ac:spMkLst>
            <pc:docMk/>
            <pc:sldMk cId="517047183" sldId="763"/>
            <ac:spMk id="90" creationId="{D2D6B72E-8DA5-426F-B079-157741B240AE}"/>
          </ac:spMkLst>
        </pc:spChg>
        <pc:spChg chg="add mod">
          <ac:chgData name="Lei Wu" userId="f083b2a8aea23a2f" providerId="LiveId" clId="{4A047586-1D98-4AC1-8BEB-9615AB1D6248}" dt="2021-03-29T19:31:28.923" v="10192" actId="1038"/>
          <ac:spMkLst>
            <pc:docMk/>
            <pc:sldMk cId="517047183" sldId="763"/>
            <ac:spMk id="91" creationId="{DD6C734A-CA92-4FF3-9E92-2747F436143D}"/>
          </ac:spMkLst>
        </pc:spChg>
        <pc:spChg chg="add mod">
          <ac:chgData name="Lei Wu" userId="f083b2a8aea23a2f" providerId="LiveId" clId="{4A047586-1D98-4AC1-8BEB-9615AB1D6248}" dt="2021-03-29T19:31:28.923" v="10192" actId="1038"/>
          <ac:spMkLst>
            <pc:docMk/>
            <pc:sldMk cId="517047183" sldId="763"/>
            <ac:spMk id="92" creationId="{89B36C69-0071-45C0-A609-B1171DDA6292}"/>
          </ac:spMkLst>
        </pc:spChg>
        <pc:spChg chg="add mod">
          <ac:chgData name="Lei Wu" userId="f083b2a8aea23a2f" providerId="LiveId" clId="{4A047586-1D98-4AC1-8BEB-9615AB1D6248}" dt="2021-03-29T19:31:21.969" v="10171" actId="1038"/>
          <ac:spMkLst>
            <pc:docMk/>
            <pc:sldMk cId="517047183" sldId="763"/>
            <ac:spMk id="93" creationId="{4E4CDF9A-3A99-427B-88B8-D44819A3C1AA}"/>
          </ac:spMkLst>
        </pc:spChg>
        <pc:spChg chg="add mod">
          <ac:chgData name="Lei Wu" userId="f083b2a8aea23a2f" providerId="LiveId" clId="{4A047586-1D98-4AC1-8BEB-9615AB1D6248}" dt="2021-03-29T19:31:21.969" v="10171" actId="1038"/>
          <ac:spMkLst>
            <pc:docMk/>
            <pc:sldMk cId="517047183" sldId="763"/>
            <ac:spMk id="94" creationId="{68B4D089-DA14-44E8-899C-14DF0930FD77}"/>
          </ac:spMkLst>
        </pc:spChg>
        <pc:spChg chg="add mod">
          <ac:chgData name="Lei Wu" userId="f083b2a8aea23a2f" providerId="LiveId" clId="{4A047586-1D98-4AC1-8BEB-9615AB1D6248}" dt="2021-03-29T19:31:21.969" v="10171" actId="1038"/>
          <ac:spMkLst>
            <pc:docMk/>
            <pc:sldMk cId="517047183" sldId="763"/>
            <ac:spMk id="95" creationId="{977178F1-D62B-4BF9-9D49-3E49D4238894}"/>
          </ac:spMkLst>
        </pc:spChg>
        <pc:spChg chg="add mod">
          <ac:chgData name="Lei Wu" userId="f083b2a8aea23a2f" providerId="LiveId" clId="{4A047586-1D98-4AC1-8BEB-9615AB1D6248}" dt="2021-03-29T19:31:59.278" v="10255" actId="1038"/>
          <ac:spMkLst>
            <pc:docMk/>
            <pc:sldMk cId="517047183" sldId="763"/>
            <ac:spMk id="96" creationId="{20194F0A-A828-4205-AA36-71C36B9D5106}"/>
          </ac:spMkLst>
        </pc:spChg>
        <pc:spChg chg="add mod">
          <ac:chgData name="Lei Wu" userId="f083b2a8aea23a2f" providerId="LiveId" clId="{4A047586-1D98-4AC1-8BEB-9615AB1D6248}" dt="2021-03-29T19:31:28.923" v="10192" actId="1038"/>
          <ac:spMkLst>
            <pc:docMk/>
            <pc:sldMk cId="517047183" sldId="763"/>
            <ac:spMk id="97" creationId="{2902A590-FE75-49C1-AA9A-4E2AEF0902D3}"/>
          </ac:spMkLst>
        </pc:spChg>
        <pc:spChg chg="add mod">
          <ac:chgData name="Lei Wu" userId="f083b2a8aea23a2f" providerId="LiveId" clId="{4A047586-1D98-4AC1-8BEB-9615AB1D6248}" dt="2021-03-29T19:31:28.923" v="10192" actId="1038"/>
          <ac:spMkLst>
            <pc:docMk/>
            <pc:sldMk cId="517047183" sldId="763"/>
            <ac:spMk id="98" creationId="{A69F020D-DC00-4C12-B8AD-52D73DD553BB}"/>
          </ac:spMkLst>
        </pc:spChg>
        <pc:spChg chg="add mod">
          <ac:chgData name="Lei Wu" userId="f083b2a8aea23a2f" providerId="LiveId" clId="{4A047586-1D98-4AC1-8BEB-9615AB1D6248}" dt="2021-03-29T19:31:28.923" v="10192" actId="1038"/>
          <ac:spMkLst>
            <pc:docMk/>
            <pc:sldMk cId="517047183" sldId="763"/>
            <ac:spMk id="99" creationId="{C6EC32EC-4BD7-4B7E-87E8-C162259C35E9}"/>
          </ac:spMkLst>
        </pc:spChg>
        <pc:spChg chg="add mod">
          <ac:chgData name="Lei Wu" userId="f083b2a8aea23a2f" providerId="LiveId" clId="{4A047586-1D98-4AC1-8BEB-9615AB1D6248}" dt="2021-03-29T19:31:28.923" v="10192" actId="1038"/>
          <ac:spMkLst>
            <pc:docMk/>
            <pc:sldMk cId="517047183" sldId="763"/>
            <ac:spMk id="100" creationId="{925E9D94-E8D7-47F0-BDD2-1D8C512232A0}"/>
          </ac:spMkLst>
        </pc:spChg>
        <pc:spChg chg="add mod">
          <ac:chgData name="Lei Wu" userId="f083b2a8aea23a2f" providerId="LiveId" clId="{4A047586-1D98-4AC1-8BEB-9615AB1D6248}" dt="2021-03-29T19:31:28.923" v="10192" actId="1038"/>
          <ac:spMkLst>
            <pc:docMk/>
            <pc:sldMk cId="517047183" sldId="763"/>
            <ac:spMk id="101" creationId="{36AAEFB6-8C80-4D22-827A-F70B91D6AE86}"/>
          </ac:spMkLst>
        </pc:spChg>
        <pc:spChg chg="add mod">
          <ac:chgData name="Lei Wu" userId="f083b2a8aea23a2f" providerId="LiveId" clId="{4A047586-1D98-4AC1-8BEB-9615AB1D6248}" dt="2021-03-29T19:31:21.969" v="10171" actId="1038"/>
          <ac:spMkLst>
            <pc:docMk/>
            <pc:sldMk cId="517047183" sldId="763"/>
            <ac:spMk id="102" creationId="{F29DB967-2688-4317-A04D-CDC1C3B96757}"/>
          </ac:spMkLst>
        </pc:spChg>
        <pc:spChg chg="add mod">
          <ac:chgData name="Lei Wu" userId="f083b2a8aea23a2f" providerId="LiveId" clId="{4A047586-1D98-4AC1-8BEB-9615AB1D6248}" dt="2021-03-29T19:31:21.969" v="10171" actId="1038"/>
          <ac:spMkLst>
            <pc:docMk/>
            <pc:sldMk cId="517047183" sldId="763"/>
            <ac:spMk id="103" creationId="{23528BFA-3231-47F6-AB68-E5A2F3834F48}"/>
          </ac:spMkLst>
        </pc:spChg>
        <pc:spChg chg="add mod">
          <ac:chgData name="Lei Wu" userId="f083b2a8aea23a2f" providerId="LiveId" clId="{4A047586-1D98-4AC1-8BEB-9615AB1D6248}" dt="2021-03-29T19:31:21.969" v="10171" actId="1038"/>
          <ac:spMkLst>
            <pc:docMk/>
            <pc:sldMk cId="517047183" sldId="763"/>
            <ac:spMk id="104" creationId="{772219FE-6838-4097-8FE9-4BC4ACB7473B}"/>
          </ac:spMkLst>
        </pc:spChg>
        <pc:spChg chg="add mod">
          <ac:chgData name="Lei Wu" userId="f083b2a8aea23a2f" providerId="LiveId" clId="{4A047586-1D98-4AC1-8BEB-9615AB1D6248}" dt="2021-03-29T19:31:21.969" v="10171" actId="1038"/>
          <ac:spMkLst>
            <pc:docMk/>
            <pc:sldMk cId="517047183" sldId="763"/>
            <ac:spMk id="105" creationId="{1B988243-0C87-44B8-AF04-545AE97FF062}"/>
          </ac:spMkLst>
        </pc:spChg>
        <pc:spChg chg="add mod">
          <ac:chgData name="Lei Wu" userId="f083b2a8aea23a2f" providerId="LiveId" clId="{4A047586-1D98-4AC1-8BEB-9615AB1D6248}" dt="2021-03-29T19:31:21.969" v="10171" actId="1038"/>
          <ac:spMkLst>
            <pc:docMk/>
            <pc:sldMk cId="517047183" sldId="763"/>
            <ac:spMk id="106" creationId="{7D58D821-00B8-4F79-B75B-5E298319EE8F}"/>
          </ac:spMkLst>
        </pc:spChg>
        <pc:spChg chg="add mod">
          <ac:chgData name="Lei Wu" userId="f083b2a8aea23a2f" providerId="LiveId" clId="{4A047586-1D98-4AC1-8BEB-9615AB1D6248}" dt="2021-03-29T19:31:21.969" v="10171" actId="1038"/>
          <ac:spMkLst>
            <pc:docMk/>
            <pc:sldMk cId="517047183" sldId="763"/>
            <ac:spMk id="107" creationId="{EB1F487D-2359-49EC-BBD3-6640710C4985}"/>
          </ac:spMkLst>
        </pc:spChg>
        <pc:spChg chg="add mod">
          <ac:chgData name="Lei Wu" userId="f083b2a8aea23a2f" providerId="LiveId" clId="{4A047586-1D98-4AC1-8BEB-9615AB1D6248}" dt="2021-03-29T19:31:21.969" v="10171" actId="1038"/>
          <ac:spMkLst>
            <pc:docMk/>
            <pc:sldMk cId="517047183" sldId="763"/>
            <ac:spMk id="108" creationId="{29490B84-802F-41FA-9FA6-C67651C289E1}"/>
          </ac:spMkLst>
        </pc:spChg>
        <pc:spChg chg="add mod">
          <ac:chgData name="Lei Wu" userId="f083b2a8aea23a2f" providerId="LiveId" clId="{4A047586-1D98-4AC1-8BEB-9615AB1D6248}" dt="2021-03-29T19:31:21.969" v="10171" actId="1038"/>
          <ac:spMkLst>
            <pc:docMk/>
            <pc:sldMk cId="517047183" sldId="763"/>
            <ac:spMk id="109" creationId="{B5409A47-57B5-431A-B332-0C1247CB6D55}"/>
          </ac:spMkLst>
        </pc:spChg>
        <pc:spChg chg="add mod">
          <ac:chgData name="Lei Wu" userId="f083b2a8aea23a2f" providerId="LiveId" clId="{4A047586-1D98-4AC1-8BEB-9615AB1D6248}" dt="2021-03-29T19:31:21.969" v="10171" actId="1038"/>
          <ac:spMkLst>
            <pc:docMk/>
            <pc:sldMk cId="517047183" sldId="763"/>
            <ac:spMk id="110" creationId="{0F2B8E51-A4C2-4AAB-81A5-15888242EC71}"/>
          </ac:spMkLst>
        </pc:spChg>
        <pc:spChg chg="add mod">
          <ac:chgData name="Lei Wu" userId="f083b2a8aea23a2f" providerId="LiveId" clId="{4A047586-1D98-4AC1-8BEB-9615AB1D6248}" dt="2021-03-29T19:31:21.969" v="10171" actId="1038"/>
          <ac:spMkLst>
            <pc:docMk/>
            <pc:sldMk cId="517047183" sldId="763"/>
            <ac:spMk id="111" creationId="{D42EE2B0-48B1-4CAB-B723-B163BAEAD196}"/>
          </ac:spMkLst>
        </pc:spChg>
        <pc:spChg chg="add mod">
          <ac:chgData name="Lei Wu" userId="f083b2a8aea23a2f" providerId="LiveId" clId="{4A047586-1D98-4AC1-8BEB-9615AB1D6248}" dt="2021-03-29T19:31:21.969" v="10171" actId="1038"/>
          <ac:spMkLst>
            <pc:docMk/>
            <pc:sldMk cId="517047183" sldId="763"/>
            <ac:spMk id="112" creationId="{843A9099-2B30-4961-8387-821FC347A49D}"/>
          </ac:spMkLst>
        </pc:spChg>
        <pc:spChg chg="add mod">
          <ac:chgData name="Lei Wu" userId="f083b2a8aea23a2f" providerId="LiveId" clId="{4A047586-1D98-4AC1-8BEB-9615AB1D6248}" dt="2021-03-29T19:29:45.860" v="10123" actId="1038"/>
          <ac:spMkLst>
            <pc:docMk/>
            <pc:sldMk cId="517047183" sldId="763"/>
            <ac:spMk id="113" creationId="{FE264260-F5E6-4453-84B5-493C37D3FDB4}"/>
          </ac:spMkLst>
        </pc:spChg>
        <pc:spChg chg="add mod">
          <ac:chgData name="Lei Wu" userId="f083b2a8aea23a2f" providerId="LiveId" clId="{4A047586-1D98-4AC1-8BEB-9615AB1D6248}" dt="2021-03-29T19:29:45.860" v="10123" actId="1038"/>
          <ac:spMkLst>
            <pc:docMk/>
            <pc:sldMk cId="517047183" sldId="763"/>
            <ac:spMk id="114" creationId="{E9F0E79A-0036-4A4F-9DC3-11E12150E61D}"/>
          </ac:spMkLst>
        </pc:spChg>
        <pc:spChg chg="add mod">
          <ac:chgData name="Lei Wu" userId="f083b2a8aea23a2f" providerId="LiveId" clId="{4A047586-1D98-4AC1-8BEB-9615AB1D6248}" dt="2021-03-29T19:29:45.860" v="10123" actId="1038"/>
          <ac:spMkLst>
            <pc:docMk/>
            <pc:sldMk cId="517047183" sldId="763"/>
            <ac:spMk id="115" creationId="{AFE55045-B2BB-4286-8A20-BCF871A1E9C0}"/>
          </ac:spMkLst>
        </pc:spChg>
        <pc:spChg chg="add mod">
          <ac:chgData name="Lei Wu" userId="f083b2a8aea23a2f" providerId="LiveId" clId="{4A047586-1D98-4AC1-8BEB-9615AB1D6248}" dt="2021-03-29T19:31:39.430" v="10213" actId="1035"/>
          <ac:spMkLst>
            <pc:docMk/>
            <pc:sldMk cId="517047183" sldId="763"/>
            <ac:spMk id="116" creationId="{CB12BCFC-52E1-4C48-B041-C1379BE15AE3}"/>
          </ac:spMkLst>
        </pc:spChg>
        <pc:spChg chg="add mod">
          <ac:chgData name="Lei Wu" userId="f083b2a8aea23a2f" providerId="LiveId" clId="{4A047586-1D98-4AC1-8BEB-9615AB1D6248}" dt="2021-03-29T19:29:45.860" v="10123" actId="1038"/>
          <ac:spMkLst>
            <pc:docMk/>
            <pc:sldMk cId="517047183" sldId="763"/>
            <ac:spMk id="117" creationId="{D15AFE84-B691-4534-B821-3468A662310E}"/>
          </ac:spMkLst>
        </pc:spChg>
        <pc:spChg chg="add mod">
          <ac:chgData name="Lei Wu" userId="f083b2a8aea23a2f" providerId="LiveId" clId="{4A047586-1D98-4AC1-8BEB-9615AB1D6248}" dt="2021-03-29T19:29:45.860" v="10123" actId="1038"/>
          <ac:spMkLst>
            <pc:docMk/>
            <pc:sldMk cId="517047183" sldId="763"/>
            <ac:spMk id="118" creationId="{AAAF0351-CFA7-4A51-9E78-C2A404F97086}"/>
          </ac:spMkLst>
        </pc:spChg>
        <pc:spChg chg="add mod">
          <ac:chgData name="Lei Wu" userId="f083b2a8aea23a2f" providerId="LiveId" clId="{4A047586-1D98-4AC1-8BEB-9615AB1D6248}" dt="2021-03-29T19:29:45.860" v="10123" actId="1038"/>
          <ac:spMkLst>
            <pc:docMk/>
            <pc:sldMk cId="517047183" sldId="763"/>
            <ac:spMk id="119" creationId="{0133E531-F91E-4742-8E90-D4E13ECF2DD4}"/>
          </ac:spMkLst>
        </pc:spChg>
        <pc:spChg chg="add mod">
          <ac:chgData name="Lei Wu" userId="f083b2a8aea23a2f" providerId="LiveId" clId="{4A047586-1D98-4AC1-8BEB-9615AB1D6248}" dt="2021-03-29T19:29:45.860" v="10123" actId="1038"/>
          <ac:spMkLst>
            <pc:docMk/>
            <pc:sldMk cId="517047183" sldId="763"/>
            <ac:spMk id="120" creationId="{C9365AF3-839B-4646-93C2-0D6BEFE1BA41}"/>
          </ac:spMkLst>
        </pc:spChg>
        <pc:spChg chg="add mod">
          <ac:chgData name="Lei Wu" userId="f083b2a8aea23a2f" providerId="LiveId" clId="{4A047586-1D98-4AC1-8BEB-9615AB1D6248}" dt="2021-03-29T19:29:45.860" v="10123" actId="1038"/>
          <ac:spMkLst>
            <pc:docMk/>
            <pc:sldMk cId="517047183" sldId="763"/>
            <ac:spMk id="121" creationId="{4140D295-1E9E-47F5-A96D-82BC489DE4CC}"/>
          </ac:spMkLst>
        </pc:spChg>
        <pc:spChg chg="add mod">
          <ac:chgData name="Lei Wu" userId="f083b2a8aea23a2f" providerId="LiveId" clId="{4A047586-1D98-4AC1-8BEB-9615AB1D6248}" dt="2021-03-29T19:29:45.860" v="10123" actId="1038"/>
          <ac:spMkLst>
            <pc:docMk/>
            <pc:sldMk cId="517047183" sldId="763"/>
            <ac:spMk id="122" creationId="{0D957076-C627-4484-9553-28EF5ABBE9D3}"/>
          </ac:spMkLst>
        </pc:spChg>
        <pc:spChg chg="add mod">
          <ac:chgData name="Lei Wu" userId="f083b2a8aea23a2f" providerId="LiveId" clId="{4A047586-1D98-4AC1-8BEB-9615AB1D6248}" dt="2021-03-29T19:29:45.860" v="10123" actId="1038"/>
          <ac:spMkLst>
            <pc:docMk/>
            <pc:sldMk cId="517047183" sldId="763"/>
            <ac:spMk id="123" creationId="{4143E6C7-7478-4EEC-9D6D-3C8970978021}"/>
          </ac:spMkLst>
        </pc:spChg>
        <pc:spChg chg="add mod">
          <ac:chgData name="Lei Wu" userId="f083b2a8aea23a2f" providerId="LiveId" clId="{4A047586-1D98-4AC1-8BEB-9615AB1D6248}" dt="2021-03-29T19:29:45.860" v="10123" actId="1038"/>
          <ac:spMkLst>
            <pc:docMk/>
            <pc:sldMk cId="517047183" sldId="763"/>
            <ac:spMk id="124" creationId="{C36892A2-5112-4CED-A6C9-F9B03186F032}"/>
          </ac:spMkLst>
        </pc:spChg>
        <pc:spChg chg="add mod">
          <ac:chgData name="Lei Wu" userId="f083b2a8aea23a2f" providerId="LiveId" clId="{4A047586-1D98-4AC1-8BEB-9615AB1D6248}" dt="2021-03-29T19:29:45.860" v="10123" actId="1038"/>
          <ac:spMkLst>
            <pc:docMk/>
            <pc:sldMk cId="517047183" sldId="763"/>
            <ac:spMk id="125" creationId="{AA440592-097C-45BE-8A1A-40BA8B00B786}"/>
          </ac:spMkLst>
        </pc:spChg>
        <pc:spChg chg="add mod">
          <ac:chgData name="Lei Wu" userId="f083b2a8aea23a2f" providerId="LiveId" clId="{4A047586-1D98-4AC1-8BEB-9615AB1D6248}" dt="2021-03-29T19:29:45.860" v="10123" actId="1038"/>
          <ac:spMkLst>
            <pc:docMk/>
            <pc:sldMk cId="517047183" sldId="763"/>
            <ac:spMk id="126" creationId="{19ADD040-D9D9-43CA-90A3-0B4D0BF651AE}"/>
          </ac:spMkLst>
        </pc:spChg>
        <pc:spChg chg="add mod">
          <ac:chgData name="Lei Wu" userId="f083b2a8aea23a2f" providerId="LiveId" clId="{4A047586-1D98-4AC1-8BEB-9615AB1D6248}" dt="2021-03-29T19:29:45.860" v="10123" actId="1038"/>
          <ac:spMkLst>
            <pc:docMk/>
            <pc:sldMk cId="517047183" sldId="763"/>
            <ac:spMk id="127" creationId="{52673AD5-00C1-41EC-AD28-4F7D27536ECF}"/>
          </ac:spMkLst>
        </pc:spChg>
        <pc:spChg chg="add mod">
          <ac:chgData name="Lei Wu" userId="f083b2a8aea23a2f" providerId="LiveId" clId="{4A047586-1D98-4AC1-8BEB-9615AB1D6248}" dt="2021-03-29T19:29:45.860" v="10123" actId="1038"/>
          <ac:spMkLst>
            <pc:docMk/>
            <pc:sldMk cId="517047183" sldId="763"/>
            <ac:spMk id="128" creationId="{3D618DD0-E179-4011-8FF1-57AFDFE6AD91}"/>
          </ac:spMkLst>
        </pc:spChg>
        <pc:spChg chg="add mod">
          <ac:chgData name="Lei Wu" userId="f083b2a8aea23a2f" providerId="LiveId" clId="{4A047586-1D98-4AC1-8BEB-9615AB1D6248}" dt="2021-03-29T19:29:45.860" v="10123" actId="1038"/>
          <ac:spMkLst>
            <pc:docMk/>
            <pc:sldMk cId="517047183" sldId="763"/>
            <ac:spMk id="129" creationId="{5AC49198-F54C-4F10-A7CF-C6F6F9B6870D}"/>
          </ac:spMkLst>
        </pc:spChg>
        <pc:spChg chg="add mod">
          <ac:chgData name="Lei Wu" userId="f083b2a8aea23a2f" providerId="LiveId" clId="{4A047586-1D98-4AC1-8BEB-9615AB1D6248}" dt="2021-03-29T19:31:39.430" v="10213" actId="1035"/>
          <ac:spMkLst>
            <pc:docMk/>
            <pc:sldMk cId="517047183" sldId="763"/>
            <ac:spMk id="130" creationId="{55F0B307-76F9-42CE-B4B3-3BE78882A415}"/>
          </ac:spMkLst>
        </pc:spChg>
        <pc:spChg chg="add mod">
          <ac:chgData name="Lei Wu" userId="f083b2a8aea23a2f" providerId="LiveId" clId="{4A047586-1D98-4AC1-8BEB-9615AB1D6248}" dt="2021-03-29T19:29:45.860" v="10123" actId="1038"/>
          <ac:spMkLst>
            <pc:docMk/>
            <pc:sldMk cId="517047183" sldId="763"/>
            <ac:spMk id="131" creationId="{C054A1F5-8058-4808-A834-D41CF9E74ABA}"/>
          </ac:spMkLst>
        </pc:spChg>
        <pc:spChg chg="add mod">
          <ac:chgData name="Lei Wu" userId="f083b2a8aea23a2f" providerId="LiveId" clId="{4A047586-1D98-4AC1-8BEB-9615AB1D6248}" dt="2021-03-29T19:29:45.860" v="10123" actId="1038"/>
          <ac:spMkLst>
            <pc:docMk/>
            <pc:sldMk cId="517047183" sldId="763"/>
            <ac:spMk id="132" creationId="{9D5CA563-855F-4A11-B5C4-981129B2BB62}"/>
          </ac:spMkLst>
        </pc:spChg>
        <pc:spChg chg="add mod">
          <ac:chgData name="Lei Wu" userId="f083b2a8aea23a2f" providerId="LiveId" clId="{4A047586-1D98-4AC1-8BEB-9615AB1D6248}" dt="2021-03-29T19:29:45.860" v="10123" actId="1038"/>
          <ac:spMkLst>
            <pc:docMk/>
            <pc:sldMk cId="517047183" sldId="763"/>
            <ac:spMk id="133" creationId="{B716402A-2C00-4F88-86D4-B545A480DB06}"/>
          </ac:spMkLst>
        </pc:spChg>
        <pc:spChg chg="add mod">
          <ac:chgData name="Lei Wu" userId="f083b2a8aea23a2f" providerId="LiveId" clId="{4A047586-1D98-4AC1-8BEB-9615AB1D6248}" dt="2021-03-29T19:29:45.860" v="10123" actId="1038"/>
          <ac:spMkLst>
            <pc:docMk/>
            <pc:sldMk cId="517047183" sldId="763"/>
            <ac:spMk id="134" creationId="{017264E2-1D98-4079-8E95-C06BD35BED9B}"/>
          </ac:spMkLst>
        </pc:spChg>
        <pc:spChg chg="add mod">
          <ac:chgData name="Lei Wu" userId="f083b2a8aea23a2f" providerId="LiveId" clId="{4A047586-1D98-4AC1-8BEB-9615AB1D6248}" dt="2021-03-29T19:29:45.860" v="10123" actId="1038"/>
          <ac:spMkLst>
            <pc:docMk/>
            <pc:sldMk cId="517047183" sldId="763"/>
            <ac:spMk id="135" creationId="{503E62EE-5614-43D1-8069-608241205FE9}"/>
          </ac:spMkLst>
        </pc:spChg>
        <pc:spChg chg="add mod">
          <ac:chgData name="Lei Wu" userId="f083b2a8aea23a2f" providerId="LiveId" clId="{4A047586-1D98-4AC1-8BEB-9615AB1D6248}" dt="2021-03-29T19:29:45.860" v="10123" actId="1038"/>
          <ac:spMkLst>
            <pc:docMk/>
            <pc:sldMk cId="517047183" sldId="763"/>
            <ac:spMk id="136" creationId="{26104C09-A7B7-4637-A279-1E44EFE3AA16}"/>
          </ac:spMkLst>
        </pc:spChg>
        <pc:spChg chg="add mod">
          <ac:chgData name="Lei Wu" userId="f083b2a8aea23a2f" providerId="LiveId" clId="{4A047586-1D98-4AC1-8BEB-9615AB1D6248}" dt="2021-03-29T19:29:45.860" v="10123" actId="1038"/>
          <ac:spMkLst>
            <pc:docMk/>
            <pc:sldMk cId="517047183" sldId="763"/>
            <ac:spMk id="137" creationId="{F33AB639-5B14-4002-9CD7-F6D014DBF649}"/>
          </ac:spMkLst>
        </pc:spChg>
        <pc:spChg chg="add mod">
          <ac:chgData name="Lei Wu" userId="f083b2a8aea23a2f" providerId="LiveId" clId="{4A047586-1D98-4AC1-8BEB-9615AB1D6248}" dt="2021-03-29T19:29:45.860" v="10123" actId="1038"/>
          <ac:spMkLst>
            <pc:docMk/>
            <pc:sldMk cId="517047183" sldId="763"/>
            <ac:spMk id="138" creationId="{5B84B7BE-B564-4724-8EAC-C03409BF1C8E}"/>
          </ac:spMkLst>
        </pc:spChg>
        <pc:spChg chg="add mod">
          <ac:chgData name="Lei Wu" userId="f083b2a8aea23a2f" providerId="LiveId" clId="{4A047586-1D98-4AC1-8BEB-9615AB1D6248}" dt="2021-03-29T19:29:45.860" v="10123" actId="1038"/>
          <ac:spMkLst>
            <pc:docMk/>
            <pc:sldMk cId="517047183" sldId="763"/>
            <ac:spMk id="139" creationId="{446B5D22-0349-445B-BB33-B4021F0E74DE}"/>
          </ac:spMkLst>
        </pc:spChg>
        <pc:spChg chg="add mod">
          <ac:chgData name="Lei Wu" userId="f083b2a8aea23a2f" providerId="LiveId" clId="{4A047586-1D98-4AC1-8BEB-9615AB1D6248}" dt="2021-03-29T19:29:45.860" v="10123" actId="1038"/>
          <ac:spMkLst>
            <pc:docMk/>
            <pc:sldMk cId="517047183" sldId="763"/>
            <ac:spMk id="140" creationId="{058000C4-60A8-4250-B336-9D8A192D8597}"/>
          </ac:spMkLst>
        </pc:spChg>
        <pc:spChg chg="add mod">
          <ac:chgData name="Lei Wu" userId="f083b2a8aea23a2f" providerId="LiveId" clId="{4A047586-1D98-4AC1-8BEB-9615AB1D6248}" dt="2021-03-29T19:29:45.860" v="10123" actId="1038"/>
          <ac:spMkLst>
            <pc:docMk/>
            <pc:sldMk cId="517047183" sldId="763"/>
            <ac:spMk id="141" creationId="{D255F942-7BA5-4CF4-BBBC-B048E98249EC}"/>
          </ac:spMkLst>
        </pc:spChg>
        <pc:spChg chg="add mod">
          <ac:chgData name="Lei Wu" userId="f083b2a8aea23a2f" providerId="LiveId" clId="{4A047586-1D98-4AC1-8BEB-9615AB1D6248}" dt="2021-03-29T19:29:45.860" v="10123" actId="1038"/>
          <ac:spMkLst>
            <pc:docMk/>
            <pc:sldMk cId="517047183" sldId="763"/>
            <ac:spMk id="142" creationId="{D1A90581-3580-4C48-A1DF-4FC16A54B54C}"/>
          </ac:spMkLst>
        </pc:spChg>
        <pc:spChg chg="add mod">
          <ac:chgData name="Lei Wu" userId="f083b2a8aea23a2f" providerId="LiveId" clId="{4A047586-1D98-4AC1-8BEB-9615AB1D6248}" dt="2021-03-29T19:29:45.860" v="10123" actId="1038"/>
          <ac:spMkLst>
            <pc:docMk/>
            <pc:sldMk cId="517047183" sldId="763"/>
            <ac:spMk id="143" creationId="{FD9FCD1D-E7B0-4C06-85C3-F924EA4ECAF2}"/>
          </ac:spMkLst>
        </pc:spChg>
        <pc:spChg chg="add mod">
          <ac:chgData name="Lei Wu" userId="f083b2a8aea23a2f" providerId="LiveId" clId="{4A047586-1D98-4AC1-8BEB-9615AB1D6248}" dt="2021-03-29T19:29:45.860" v="10123" actId="1038"/>
          <ac:spMkLst>
            <pc:docMk/>
            <pc:sldMk cId="517047183" sldId="763"/>
            <ac:spMk id="144" creationId="{E2CFE04A-362E-43C0-BF98-F5B76DD141B3}"/>
          </ac:spMkLst>
        </pc:spChg>
        <pc:spChg chg="add mod">
          <ac:chgData name="Lei Wu" userId="f083b2a8aea23a2f" providerId="LiveId" clId="{4A047586-1D98-4AC1-8BEB-9615AB1D6248}" dt="2021-03-29T19:29:45.860" v="10123" actId="1038"/>
          <ac:spMkLst>
            <pc:docMk/>
            <pc:sldMk cId="517047183" sldId="763"/>
            <ac:spMk id="145" creationId="{6802B800-0E92-48D1-9586-EA8DC9AA20D5}"/>
          </ac:spMkLst>
        </pc:spChg>
        <pc:spChg chg="add mod">
          <ac:chgData name="Lei Wu" userId="f083b2a8aea23a2f" providerId="LiveId" clId="{4A047586-1D98-4AC1-8BEB-9615AB1D6248}" dt="2021-03-29T19:29:45.860" v="10123" actId="1038"/>
          <ac:spMkLst>
            <pc:docMk/>
            <pc:sldMk cId="517047183" sldId="763"/>
            <ac:spMk id="146" creationId="{B12C296F-0067-4E10-8B68-C4DB8E099290}"/>
          </ac:spMkLst>
        </pc:spChg>
        <pc:spChg chg="add mod">
          <ac:chgData name="Lei Wu" userId="f083b2a8aea23a2f" providerId="LiveId" clId="{4A047586-1D98-4AC1-8BEB-9615AB1D6248}" dt="2021-03-29T19:29:45.860" v="10123" actId="1038"/>
          <ac:spMkLst>
            <pc:docMk/>
            <pc:sldMk cId="517047183" sldId="763"/>
            <ac:spMk id="147" creationId="{F0B87399-6DC1-4226-8F51-0B5973640FBF}"/>
          </ac:spMkLst>
        </pc:spChg>
        <pc:spChg chg="add mod">
          <ac:chgData name="Lei Wu" userId="f083b2a8aea23a2f" providerId="LiveId" clId="{4A047586-1D98-4AC1-8BEB-9615AB1D6248}" dt="2021-03-29T19:29:45.860" v="10123" actId="1038"/>
          <ac:spMkLst>
            <pc:docMk/>
            <pc:sldMk cId="517047183" sldId="763"/>
            <ac:spMk id="148" creationId="{9580A4DA-0FD5-4DA4-820C-FDEE0A61885E}"/>
          </ac:spMkLst>
        </pc:spChg>
        <pc:spChg chg="add mod">
          <ac:chgData name="Lei Wu" userId="f083b2a8aea23a2f" providerId="LiveId" clId="{4A047586-1D98-4AC1-8BEB-9615AB1D6248}" dt="2021-03-29T19:29:45.860" v="10123" actId="1038"/>
          <ac:spMkLst>
            <pc:docMk/>
            <pc:sldMk cId="517047183" sldId="763"/>
            <ac:spMk id="149" creationId="{B5D09F9E-876F-4AD0-9194-E2007780E2F4}"/>
          </ac:spMkLst>
        </pc:spChg>
        <pc:spChg chg="add mod">
          <ac:chgData name="Lei Wu" userId="f083b2a8aea23a2f" providerId="LiveId" clId="{4A047586-1D98-4AC1-8BEB-9615AB1D6248}" dt="2021-03-29T19:31:39.430" v="10213" actId="1035"/>
          <ac:spMkLst>
            <pc:docMk/>
            <pc:sldMk cId="517047183" sldId="763"/>
            <ac:spMk id="150" creationId="{CAC8FF9E-CCF4-48E3-B36F-AF7CA57842CA}"/>
          </ac:spMkLst>
        </pc:spChg>
        <pc:spChg chg="add mod">
          <ac:chgData name="Lei Wu" userId="f083b2a8aea23a2f" providerId="LiveId" clId="{4A047586-1D98-4AC1-8BEB-9615AB1D6248}" dt="2021-03-29T19:29:45.860" v="10123" actId="1038"/>
          <ac:spMkLst>
            <pc:docMk/>
            <pc:sldMk cId="517047183" sldId="763"/>
            <ac:spMk id="151" creationId="{EC928922-B359-4B28-BE03-20ED8F848070}"/>
          </ac:spMkLst>
        </pc:spChg>
        <pc:spChg chg="add mod">
          <ac:chgData name="Lei Wu" userId="f083b2a8aea23a2f" providerId="LiveId" clId="{4A047586-1D98-4AC1-8BEB-9615AB1D6248}" dt="2021-03-29T19:29:45.860" v="10123" actId="1038"/>
          <ac:spMkLst>
            <pc:docMk/>
            <pc:sldMk cId="517047183" sldId="763"/>
            <ac:spMk id="152" creationId="{0A2FB314-8B11-4A6E-AE19-629A0441839D}"/>
          </ac:spMkLst>
        </pc:spChg>
        <pc:spChg chg="add mod">
          <ac:chgData name="Lei Wu" userId="f083b2a8aea23a2f" providerId="LiveId" clId="{4A047586-1D98-4AC1-8BEB-9615AB1D6248}" dt="2021-03-29T19:29:45.860" v="10123" actId="1038"/>
          <ac:spMkLst>
            <pc:docMk/>
            <pc:sldMk cId="517047183" sldId="763"/>
            <ac:spMk id="153" creationId="{93345E80-751B-4C82-A4FA-A6C8D167BA7E}"/>
          </ac:spMkLst>
        </pc:spChg>
        <pc:spChg chg="add mod">
          <ac:chgData name="Lei Wu" userId="f083b2a8aea23a2f" providerId="LiveId" clId="{4A047586-1D98-4AC1-8BEB-9615AB1D6248}" dt="2021-03-29T19:29:45.860" v="10123" actId="1038"/>
          <ac:spMkLst>
            <pc:docMk/>
            <pc:sldMk cId="517047183" sldId="763"/>
            <ac:spMk id="154" creationId="{45684816-C8E3-4973-B5F5-D8B14A36BF83}"/>
          </ac:spMkLst>
        </pc:spChg>
        <pc:spChg chg="add mod">
          <ac:chgData name="Lei Wu" userId="f083b2a8aea23a2f" providerId="LiveId" clId="{4A047586-1D98-4AC1-8BEB-9615AB1D6248}" dt="2021-03-29T19:29:45.860" v="10123" actId="1038"/>
          <ac:spMkLst>
            <pc:docMk/>
            <pc:sldMk cId="517047183" sldId="763"/>
            <ac:spMk id="155" creationId="{EED2F412-5E14-40F9-8390-3C4415517A62}"/>
          </ac:spMkLst>
        </pc:spChg>
        <pc:spChg chg="add mod">
          <ac:chgData name="Lei Wu" userId="f083b2a8aea23a2f" providerId="LiveId" clId="{4A047586-1D98-4AC1-8BEB-9615AB1D6248}" dt="2021-03-29T19:29:45.860" v="10123" actId="1038"/>
          <ac:spMkLst>
            <pc:docMk/>
            <pc:sldMk cId="517047183" sldId="763"/>
            <ac:spMk id="156" creationId="{506A4955-EFC0-4DFE-B181-48DB101923C9}"/>
          </ac:spMkLst>
        </pc:spChg>
        <pc:spChg chg="add mod">
          <ac:chgData name="Lei Wu" userId="f083b2a8aea23a2f" providerId="LiveId" clId="{4A047586-1D98-4AC1-8BEB-9615AB1D6248}" dt="2021-03-29T19:29:45.860" v="10123" actId="1038"/>
          <ac:spMkLst>
            <pc:docMk/>
            <pc:sldMk cId="517047183" sldId="763"/>
            <ac:spMk id="157" creationId="{D42AF964-6177-4E81-A118-3FA141C2394E}"/>
          </ac:spMkLst>
        </pc:spChg>
        <pc:spChg chg="add mod">
          <ac:chgData name="Lei Wu" userId="f083b2a8aea23a2f" providerId="LiveId" clId="{4A047586-1D98-4AC1-8BEB-9615AB1D6248}" dt="2021-03-29T19:29:45.860" v="10123" actId="1038"/>
          <ac:spMkLst>
            <pc:docMk/>
            <pc:sldMk cId="517047183" sldId="763"/>
            <ac:spMk id="158" creationId="{73360DC7-2360-4A97-9E3C-B6D306E30A90}"/>
          </ac:spMkLst>
        </pc:spChg>
        <pc:spChg chg="add mod">
          <ac:chgData name="Lei Wu" userId="f083b2a8aea23a2f" providerId="LiveId" clId="{4A047586-1D98-4AC1-8BEB-9615AB1D6248}" dt="2021-03-29T19:29:45.860" v="10123" actId="1038"/>
          <ac:spMkLst>
            <pc:docMk/>
            <pc:sldMk cId="517047183" sldId="763"/>
            <ac:spMk id="159" creationId="{55A50684-94DB-4B4E-BAD4-E83EF3149D7E}"/>
          </ac:spMkLst>
        </pc:spChg>
        <pc:spChg chg="add mod">
          <ac:chgData name="Lei Wu" userId="f083b2a8aea23a2f" providerId="LiveId" clId="{4A047586-1D98-4AC1-8BEB-9615AB1D6248}" dt="2021-03-29T19:29:45.860" v="10123" actId="1038"/>
          <ac:spMkLst>
            <pc:docMk/>
            <pc:sldMk cId="517047183" sldId="763"/>
            <ac:spMk id="160" creationId="{994F1BA9-7E1B-4733-8A4E-A829B9E30120}"/>
          </ac:spMkLst>
        </pc:spChg>
        <pc:spChg chg="add mod">
          <ac:chgData name="Lei Wu" userId="f083b2a8aea23a2f" providerId="LiveId" clId="{4A047586-1D98-4AC1-8BEB-9615AB1D6248}" dt="2021-03-29T19:29:45.860" v="10123" actId="1038"/>
          <ac:spMkLst>
            <pc:docMk/>
            <pc:sldMk cId="517047183" sldId="763"/>
            <ac:spMk id="161" creationId="{EF1CA8E9-F598-44A9-9335-0F7E0535706C}"/>
          </ac:spMkLst>
        </pc:spChg>
        <pc:spChg chg="add mod">
          <ac:chgData name="Lei Wu" userId="f083b2a8aea23a2f" providerId="LiveId" clId="{4A047586-1D98-4AC1-8BEB-9615AB1D6248}" dt="2021-03-29T19:29:45.860" v="10123" actId="1038"/>
          <ac:spMkLst>
            <pc:docMk/>
            <pc:sldMk cId="517047183" sldId="763"/>
            <ac:spMk id="162" creationId="{6CC7C9E2-5F9D-4646-98C6-8A5DA69E4022}"/>
          </ac:spMkLst>
        </pc:spChg>
        <pc:spChg chg="add mod">
          <ac:chgData name="Lei Wu" userId="f083b2a8aea23a2f" providerId="LiveId" clId="{4A047586-1D98-4AC1-8BEB-9615AB1D6248}" dt="2021-03-29T19:29:45.860" v="10123" actId="1038"/>
          <ac:spMkLst>
            <pc:docMk/>
            <pc:sldMk cId="517047183" sldId="763"/>
            <ac:spMk id="163" creationId="{0C864F4F-1CAC-436B-8A6D-438621D33EDA}"/>
          </ac:spMkLst>
        </pc:spChg>
        <pc:spChg chg="add mod">
          <ac:chgData name="Lei Wu" userId="f083b2a8aea23a2f" providerId="LiveId" clId="{4A047586-1D98-4AC1-8BEB-9615AB1D6248}" dt="2021-03-29T19:29:45.860" v="10123" actId="1038"/>
          <ac:spMkLst>
            <pc:docMk/>
            <pc:sldMk cId="517047183" sldId="763"/>
            <ac:spMk id="164" creationId="{AB1CEEA2-4E54-4B36-BB98-B7066DA8334E}"/>
          </ac:spMkLst>
        </pc:spChg>
        <pc:spChg chg="add mod">
          <ac:chgData name="Lei Wu" userId="f083b2a8aea23a2f" providerId="LiveId" clId="{4A047586-1D98-4AC1-8BEB-9615AB1D6248}" dt="2021-03-29T19:29:45.860" v="10123" actId="1038"/>
          <ac:spMkLst>
            <pc:docMk/>
            <pc:sldMk cId="517047183" sldId="763"/>
            <ac:spMk id="165" creationId="{E1F934F2-3A1E-4340-8C7A-246DB3D5B67A}"/>
          </ac:spMkLst>
        </pc:spChg>
        <pc:spChg chg="add mod">
          <ac:chgData name="Lei Wu" userId="f083b2a8aea23a2f" providerId="LiveId" clId="{4A047586-1D98-4AC1-8BEB-9615AB1D6248}" dt="2021-03-29T19:29:45.860" v="10123" actId="1038"/>
          <ac:spMkLst>
            <pc:docMk/>
            <pc:sldMk cId="517047183" sldId="763"/>
            <ac:spMk id="166" creationId="{7F2BE03E-346F-4597-B4C4-A8DC8DCD1168}"/>
          </ac:spMkLst>
        </pc:spChg>
        <pc:graphicFrameChg chg="del">
          <ac:chgData name="Lei Wu" userId="f083b2a8aea23a2f" providerId="LiveId" clId="{4A047586-1D98-4AC1-8BEB-9615AB1D6248}" dt="2021-03-28T18:06:29.542" v="3691" actId="478"/>
          <ac:graphicFrameMkLst>
            <pc:docMk/>
            <pc:sldMk cId="517047183" sldId="763"/>
            <ac:graphicFrameMk id="7" creationId="{735BC706-2863-4BED-BD85-442AA6082B7E}"/>
          </ac:graphicFrameMkLst>
        </pc:graphicFrameChg>
        <pc:graphicFrameChg chg="del">
          <ac:chgData name="Lei Wu" userId="f083b2a8aea23a2f" providerId="LiveId" clId="{4A047586-1D98-4AC1-8BEB-9615AB1D6248}" dt="2021-03-28T18:06:29.542" v="3691" actId="478"/>
          <ac:graphicFrameMkLst>
            <pc:docMk/>
            <pc:sldMk cId="517047183" sldId="763"/>
            <ac:graphicFrameMk id="8" creationId="{14E5EE37-7290-4014-8679-6475892FAA7F}"/>
          </ac:graphicFrameMkLst>
        </pc:graphicFrameChg>
        <pc:graphicFrameChg chg="add del mod">
          <ac:chgData name="Lei Wu" userId="f083b2a8aea23a2f" providerId="LiveId" clId="{4A047586-1D98-4AC1-8BEB-9615AB1D6248}" dt="2021-03-28T18:52:12.932" v="4009" actId="478"/>
          <ac:graphicFrameMkLst>
            <pc:docMk/>
            <pc:sldMk cId="517047183" sldId="763"/>
            <ac:graphicFrameMk id="16" creationId="{02336A28-3A8B-4830-9283-89ADF8448AB8}"/>
          </ac:graphicFrameMkLst>
        </pc:graphicFrameChg>
        <pc:graphicFrameChg chg="add del mod">
          <ac:chgData name="Lei Wu" userId="f083b2a8aea23a2f" providerId="LiveId" clId="{4A047586-1D98-4AC1-8BEB-9615AB1D6248}" dt="2021-03-28T18:52:12.932" v="4009" actId="478"/>
          <ac:graphicFrameMkLst>
            <pc:docMk/>
            <pc:sldMk cId="517047183" sldId="763"/>
            <ac:graphicFrameMk id="17" creationId="{0F7113DC-A692-4503-ACA2-98B6A5F31E25}"/>
          </ac:graphicFrameMkLst>
        </pc:graphicFrameChg>
        <pc:graphicFrameChg chg="add del mod">
          <ac:chgData name="Lei Wu" userId="f083b2a8aea23a2f" providerId="LiveId" clId="{4A047586-1D98-4AC1-8BEB-9615AB1D6248}" dt="2021-03-28T18:52:12.932" v="4009" actId="478"/>
          <ac:graphicFrameMkLst>
            <pc:docMk/>
            <pc:sldMk cId="517047183" sldId="763"/>
            <ac:graphicFrameMk id="18" creationId="{6AD2D5E1-D206-426D-B02A-1F5E93436262}"/>
          </ac:graphicFrameMkLst>
        </pc:graphicFrameChg>
        <pc:graphicFrameChg chg="add del mod">
          <ac:chgData name="Lei Wu" userId="f083b2a8aea23a2f" providerId="LiveId" clId="{4A047586-1D98-4AC1-8BEB-9615AB1D6248}" dt="2021-03-29T19:27:35.177" v="10009" actId="478"/>
          <ac:graphicFrameMkLst>
            <pc:docMk/>
            <pc:sldMk cId="517047183" sldId="763"/>
            <ac:graphicFrameMk id="19" creationId="{1F732477-05FB-448D-A978-5ADF22321CDC}"/>
          </ac:graphicFrameMkLst>
        </pc:graphicFrameChg>
        <pc:picChg chg="add del mod">
          <ac:chgData name="Lei Wu" userId="f083b2a8aea23a2f" providerId="LiveId" clId="{4A047586-1D98-4AC1-8BEB-9615AB1D6248}" dt="2021-03-28T18:51:41.501" v="4006" actId="478"/>
          <ac:picMkLst>
            <pc:docMk/>
            <pc:sldMk cId="517047183" sldId="763"/>
            <ac:picMk id="15" creationId="{898AFC4B-40CB-481A-ACB4-230C87A079CD}"/>
          </ac:picMkLst>
        </pc:picChg>
      </pc:sldChg>
      <pc:sldChg chg="addSp delSp modSp add del mod modAnim">
        <pc:chgData name="Lei Wu" userId="f083b2a8aea23a2f" providerId="LiveId" clId="{4A047586-1D98-4AC1-8BEB-9615AB1D6248}" dt="2021-03-28T18:05:42.259" v="3665" actId="47"/>
        <pc:sldMkLst>
          <pc:docMk/>
          <pc:sldMk cId="4048131836" sldId="763"/>
        </pc:sldMkLst>
        <pc:spChg chg="mod">
          <ac:chgData name="Lei Wu" userId="f083b2a8aea23a2f" providerId="LiveId" clId="{4A047586-1D98-4AC1-8BEB-9615AB1D6248}" dt="2021-03-28T18:00:15.730" v="3628"/>
          <ac:spMkLst>
            <pc:docMk/>
            <pc:sldMk cId="4048131836" sldId="763"/>
            <ac:spMk id="2" creationId="{00000000-0000-0000-0000-000000000000}"/>
          </ac:spMkLst>
        </pc:spChg>
        <pc:spChg chg="mod">
          <ac:chgData name="Lei Wu" userId="f083b2a8aea23a2f" providerId="LiveId" clId="{4A047586-1D98-4AC1-8BEB-9615AB1D6248}" dt="2021-03-28T18:01:37.966" v="3659" actId="20577"/>
          <ac:spMkLst>
            <pc:docMk/>
            <pc:sldMk cId="4048131836" sldId="763"/>
            <ac:spMk id="3" creationId="{00000000-0000-0000-0000-000000000000}"/>
          </ac:spMkLst>
        </pc:spChg>
        <pc:spChg chg="add mod">
          <ac:chgData name="Lei Wu" userId="f083b2a8aea23a2f" providerId="LiveId" clId="{4A047586-1D98-4AC1-8BEB-9615AB1D6248}" dt="2021-03-28T18:02:04.331" v="3664" actId="1076"/>
          <ac:spMkLst>
            <pc:docMk/>
            <pc:sldMk cId="4048131836" sldId="763"/>
            <ac:spMk id="8" creationId="{E18FADBD-4B7F-4577-A4FB-DF432EBB35FE}"/>
          </ac:spMkLst>
        </pc:spChg>
        <pc:graphicFrameChg chg="add mod">
          <ac:chgData name="Lei Wu" userId="f083b2a8aea23a2f" providerId="LiveId" clId="{4A047586-1D98-4AC1-8BEB-9615AB1D6248}" dt="2021-03-28T18:01:14.828" v="3656" actId="1076"/>
          <ac:graphicFrameMkLst>
            <pc:docMk/>
            <pc:sldMk cId="4048131836" sldId="763"/>
            <ac:graphicFrameMk id="7" creationId="{08F8F080-F832-4C0C-A683-08D9EBBF717E}"/>
          </ac:graphicFrameMkLst>
        </pc:graphicFrameChg>
        <pc:graphicFrameChg chg="del">
          <ac:chgData name="Lei Wu" userId="f083b2a8aea23a2f" providerId="LiveId" clId="{4A047586-1D98-4AC1-8BEB-9615AB1D6248}" dt="2021-03-28T18:01:10.150" v="3654" actId="478"/>
          <ac:graphicFrameMkLst>
            <pc:docMk/>
            <pc:sldMk cId="4048131836" sldId="763"/>
            <ac:graphicFrameMk id="9" creationId="{8F30B936-5AA7-40FA-AD47-8B4C364A6760}"/>
          </ac:graphicFrameMkLst>
        </pc:graphicFrameChg>
        <pc:graphicFrameChg chg="del">
          <ac:chgData name="Lei Wu" userId="f083b2a8aea23a2f" providerId="LiveId" clId="{4A047586-1D98-4AC1-8BEB-9615AB1D6248}" dt="2021-03-28T18:01:08.260" v="3653" actId="478"/>
          <ac:graphicFrameMkLst>
            <pc:docMk/>
            <pc:sldMk cId="4048131836" sldId="763"/>
            <ac:graphicFrameMk id="10" creationId="{30E70B4C-3596-446A-86CB-E70E51CCB1B6}"/>
          </ac:graphicFrameMkLst>
        </pc:graphicFrameChg>
      </pc:sldChg>
      <pc:sldChg chg="addSp delSp modSp add mod">
        <pc:chgData name="Lei Wu" userId="f083b2a8aea23a2f" providerId="LiveId" clId="{4A047586-1D98-4AC1-8BEB-9615AB1D6248}" dt="2021-03-28T18:11:18.815" v="3751" actId="1076"/>
        <pc:sldMkLst>
          <pc:docMk/>
          <pc:sldMk cId="850889256" sldId="764"/>
        </pc:sldMkLst>
        <pc:spChg chg="mod">
          <ac:chgData name="Lei Wu" userId="f083b2a8aea23a2f" providerId="LiveId" clId="{4A047586-1D98-4AC1-8BEB-9615AB1D6248}" dt="2021-03-28T18:11:01.621" v="3746" actId="20577"/>
          <ac:spMkLst>
            <pc:docMk/>
            <pc:sldMk cId="850889256" sldId="764"/>
            <ac:spMk id="2" creationId="{00000000-0000-0000-0000-000000000000}"/>
          </ac:spMkLst>
        </pc:spChg>
        <pc:spChg chg="del">
          <ac:chgData name="Lei Wu" userId="f083b2a8aea23a2f" providerId="LiveId" clId="{4A047586-1D98-4AC1-8BEB-9615AB1D6248}" dt="2021-03-28T18:11:14.033" v="3749" actId="478"/>
          <ac:spMkLst>
            <pc:docMk/>
            <pc:sldMk cId="850889256" sldId="764"/>
            <ac:spMk id="3" creationId="{00000000-0000-0000-0000-000000000000}"/>
          </ac:spMkLst>
        </pc:spChg>
        <pc:spChg chg="add del mod">
          <ac:chgData name="Lei Wu" userId="f083b2a8aea23a2f" providerId="LiveId" clId="{4A047586-1D98-4AC1-8BEB-9615AB1D6248}" dt="2021-03-28T18:11:16.053" v="3750" actId="478"/>
          <ac:spMkLst>
            <pc:docMk/>
            <pc:sldMk cId="850889256" sldId="764"/>
            <ac:spMk id="4" creationId="{DAD0E50B-23F2-4503-87E3-919E40C3DF65}"/>
          </ac:spMkLst>
        </pc:spChg>
        <pc:graphicFrameChg chg="del">
          <ac:chgData name="Lei Wu" userId="f083b2a8aea23a2f" providerId="LiveId" clId="{4A047586-1D98-4AC1-8BEB-9615AB1D6248}" dt="2021-03-28T18:11:07.598" v="3747" actId="478"/>
          <ac:graphicFrameMkLst>
            <pc:docMk/>
            <pc:sldMk cId="850889256" sldId="764"/>
            <ac:graphicFrameMk id="9" creationId="{4A9D3E7F-DFA7-40B3-B556-652179DC41E2}"/>
          </ac:graphicFrameMkLst>
        </pc:graphicFrameChg>
        <pc:picChg chg="add mod">
          <ac:chgData name="Lei Wu" userId="f083b2a8aea23a2f" providerId="LiveId" clId="{4A047586-1D98-4AC1-8BEB-9615AB1D6248}" dt="2021-03-28T18:11:18.815" v="3751" actId="1076"/>
          <ac:picMkLst>
            <pc:docMk/>
            <pc:sldMk cId="850889256" sldId="764"/>
            <ac:picMk id="6" creationId="{20C7327D-3C86-4DD5-8A97-0B73C3449746}"/>
          </ac:picMkLst>
        </pc:picChg>
      </pc:sldChg>
      <pc:sldChg chg="add del">
        <pc:chgData name="Lei Wu" userId="f083b2a8aea23a2f" providerId="LiveId" clId="{4A047586-1D98-4AC1-8BEB-9615AB1D6248}" dt="2021-03-28T18:09:20.028" v="3717"/>
        <pc:sldMkLst>
          <pc:docMk/>
          <pc:sldMk cId="3515243318" sldId="764"/>
        </pc:sldMkLst>
      </pc:sldChg>
      <pc:sldChg chg="addSp delSp modSp add del mod">
        <pc:chgData name="Lei Wu" userId="f083b2a8aea23a2f" providerId="LiveId" clId="{4A047586-1D98-4AC1-8BEB-9615AB1D6248}" dt="2021-03-29T14:58:41.864" v="5926" actId="47"/>
        <pc:sldMkLst>
          <pc:docMk/>
          <pc:sldMk cId="343580744" sldId="765"/>
        </pc:sldMkLst>
        <pc:spChg chg="mod">
          <ac:chgData name="Lei Wu" userId="f083b2a8aea23a2f" providerId="LiveId" clId="{4A047586-1D98-4AC1-8BEB-9615AB1D6248}" dt="2021-03-28T18:11:50.717" v="3771" actId="20577"/>
          <ac:spMkLst>
            <pc:docMk/>
            <pc:sldMk cId="343580744" sldId="765"/>
            <ac:spMk id="2" creationId="{00000000-0000-0000-0000-000000000000}"/>
          </ac:spMkLst>
        </pc:spChg>
        <pc:picChg chg="del">
          <ac:chgData name="Lei Wu" userId="f083b2a8aea23a2f" providerId="LiveId" clId="{4A047586-1D98-4AC1-8BEB-9615AB1D6248}" dt="2021-03-28T18:11:34.992" v="3753" actId="478"/>
          <ac:picMkLst>
            <pc:docMk/>
            <pc:sldMk cId="343580744" sldId="765"/>
            <ac:picMk id="6" creationId="{20C7327D-3C86-4DD5-8A97-0B73C3449746}"/>
          </ac:picMkLst>
        </pc:picChg>
        <pc:picChg chg="add mod">
          <ac:chgData name="Lei Wu" userId="f083b2a8aea23a2f" providerId="LiveId" clId="{4A047586-1D98-4AC1-8BEB-9615AB1D6248}" dt="2021-03-28T18:11:35.485" v="3754"/>
          <ac:picMkLst>
            <pc:docMk/>
            <pc:sldMk cId="343580744" sldId="765"/>
            <ac:picMk id="7" creationId="{565C06C7-90B1-4CAF-8AB7-CBE74B56A6EB}"/>
          </ac:picMkLst>
        </pc:picChg>
      </pc:sldChg>
      <pc:sldChg chg="addSp delSp modSp add mod modAnim modNotesTx">
        <pc:chgData name="Lei Wu" userId="f083b2a8aea23a2f" providerId="LiveId" clId="{4A047586-1D98-4AC1-8BEB-9615AB1D6248}" dt="2021-03-29T18:01:23.353" v="7228" actId="1035"/>
        <pc:sldMkLst>
          <pc:docMk/>
          <pc:sldMk cId="130719995" sldId="766"/>
        </pc:sldMkLst>
        <pc:spChg chg="mod">
          <ac:chgData name="Lei Wu" userId="f083b2a8aea23a2f" providerId="LiveId" clId="{4A047586-1D98-4AC1-8BEB-9615AB1D6248}" dt="2021-03-28T18:16:44.145" v="3781" actId="20577"/>
          <ac:spMkLst>
            <pc:docMk/>
            <pc:sldMk cId="130719995" sldId="766"/>
            <ac:spMk id="2" creationId="{00000000-0000-0000-0000-000000000000}"/>
          </ac:spMkLst>
        </pc:spChg>
        <pc:spChg chg="mod">
          <ac:chgData name="Lei Wu" userId="f083b2a8aea23a2f" providerId="LiveId" clId="{4A047586-1D98-4AC1-8BEB-9615AB1D6248}" dt="2021-03-29T18:01:12.210" v="7218" actId="1076"/>
          <ac:spMkLst>
            <pc:docMk/>
            <pc:sldMk cId="130719995" sldId="766"/>
            <ac:spMk id="3" creationId="{00000000-0000-0000-0000-000000000000}"/>
          </ac:spMkLst>
        </pc:spChg>
        <pc:spChg chg="mod topLvl">
          <ac:chgData name="Lei Wu" userId="f083b2a8aea23a2f" providerId="LiveId" clId="{4A047586-1D98-4AC1-8BEB-9615AB1D6248}" dt="2021-03-29T17:59:54.625" v="7068" actId="165"/>
          <ac:spMkLst>
            <pc:docMk/>
            <pc:sldMk cId="130719995" sldId="766"/>
            <ac:spMk id="10" creationId="{50AAFC1C-71CB-4782-A86C-013F3ECA0C00}"/>
          </ac:spMkLst>
        </pc:spChg>
        <pc:spChg chg="mod topLvl">
          <ac:chgData name="Lei Wu" userId="f083b2a8aea23a2f" providerId="LiveId" clId="{4A047586-1D98-4AC1-8BEB-9615AB1D6248}" dt="2021-03-29T18:00:54.244" v="7213" actId="1036"/>
          <ac:spMkLst>
            <pc:docMk/>
            <pc:sldMk cId="130719995" sldId="766"/>
            <ac:spMk id="11" creationId="{1A33383C-D22C-480E-AD84-EE5E8509F1AF}"/>
          </ac:spMkLst>
        </pc:spChg>
        <pc:spChg chg="mod topLvl">
          <ac:chgData name="Lei Wu" userId="f083b2a8aea23a2f" providerId="LiveId" clId="{4A047586-1D98-4AC1-8BEB-9615AB1D6248}" dt="2021-03-29T17:59:54.625" v="7068" actId="165"/>
          <ac:spMkLst>
            <pc:docMk/>
            <pc:sldMk cId="130719995" sldId="766"/>
            <ac:spMk id="12" creationId="{C584C067-C0F1-4B51-85E1-CDDC0431AA08}"/>
          </ac:spMkLst>
        </pc:spChg>
        <pc:spChg chg="mod topLvl">
          <ac:chgData name="Lei Wu" userId="f083b2a8aea23a2f" providerId="LiveId" clId="{4A047586-1D98-4AC1-8BEB-9615AB1D6248}" dt="2021-03-29T17:59:54.625" v="7068" actId="165"/>
          <ac:spMkLst>
            <pc:docMk/>
            <pc:sldMk cId="130719995" sldId="766"/>
            <ac:spMk id="13" creationId="{54ECAF02-C422-48F8-AAAA-0AF5CF36A3C9}"/>
          </ac:spMkLst>
        </pc:spChg>
        <pc:spChg chg="mod topLvl">
          <ac:chgData name="Lei Wu" userId="f083b2a8aea23a2f" providerId="LiveId" clId="{4A047586-1D98-4AC1-8BEB-9615AB1D6248}" dt="2021-03-29T17:59:54.625" v="7068" actId="165"/>
          <ac:spMkLst>
            <pc:docMk/>
            <pc:sldMk cId="130719995" sldId="766"/>
            <ac:spMk id="14" creationId="{3C8D7871-AFC6-48B9-AB09-1ACF58F1551B}"/>
          </ac:spMkLst>
        </pc:spChg>
        <pc:spChg chg="mod topLvl">
          <ac:chgData name="Lei Wu" userId="f083b2a8aea23a2f" providerId="LiveId" clId="{4A047586-1D98-4AC1-8BEB-9615AB1D6248}" dt="2021-03-29T18:01:23.353" v="7228" actId="1035"/>
          <ac:spMkLst>
            <pc:docMk/>
            <pc:sldMk cId="130719995" sldId="766"/>
            <ac:spMk id="15" creationId="{D63CA0A9-A56C-4E6F-9D1C-74F5E8372A57}"/>
          </ac:spMkLst>
        </pc:spChg>
        <pc:spChg chg="mod topLvl">
          <ac:chgData name="Lei Wu" userId="f083b2a8aea23a2f" providerId="LiveId" clId="{4A047586-1D98-4AC1-8BEB-9615AB1D6248}" dt="2021-03-29T18:01:05.680" v="7216" actId="1035"/>
          <ac:spMkLst>
            <pc:docMk/>
            <pc:sldMk cId="130719995" sldId="766"/>
            <ac:spMk id="16" creationId="{99574109-AEEA-416D-8708-6579F3B81676}"/>
          </ac:spMkLst>
        </pc:spChg>
        <pc:spChg chg="del mod">
          <ac:chgData name="Lei Wu" userId="f083b2a8aea23a2f" providerId="LiveId" clId="{4A047586-1D98-4AC1-8BEB-9615AB1D6248}" dt="2021-03-29T17:59:45.884" v="7067" actId="478"/>
          <ac:spMkLst>
            <pc:docMk/>
            <pc:sldMk cId="130719995" sldId="766"/>
            <ac:spMk id="17" creationId="{773FD52D-B4C0-4234-A128-14E4383517F8}"/>
          </ac:spMkLst>
        </pc:spChg>
        <pc:spChg chg="del mod">
          <ac:chgData name="Lei Wu" userId="f083b2a8aea23a2f" providerId="LiveId" clId="{4A047586-1D98-4AC1-8BEB-9615AB1D6248}" dt="2021-03-29T17:59:42.528" v="7066" actId="478"/>
          <ac:spMkLst>
            <pc:docMk/>
            <pc:sldMk cId="130719995" sldId="766"/>
            <ac:spMk id="18" creationId="{7A3BD819-F77E-4E97-8089-27DF35C2C832}"/>
          </ac:spMkLst>
        </pc:spChg>
        <pc:spChg chg="del mod">
          <ac:chgData name="Lei Wu" userId="f083b2a8aea23a2f" providerId="LiveId" clId="{4A047586-1D98-4AC1-8BEB-9615AB1D6248}" dt="2021-03-29T17:59:39.337" v="7065" actId="478"/>
          <ac:spMkLst>
            <pc:docMk/>
            <pc:sldMk cId="130719995" sldId="766"/>
            <ac:spMk id="19" creationId="{C79AA845-98AB-4EBC-8414-AEA1A91585F0}"/>
          </ac:spMkLst>
        </pc:spChg>
        <pc:spChg chg="add mod">
          <ac:chgData name="Lei Wu" userId="f083b2a8aea23a2f" providerId="LiveId" clId="{4A047586-1D98-4AC1-8BEB-9615AB1D6248}" dt="2021-03-29T16:51:22.505" v="6724" actId="1076"/>
          <ac:spMkLst>
            <pc:docMk/>
            <pc:sldMk cId="130719995" sldId="766"/>
            <ac:spMk id="20" creationId="{998FDCFF-7672-40A8-A29C-A9FF7BB6BDA1}"/>
          </ac:spMkLst>
        </pc:spChg>
        <pc:spChg chg="add mod">
          <ac:chgData name="Lei Wu" userId="f083b2a8aea23a2f" providerId="LiveId" clId="{4A047586-1D98-4AC1-8BEB-9615AB1D6248}" dt="2021-03-29T18:00:46.054" v="7206" actId="1037"/>
          <ac:spMkLst>
            <pc:docMk/>
            <pc:sldMk cId="130719995" sldId="766"/>
            <ac:spMk id="21" creationId="{6D3E8CCB-219E-4137-8AE1-3653535A2973}"/>
          </ac:spMkLst>
        </pc:spChg>
        <pc:spChg chg="add mod">
          <ac:chgData name="Lei Wu" userId="f083b2a8aea23a2f" providerId="LiveId" clId="{4A047586-1D98-4AC1-8BEB-9615AB1D6248}" dt="2021-03-29T18:00:43.733" v="7205" actId="1037"/>
          <ac:spMkLst>
            <pc:docMk/>
            <pc:sldMk cId="130719995" sldId="766"/>
            <ac:spMk id="22" creationId="{30FF5A65-3B6B-4FF0-B7B1-67F09FB0C411}"/>
          </ac:spMkLst>
        </pc:spChg>
        <pc:grpChg chg="add del mod">
          <ac:chgData name="Lei Wu" userId="f083b2a8aea23a2f" providerId="LiveId" clId="{4A047586-1D98-4AC1-8BEB-9615AB1D6248}" dt="2021-03-29T17:59:54.625" v="7068" actId="165"/>
          <ac:grpSpMkLst>
            <pc:docMk/>
            <pc:sldMk cId="130719995" sldId="766"/>
            <ac:grpSpMk id="9" creationId="{B91010B2-B183-4A52-B543-AA53E1B7128D}"/>
          </ac:grpSpMkLst>
        </pc:grpChg>
        <pc:graphicFrameChg chg="add del mod">
          <ac:chgData name="Lei Wu" userId="f083b2a8aea23a2f" providerId="LiveId" clId="{4A047586-1D98-4AC1-8BEB-9615AB1D6248}" dt="2021-03-29T15:08:07.074" v="5964" actId="478"/>
          <ac:graphicFrameMkLst>
            <pc:docMk/>
            <pc:sldMk cId="130719995" sldId="766"/>
            <ac:graphicFrameMk id="6" creationId="{A43721FA-163B-4542-BE34-1690D391D863}"/>
          </ac:graphicFrameMkLst>
        </pc:graphicFrameChg>
        <pc:graphicFrameChg chg="del mod">
          <ac:chgData name="Lei Wu" userId="f083b2a8aea23a2f" providerId="LiveId" clId="{4A047586-1D98-4AC1-8BEB-9615AB1D6248}" dt="2021-03-28T18:17:21.740" v="3800" actId="478"/>
          <ac:graphicFrameMkLst>
            <pc:docMk/>
            <pc:sldMk cId="130719995" sldId="766"/>
            <ac:graphicFrameMk id="9" creationId="{4A9D3E7F-DFA7-40B3-B556-652179DC41E2}"/>
          </ac:graphicFrameMkLst>
        </pc:graphicFrameChg>
        <pc:picChg chg="add mod">
          <ac:chgData name="Lei Wu" userId="f083b2a8aea23a2f" providerId="LiveId" clId="{4A047586-1D98-4AC1-8BEB-9615AB1D6248}" dt="2021-03-29T17:50:57.454" v="7046" actId="1076"/>
          <ac:picMkLst>
            <pc:docMk/>
            <pc:sldMk cId="130719995" sldId="766"/>
            <ac:picMk id="7" creationId="{3F1B3360-714E-442E-A2DB-42313574E7A5}"/>
          </ac:picMkLst>
        </pc:picChg>
        <pc:picChg chg="add mod">
          <ac:chgData name="Lei Wu" userId="f083b2a8aea23a2f" providerId="LiveId" clId="{4A047586-1D98-4AC1-8BEB-9615AB1D6248}" dt="2021-03-29T17:50:57.454" v="7046" actId="1076"/>
          <ac:picMkLst>
            <pc:docMk/>
            <pc:sldMk cId="130719995" sldId="766"/>
            <ac:picMk id="8" creationId="{9B39FDFB-A679-4EF2-BE9B-9046C3037D2D}"/>
          </ac:picMkLst>
        </pc:picChg>
      </pc:sldChg>
      <pc:sldChg chg="modSp add del mod">
        <pc:chgData name="Lei Wu" userId="f083b2a8aea23a2f" providerId="LiveId" clId="{4A047586-1D98-4AC1-8BEB-9615AB1D6248}" dt="2021-03-28T18:16:33.370" v="3779" actId="47"/>
        <pc:sldMkLst>
          <pc:docMk/>
          <pc:sldMk cId="3671467227" sldId="766"/>
        </pc:sldMkLst>
        <pc:spChg chg="mod">
          <ac:chgData name="Lei Wu" userId="f083b2a8aea23a2f" providerId="LiveId" clId="{4A047586-1D98-4AC1-8BEB-9615AB1D6248}" dt="2021-03-28T18:16:03.111" v="3774" actId="20577"/>
          <ac:spMkLst>
            <pc:docMk/>
            <pc:sldMk cId="3671467227" sldId="766"/>
            <ac:spMk id="2" creationId="{00000000-0000-0000-0000-000000000000}"/>
          </ac:spMkLst>
        </pc:spChg>
      </pc:sldChg>
      <pc:sldChg chg="addSp delSp modSp add del mod">
        <pc:chgData name="Lei Wu" userId="f083b2a8aea23a2f" providerId="LiveId" clId="{4A047586-1D98-4AC1-8BEB-9615AB1D6248}" dt="2021-03-29T15:13:41.201" v="6012" actId="47"/>
        <pc:sldMkLst>
          <pc:docMk/>
          <pc:sldMk cId="2905892037" sldId="767"/>
        </pc:sldMkLst>
        <pc:spChg chg="mod">
          <ac:chgData name="Lei Wu" userId="f083b2a8aea23a2f" providerId="LiveId" clId="{4A047586-1D98-4AC1-8BEB-9615AB1D6248}" dt="2021-03-28T18:21:46.253" v="3837" actId="20577"/>
          <ac:spMkLst>
            <pc:docMk/>
            <pc:sldMk cId="2905892037" sldId="767"/>
            <ac:spMk id="2" creationId="{00000000-0000-0000-0000-000000000000}"/>
          </ac:spMkLst>
        </pc:spChg>
        <pc:graphicFrameChg chg="add del mod">
          <ac:chgData name="Lei Wu" userId="f083b2a8aea23a2f" providerId="LiveId" clId="{4A047586-1D98-4AC1-8BEB-9615AB1D6248}" dt="2021-03-28T18:20:51.176" v="3829" actId="1076"/>
          <ac:graphicFrameMkLst>
            <pc:docMk/>
            <pc:sldMk cId="2905892037" sldId="767"/>
            <ac:graphicFrameMk id="7" creationId="{D9503A2C-756A-413B-AFCE-7284D4E6E34A}"/>
          </ac:graphicFrameMkLst>
        </pc:graphicFrameChg>
        <pc:graphicFrameChg chg="add del mod">
          <ac:chgData name="Lei Wu" userId="f083b2a8aea23a2f" providerId="LiveId" clId="{4A047586-1D98-4AC1-8BEB-9615AB1D6248}" dt="2021-03-28T18:20:40.146" v="3827" actId="478"/>
          <ac:graphicFrameMkLst>
            <pc:docMk/>
            <pc:sldMk cId="2905892037" sldId="767"/>
            <ac:graphicFrameMk id="8" creationId="{4D28A2BB-F37F-4B46-918D-F017352310A6}"/>
          </ac:graphicFrameMkLst>
        </pc:graphicFrameChg>
        <pc:graphicFrameChg chg="add mod">
          <ac:chgData name="Lei Wu" userId="f083b2a8aea23a2f" providerId="LiveId" clId="{4A047586-1D98-4AC1-8BEB-9615AB1D6248}" dt="2021-03-28T18:20:40.585" v="3828"/>
          <ac:graphicFrameMkLst>
            <pc:docMk/>
            <pc:sldMk cId="2905892037" sldId="767"/>
            <ac:graphicFrameMk id="9" creationId="{5464CD9A-3C89-4B5E-A9A6-AA7FD6A6D8A2}"/>
          </ac:graphicFrameMkLst>
        </pc:graphicFrameChg>
        <pc:picChg chg="del">
          <ac:chgData name="Lei Wu" userId="f083b2a8aea23a2f" providerId="LiveId" clId="{4A047586-1D98-4AC1-8BEB-9615AB1D6248}" dt="2021-03-28T18:19:43.892" v="3823" actId="478"/>
          <ac:picMkLst>
            <pc:docMk/>
            <pc:sldMk cId="2905892037" sldId="767"/>
            <ac:picMk id="6" creationId="{20C7327D-3C86-4DD5-8A97-0B73C3449746}"/>
          </ac:picMkLst>
        </pc:picChg>
      </pc:sldChg>
      <pc:sldChg chg="modSp add del mod">
        <pc:chgData name="Lei Wu" userId="f083b2a8aea23a2f" providerId="LiveId" clId="{4A047586-1D98-4AC1-8BEB-9615AB1D6248}" dt="2021-03-28T18:49:51.697" v="3951" actId="47"/>
        <pc:sldMkLst>
          <pc:docMk/>
          <pc:sldMk cId="4066261662" sldId="768"/>
        </pc:sldMkLst>
        <pc:spChg chg="mod">
          <ac:chgData name="Lei Wu" userId="f083b2a8aea23a2f" providerId="LiveId" clId="{4A047586-1D98-4AC1-8BEB-9615AB1D6248}" dt="2021-03-28T18:44:11.512" v="3851" actId="20577"/>
          <ac:spMkLst>
            <pc:docMk/>
            <pc:sldMk cId="4066261662" sldId="768"/>
            <ac:spMk id="2" creationId="{00000000-0000-0000-0000-000000000000}"/>
          </ac:spMkLst>
        </pc:spChg>
      </pc:sldChg>
      <pc:sldChg chg="addSp delSp modSp add mod">
        <pc:chgData name="Lei Wu" userId="f083b2a8aea23a2f" providerId="LiveId" clId="{4A047586-1D98-4AC1-8BEB-9615AB1D6248}" dt="2021-03-29T19:21:26.489" v="10006" actId="113"/>
        <pc:sldMkLst>
          <pc:docMk/>
          <pc:sldMk cId="2353824865" sldId="769"/>
        </pc:sldMkLst>
        <pc:spChg chg="mod">
          <ac:chgData name="Lei Wu" userId="f083b2a8aea23a2f" providerId="LiveId" clId="{4A047586-1D98-4AC1-8BEB-9615AB1D6248}" dt="2021-03-29T19:09:22.670" v="9885" actId="1076"/>
          <ac:spMkLst>
            <pc:docMk/>
            <pc:sldMk cId="2353824865" sldId="769"/>
            <ac:spMk id="2" creationId="{00000000-0000-0000-0000-000000000000}"/>
          </ac:spMkLst>
        </pc:spChg>
        <pc:spChg chg="del mod">
          <ac:chgData name="Lei Wu" userId="f083b2a8aea23a2f" providerId="LiveId" clId="{4A047586-1D98-4AC1-8BEB-9615AB1D6248}" dt="2021-03-29T19:07:43.146" v="9826" actId="478"/>
          <ac:spMkLst>
            <pc:docMk/>
            <pc:sldMk cId="2353824865" sldId="769"/>
            <ac:spMk id="3" creationId="{00000000-0000-0000-0000-000000000000}"/>
          </ac:spMkLst>
        </pc:spChg>
        <pc:spChg chg="mod">
          <ac:chgData name="Lei Wu" userId="f083b2a8aea23a2f" providerId="LiveId" clId="{4A047586-1D98-4AC1-8BEB-9615AB1D6248}" dt="2021-03-29T19:07:35.214" v="9824" actId="1076"/>
          <ac:spMkLst>
            <pc:docMk/>
            <pc:sldMk cId="2353824865" sldId="769"/>
            <ac:spMk id="11" creationId="{EDC07BEE-119A-40A5-8763-A98502342A86}"/>
          </ac:spMkLst>
        </pc:spChg>
        <pc:spChg chg="mod">
          <ac:chgData name="Lei Wu" userId="f083b2a8aea23a2f" providerId="LiveId" clId="{4A047586-1D98-4AC1-8BEB-9615AB1D6248}" dt="2021-03-29T19:07:35.214" v="9824" actId="1076"/>
          <ac:spMkLst>
            <pc:docMk/>
            <pc:sldMk cId="2353824865" sldId="769"/>
            <ac:spMk id="12" creationId="{8E1EF76C-374A-47D9-928F-608E32B03CCF}"/>
          </ac:spMkLst>
        </pc:spChg>
        <pc:spChg chg="mod">
          <ac:chgData name="Lei Wu" userId="f083b2a8aea23a2f" providerId="LiveId" clId="{4A047586-1D98-4AC1-8BEB-9615AB1D6248}" dt="2021-03-29T19:07:35.214" v="9824" actId="1076"/>
          <ac:spMkLst>
            <pc:docMk/>
            <pc:sldMk cId="2353824865" sldId="769"/>
            <ac:spMk id="13" creationId="{BB489FA5-A62F-48EB-9A07-626B3F8FD115}"/>
          </ac:spMkLst>
        </pc:spChg>
        <pc:spChg chg="mod">
          <ac:chgData name="Lei Wu" userId="f083b2a8aea23a2f" providerId="LiveId" clId="{4A047586-1D98-4AC1-8BEB-9615AB1D6248}" dt="2021-03-29T19:07:35.214" v="9824" actId="1076"/>
          <ac:spMkLst>
            <pc:docMk/>
            <pc:sldMk cId="2353824865" sldId="769"/>
            <ac:spMk id="14" creationId="{94385DAF-76B5-4E21-AC48-B35CCEA7DBAA}"/>
          </ac:spMkLst>
        </pc:spChg>
        <pc:spChg chg="mod">
          <ac:chgData name="Lei Wu" userId="f083b2a8aea23a2f" providerId="LiveId" clId="{4A047586-1D98-4AC1-8BEB-9615AB1D6248}" dt="2021-03-29T19:07:35.214" v="9824" actId="1076"/>
          <ac:spMkLst>
            <pc:docMk/>
            <pc:sldMk cId="2353824865" sldId="769"/>
            <ac:spMk id="15" creationId="{68EF8EBC-097E-4930-BFBC-343D22E4AA77}"/>
          </ac:spMkLst>
        </pc:spChg>
        <pc:spChg chg="mod topLvl">
          <ac:chgData name="Lei Wu" userId="f083b2a8aea23a2f" providerId="LiveId" clId="{4A047586-1D98-4AC1-8BEB-9615AB1D6248}" dt="2021-03-29T19:14:29.896" v="9972" actId="1076"/>
          <ac:spMkLst>
            <pc:docMk/>
            <pc:sldMk cId="2353824865" sldId="769"/>
            <ac:spMk id="27" creationId="{B7E42881-C59B-4967-BA63-1D5B0BDCBFAC}"/>
          </ac:spMkLst>
        </pc:spChg>
        <pc:spChg chg="mod topLvl">
          <ac:chgData name="Lei Wu" userId="f083b2a8aea23a2f" providerId="LiveId" clId="{4A047586-1D98-4AC1-8BEB-9615AB1D6248}" dt="2021-03-29T19:14:29.896" v="9972" actId="1076"/>
          <ac:spMkLst>
            <pc:docMk/>
            <pc:sldMk cId="2353824865" sldId="769"/>
            <ac:spMk id="28" creationId="{0241097A-7975-4C60-9005-6D93D18908D9}"/>
          </ac:spMkLst>
        </pc:spChg>
        <pc:spChg chg="mod topLvl">
          <ac:chgData name="Lei Wu" userId="f083b2a8aea23a2f" providerId="LiveId" clId="{4A047586-1D98-4AC1-8BEB-9615AB1D6248}" dt="2021-03-29T19:14:29.896" v="9972" actId="1076"/>
          <ac:spMkLst>
            <pc:docMk/>
            <pc:sldMk cId="2353824865" sldId="769"/>
            <ac:spMk id="29" creationId="{18EF667D-9947-4AA8-8A4B-5C40BC9E087C}"/>
          </ac:spMkLst>
        </pc:spChg>
        <pc:spChg chg="mod topLvl">
          <ac:chgData name="Lei Wu" userId="f083b2a8aea23a2f" providerId="LiveId" clId="{4A047586-1D98-4AC1-8BEB-9615AB1D6248}" dt="2021-03-29T19:14:29.896" v="9972" actId="1076"/>
          <ac:spMkLst>
            <pc:docMk/>
            <pc:sldMk cId="2353824865" sldId="769"/>
            <ac:spMk id="30" creationId="{BFDE87C3-08AA-4A64-BDD8-61DD2843C97E}"/>
          </ac:spMkLst>
        </pc:spChg>
        <pc:spChg chg="mod topLvl">
          <ac:chgData name="Lei Wu" userId="f083b2a8aea23a2f" providerId="LiveId" clId="{4A047586-1D98-4AC1-8BEB-9615AB1D6248}" dt="2021-03-29T19:14:29.896" v="9972" actId="1076"/>
          <ac:spMkLst>
            <pc:docMk/>
            <pc:sldMk cId="2353824865" sldId="769"/>
            <ac:spMk id="31" creationId="{DDDA8750-96F7-45A6-811A-C963043F11A9}"/>
          </ac:spMkLst>
        </pc:spChg>
        <pc:spChg chg="mod">
          <ac:chgData name="Lei Wu" userId="f083b2a8aea23a2f" providerId="LiveId" clId="{4A047586-1D98-4AC1-8BEB-9615AB1D6248}" dt="2021-03-29T19:14:10.679" v="9966" actId="478"/>
          <ac:spMkLst>
            <pc:docMk/>
            <pc:sldMk cId="2353824865" sldId="769"/>
            <ac:spMk id="46" creationId="{9BF6C110-AA14-4904-A9FD-000FF57AD7C9}"/>
          </ac:spMkLst>
        </pc:spChg>
        <pc:spChg chg="mod">
          <ac:chgData name="Lei Wu" userId="f083b2a8aea23a2f" providerId="LiveId" clId="{4A047586-1D98-4AC1-8BEB-9615AB1D6248}" dt="2021-03-29T19:14:10.679" v="9966" actId="478"/>
          <ac:spMkLst>
            <pc:docMk/>
            <pc:sldMk cId="2353824865" sldId="769"/>
            <ac:spMk id="47" creationId="{9F2CA930-2A99-4DFF-96E9-884093C49BEE}"/>
          </ac:spMkLst>
        </pc:spChg>
        <pc:spChg chg="mod">
          <ac:chgData name="Lei Wu" userId="f083b2a8aea23a2f" providerId="LiveId" clId="{4A047586-1D98-4AC1-8BEB-9615AB1D6248}" dt="2021-03-29T19:14:10.679" v="9966" actId="478"/>
          <ac:spMkLst>
            <pc:docMk/>
            <pc:sldMk cId="2353824865" sldId="769"/>
            <ac:spMk id="48" creationId="{80F91B10-BC21-4F4A-AF51-40DB7265AA63}"/>
          </ac:spMkLst>
        </pc:spChg>
        <pc:spChg chg="mod">
          <ac:chgData name="Lei Wu" userId="f083b2a8aea23a2f" providerId="LiveId" clId="{4A047586-1D98-4AC1-8BEB-9615AB1D6248}" dt="2021-03-29T19:14:10.679" v="9966" actId="478"/>
          <ac:spMkLst>
            <pc:docMk/>
            <pc:sldMk cId="2353824865" sldId="769"/>
            <ac:spMk id="49" creationId="{9CE5C15F-D5B9-44FE-96E8-FAE4D121D538}"/>
          </ac:spMkLst>
        </pc:spChg>
        <pc:spChg chg="del mod">
          <ac:chgData name="Lei Wu" userId="f083b2a8aea23a2f" providerId="LiveId" clId="{4A047586-1D98-4AC1-8BEB-9615AB1D6248}" dt="2021-03-29T19:14:10.679" v="9966" actId="478"/>
          <ac:spMkLst>
            <pc:docMk/>
            <pc:sldMk cId="2353824865" sldId="769"/>
            <ac:spMk id="50" creationId="{8B9F0B60-2834-42EF-972C-F014F097DD04}"/>
          </ac:spMkLst>
        </pc:spChg>
        <pc:spChg chg="mod">
          <ac:chgData name="Lei Wu" userId="f083b2a8aea23a2f" providerId="LiveId" clId="{4A047586-1D98-4AC1-8BEB-9615AB1D6248}" dt="2021-03-29T19:14:10.679" v="9966" actId="478"/>
          <ac:spMkLst>
            <pc:docMk/>
            <pc:sldMk cId="2353824865" sldId="769"/>
            <ac:spMk id="51" creationId="{11D279C4-11B7-4466-BA85-9022694CE9A3}"/>
          </ac:spMkLst>
        </pc:spChg>
        <pc:spChg chg="add mod">
          <ac:chgData name="Lei Wu" userId="f083b2a8aea23a2f" providerId="LiveId" clId="{4A047586-1D98-4AC1-8BEB-9615AB1D6248}" dt="2021-03-29T19:21:26.489" v="10006" actId="113"/>
          <ac:spMkLst>
            <pc:docMk/>
            <pc:sldMk cId="2353824865" sldId="769"/>
            <ac:spMk id="56" creationId="{33FDC097-AF77-4DB2-A61B-2C547DD9C75F}"/>
          </ac:spMkLst>
        </pc:spChg>
        <pc:spChg chg="add mod">
          <ac:chgData name="Lei Wu" userId="f083b2a8aea23a2f" providerId="LiveId" clId="{4A047586-1D98-4AC1-8BEB-9615AB1D6248}" dt="2021-03-29T19:10:09.960" v="9929" actId="1035"/>
          <ac:spMkLst>
            <pc:docMk/>
            <pc:sldMk cId="2353824865" sldId="769"/>
            <ac:spMk id="57" creationId="{5846FAFE-CE4D-466C-8BD2-F29812CE18CA}"/>
          </ac:spMkLst>
        </pc:spChg>
        <pc:spChg chg="add del">
          <ac:chgData name="Lei Wu" userId="f083b2a8aea23a2f" providerId="LiveId" clId="{4A047586-1D98-4AC1-8BEB-9615AB1D6248}" dt="2021-03-29T19:11:32.093" v="9939" actId="22"/>
          <ac:spMkLst>
            <pc:docMk/>
            <pc:sldMk cId="2353824865" sldId="769"/>
            <ac:spMk id="59" creationId="{1468E8C2-8210-4268-AB66-6ED1CDADCC5A}"/>
          </ac:spMkLst>
        </pc:spChg>
        <pc:spChg chg="add mod">
          <ac:chgData name="Lei Wu" userId="f083b2a8aea23a2f" providerId="LiveId" clId="{4A047586-1D98-4AC1-8BEB-9615AB1D6248}" dt="2021-03-29T19:13:32.958" v="9958" actId="1076"/>
          <ac:spMkLst>
            <pc:docMk/>
            <pc:sldMk cId="2353824865" sldId="769"/>
            <ac:spMk id="60" creationId="{AFA61E3E-94B5-4ECD-B2B4-6F53C4E74774}"/>
          </ac:spMkLst>
        </pc:spChg>
        <pc:spChg chg="add mod">
          <ac:chgData name="Lei Wu" userId="f083b2a8aea23a2f" providerId="LiveId" clId="{4A047586-1D98-4AC1-8BEB-9615AB1D6248}" dt="2021-03-29T19:14:24.656" v="9969" actId="1076"/>
          <ac:spMkLst>
            <pc:docMk/>
            <pc:sldMk cId="2353824865" sldId="769"/>
            <ac:spMk id="61" creationId="{E535E961-647E-4505-B31C-5F33E507E5E3}"/>
          </ac:spMkLst>
        </pc:spChg>
        <pc:spChg chg="add mod">
          <ac:chgData name="Lei Wu" userId="f083b2a8aea23a2f" providerId="LiveId" clId="{4A047586-1D98-4AC1-8BEB-9615AB1D6248}" dt="2021-03-29T19:14:39.245" v="9973" actId="1076"/>
          <ac:spMkLst>
            <pc:docMk/>
            <pc:sldMk cId="2353824865" sldId="769"/>
            <ac:spMk id="62" creationId="{445C6EDC-B560-4013-A210-2DF095C8D74C}"/>
          </ac:spMkLst>
        </pc:spChg>
        <pc:grpChg chg="add del mod">
          <ac:chgData name="Lei Wu" userId="f083b2a8aea23a2f" providerId="LiveId" clId="{4A047586-1D98-4AC1-8BEB-9615AB1D6248}" dt="2021-03-29T19:08:17.096" v="9827" actId="478"/>
          <ac:grpSpMkLst>
            <pc:docMk/>
            <pc:sldMk cId="2353824865" sldId="769"/>
            <ac:grpSpMk id="6" creationId="{48A55FBA-5C37-4930-BC1F-7290000EAE2E}"/>
          </ac:grpSpMkLst>
        </pc:grpChg>
        <pc:grpChg chg="mod">
          <ac:chgData name="Lei Wu" userId="f083b2a8aea23a2f" providerId="LiveId" clId="{4A047586-1D98-4AC1-8BEB-9615AB1D6248}" dt="2021-03-29T19:07:35.214" v="9824" actId="1076"/>
          <ac:grpSpMkLst>
            <pc:docMk/>
            <pc:sldMk cId="2353824865" sldId="769"/>
            <ac:grpSpMk id="9" creationId="{308956C3-0E3B-4E7F-9FD7-9A456726277F}"/>
          </ac:grpSpMkLst>
        </pc:grpChg>
        <pc:grpChg chg="mod">
          <ac:chgData name="Lei Wu" userId="f083b2a8aea23a2f" providerId="LiveId" clId="{4A047586-1D98-4AC1-8BEB-9615AB1D6248}" dt="2021-03-29T19:07:35.214" v="9824" actId="1076"/>
          <ac:grpSpMkLst>
            <pc:docMk/>
            <pc:sldMk cId="2353824865" sldId="769"/>
            <ac:grpSpMk id="10" creationId="{F7A06F6F-C3FD-433A-BB0A-50FE3286DB07}"/>
          </ac:grpSpMkLst>
        </pc:grpChg>
        <pc:grpChg chg="add del mod">
          <ac:chgData name="Lei Wu" userId="f083b2a8aea23a2f" providerId="LiveId" clId="{4A047586-1D98-4AC1-8BEB-9615AB1D6248}" dt="2021-03-29T19:14:29.896" v="9972" actId="1076"/>
          <ac:grpSpMkLst>
            <pc:docMk/>
            <pc:sldMk cId="2353824865" sldId="769"/>
            <ac:grpSpMk id="23" creationId="{09FCEE3B-C348-4E08-9936-7F0F4D3F2F5F}"/>
          </ac:grpSpMkLst>
        </pc:grpChg>
        <pc:grpChg chg="mod topLvl">
          <ac:chgData name="Lei Wu" userId="f083b2a8aea23a2f" providerId="LiveId" clId="{4A047586-1D98-4AC1-8BEB-9615AB1D6248}" dt="2021-03-29T19:14:29.896" v="9972" actId="1076"/>
          <ac:grpSpMkLst>
            <pc:docMk/>
            <pc:sldMk cId="2353824865" sldId="769"/>
            <ac:grpSpMk id="25" creationId="{51CA288D-2F78-4144-8B82-DA6CC1C3B1F0}"/>
          </ac:grpSpMkLst>
        </pc:grpChg>
        <pc:grpChg chg="mod topLvl">
          <ac:chgData name="Lei Wu" userId="f083b2a8aea23a2f" providerId="LiveId" clId="{4A047586-1D98-4AC1-8BEB-9615AB1D6248}" dt="2021-03-29T19:14:29.896" v="9972" actId="1076"/>
          <ac:grpSpMkLst>
            <pc:docMk/>
            <pc:sldMk cId="2353824865" sldId="769"/>
            <ac:grpSpMk id="26" creationId="{72511B2E-0A4D-42FA-B605-B7DE352808F6}"/>
          </ac:grpSpMkLst>
        </pc:grpChg>
        <pc:grpChg chg="add mod">
          <ac:chgData name="Lei Wu" userId="f083b2a8aea23a2f" providerId="LiveId" clId="{4A047586-1D98-4AC1-8BEB-9615AB1D6248}" dt="2021-03-29T19:14:10.679" v="9966" actId="478"/>
          <ac:grpSpMkLst>
            <pc:docMk/>
            <pc:sldMk cId="2353824865" sldId="769"/>
            <ac:grpSpMk id="42" creationId="{9A82BC57-D7B7-44BF-A980-012D0719E837}"/>
          </ac:grpSpMkLst>
        </pc:grpChg>
        <pc:grpChg chg="mod">
          <ac:chgData name="Lei Wu" userId="f083b2a8aea23a2f" providerId="LiveId" clId="{4A047586-1D98-4AC1-8BEB-9615AB1D6248}" dt="2021-03-29T19:14:10.679" v="9966" actId="478"/>
          <ac:grpSpMkLst>
            <pc:docMk/>
            <pc:sldMk cId="2353824865" sldId="769"/>
            <ac:grpSpMk id="44" creationId="{8D12FE10-9BC3-4FCC-94A2-006CB398F37D}"/>
          </ac:grpSpMkLst>
        </pc:grpChg>
        <pc:grpChg chg="mod">
          <ac:chgData name="Lei Wu" userId="f083b2a8aea23a2f" providerId="LiveId" clId="{4A047586-1D98-4AC1-8BEB-9615AB1D6248}" dt="2021-03-29T19:14:10.679" v="9966" actId="478"/>
          <ac:grpSpMkLst>
            <pc:docMk/>
            <pc:sldMk cId="2353824865" sldId="769"/>
            <ac:grpSpMk id="45" creationId="{09E3D572-703F-4B3D-A0E7-85955DCBA41B}"/>
          </ac:grpSpMkLst>
        </pc:grpChg>
        <pc:graphicFrameChg chg="del">
          <ac:chgData name="Lei Wu" userId="f083b2a8aea23a2f" providerId="LiveId" clId="{4A047586-1D98-4AC1-8BEB-9615AB1D6248}" dt="2021-03-28T18:44:55.761" v="3867" actId="478"/>
          <ac:graphicFrameMkLst>
            <pc:docMk/>
            <pc:sldMk cId="2353824865" sldId="769"/>
            <ac:graphicFrameMk id="6" creationId="{A43721FA-163B-4542-BE34-1690D391D863}"/>
          </ac:graphicFrameMkLst>
        </pc:graphicFrameChg>
        <pc:graphicFrameChg chg="add del mod">
          <ac:chgData name="Lei Wu" userId="f083b2a8aea23a2f" providerId="LiveId" clId="{4A047586-1D98-4AC1-8BEB-9615AB1D6248}" dt="2021-03-29T19:07:29.895" v="9822" actId="478"/>
          <ac:graphicFrameMkLst>
            <pc:docMk/>
            <pc:sldMk cId="2353824865" sldId="769"/>
            <ac:graphicFrameMk id="7" creationId="{03838853-D39F-441B-B930-963E3FA01C1A}"/>
          </ac:graphicFrameMkLst>
        </pc:graphicFrameChg>
        <pc:graphicFrameChg chg="mod">
          <ac:chgData name="Lei Wu" userId="f083b2a8aea23a2f" providerId="LiveId" clId="{4A047586-1D98-4AC1-8BEB-9615AB1D6248}" dt="2021-03-29T19:07:35.214" v="9824" actId="1076"/>
          <ac:graphicFrameMkLst>
            <pc:docMk/>
            <pc:sldMk cId="2353824865" sldId="769"/>
            <ac:graphicFrameMk id="8" creationId="{23EC4D25-6CFF-428A-8A52-8F9BC232E9B0}"/>
          </ac:graphicFrameMkLst>
        </pc:graphicFrameChg>
        <pc:graphicFrameChg chg="add del mod">
          <ac:chgData name="Lei Wu" userId="f083b2a8aea23a2f" providerId="LiveId" clId="{4A047586-1D98-4AC1-8BEB-9615AB1D6248}" dt="2021-03-29T19:08:17.096" v="9827" actId="478"/>
          <ac:graphicFrameMkLst>
            <pc:docMk/>
            <pc:sldMk cId="2353824865" sldId="769"/>
            <ac:graphicFrameMk id="20" creationId="{EB7E5ED6-3745-48C2-9B3F-1B5161F87642}"/>
          </ac:graphicFrameMkLst>
        </pc:graphicFrameChg>
        <pc:graphicFrameChg chg="add del mod">
          <ac:chgData name="Lei Wu" userId="f083b2a8aea23a2f" providerId="LiveId" clId="{4A047586-1D98-4AC1-8BEB-9615AB1D6248}" dt="2021-03-29T19:08:17.096" v="9827" actId="478"/>
          <ac:graphicFrameMkLst>
            <pc:docMk/>
            <pc:sldMk cId="2353824865" sldId="769"/>
            <ac:graphicFrameMk id="21" creationId="{8425E6B2-E31D-477A-AEBE-3265DA2CEA99}"/>
          </ac:graphicFrameMkLst>
        </pc:graphicFrameChg>
        <pc:graphicFrameChg chg="add del mod">
          <ac:chgData name="Lei Wu" userId="f083b2a8aea23a2f" providerId="LiveId" clId="{4A047586-1D98-4AC1-8BEB-9615AB1D6248}" dt="2021-03-29T19:08:17.096" v="9827" actId="478"/>
          <ac:graphicFrameMkLst>
            <pc:docMk/>
            <pc:sldMk cId="2353824865" sldId="769"/>
            <ac:graphicFrameMk id="22" creationId="{96DDDD5E-B765-40FB-BDFF-E66B1B5F0A62}"/>
          </ac:graphicFrameMkLst>
        </pc:graphicFrameChg>
        <pc:graphicFrameChg chg="del mod topLvl">
          <ac:chgData name="Lei Wu" userId="f083b2a8aea23a2f" providerId="LiveId" clId="{4A047586-1D98-4AC1-8BEB-9615AB1D6248}" dt="2021-03-29T19:13:14.007" v="9954" actId="478"/>
          <ac:graphicFrameMkLst>
            <pc:docMk/>
            <pc:sldMk cId="2353824865" sldId="769"/>
            <ac:graphicFrameMk id="24" creationId="{5C902E12-5581-45EB-9FFC-80D30A9FA10F}"/>
          </ac:graphicFrameMkLst>
        </pc:graphicFrameChg>
        <pc:graphicFrameChg chg="add mod">
          <ac:chgData name="Lei Wu" userId="f083b2a8aea23a2f" providerId="LiveId" clId="{4A047586-1D98-4AC1-8BEB-9615AB1D6248}" dt="2021-03-29T19:09:58.112" v="9917" actId="1035"/>
          <ac:graphicFrameMkLst>
            <pc:docMk/>
            <pc:sldMk cId="2353824865" sldId="769"/>
            <ac:graphicFrameMk id="36" creationId="{438F0B0B-A492-4715-A7B5-E5530D4D393E}"/>
          </ac:graphicFrameMkLst>
        </pc:graphicFrameChg>
        <pc:graphicFrameChg chg="add mod">
          <ac:chgData name="Lei Wu" userId="f083b2a8aea23a2f" providerId="LiveId" clId="{4A047586-1D98-4AC1-8BEB-9615AB1D6248}" dt="2021-03-29T19:09:58.112" v="9917" actId="1035"/>
          <ac:graphicFrameMkLst>
            <pc:docMk/>
            <pc:sldMk cId="2353824865" sldId="769"/>
            <ac:graphicFrameMk id="37" creationId="{30ED3710-B99B-4D65-A8ED-702D200254CC}"/>
          </ac:graphicFrameMkLst>
        </pc:graphicFrameChg>
        <pc:graphicFrameChg chg="add mod">
          <ac:chgData name="Lei Wu" userId="f083b2a8aea23a2f" providerId="LiveId" clId="{4A047586-1D98-4AC1-8BEB-9615AB1D6248}" dt="2021-03-29T19:09:58.112" v="9917" actId="1035"/>
          <ac:graphicFrameMkLst>
            <pc:docMk/>
            <pc:sldMk cId="2353824865" sldId="769"/>
            <ac:graphicFrameMk id="38" creationId="{90F974F4-79DB-425B-824C-4993BF836660}"/>
          </ac:graphicFrameMkLst>
        </pc:graphicFrameChg>
        <pc:graphicFrameChg chg="add mod">
          <ac:chgData name="Lei Wu" userId="f083b2a8aea23a2f" providerId="LiveId" clId="{4A047586-1D98-4AC1-8BEB-9615AB1D6248}" dt="2021-03-29T19:09:36.428" v="9907" actId="1035"/>
          <ac:graphicFrameMkLst>
            <pc:docMk/>
            <pc:sldMk cId="2353824865" sldId="769"/>
            <ac:graphicFrameMk id="39" creationId="{59165AAE-0BE4-4DF0-BC89-2323A092EC77}"/>
          </ac:graphicFrameMkLst>
        </pc:graphicFrameChg>
        <pc:graphicFrameChg chg="add mod">
          <ac:chgData name="Lei Wu" userId="f083b2a8aea23a2f" providerId="LiveId" clId="{4A047586-1D98-4AC1-8BEB-9615AB1D6248}" dt="2021-03-29T19:09:36.428" v="9907" actId="1035"/>
          <ac:graphicFrameMkLst>
            <pc:docMk/>
            <pc:sldMk cId="2353824865" sldId="769"/>
            <ac:graphicFrameMk id="40" creationId="{CB1A4C74-FD24-441F-8C1A-8B75352ECAFA}"/>
          </ac:graphicFrameMkLst>
        </pc:graphicFrameChg>
        <pc:graphicFrameChg chg="add mod">
          <ac:chgData name="Lei Wu" userId="f083b2a8aea23a2f" providerId="LiveId" clId="{4A047586-1D98-4AC1-8BEB-9615AB1D6248}" dt="2021-03-29T19:09:36.428" v="9907" actId="1035"/>
          <ac:graphicFrameMkLst>
            <pc:docMk/>
            <pc:sldMk cId="2353824865" sldId="769"/>
            <ac:graphicFrameMk id="41" creationId="{BC4A87E3-D55A-4423-9005-C56DA968E54A}"/>
          </ac:graphicFrameMkLst>
        </pc:graphicFrameChg>
        <pc:graphicFrameChg chg="del mod">
          <ac:chgData name="Lei Wu" userId="f083b2a8aea23a2f" providerId="LiveId" clId="{4A047586-1D98-4AC1-8BEB-9615AB1D6248}" dt="2021-03-29T19:14:12.791" v="9967" actId="478"/>
          <ac:graphicFrameMkLst>
            <pc:docMk/>
            <pc:sldMk cId="2353824865" sldId="769"/>
            <ac:graphicFrameMk id="43" creationId="{AB18E2B4-8D8D-4DDD-A231-C9AE8D4B0717}"/>
          </ac:graphicFrameMkLst>
        </pc:graphicFrameChg>
        <pc:cxnChg chg="mod">
          <ac:chgData name="Lei Wu" userId="f083b2a8aea23a2f" providerId="LiveId" clId="{4A047586-1D98-4AC1-8BEB-9615AB1D6248}" dt="2021-03-29T19:07:35.214" v="9824" actId="1076"/>
          <ac:cxnSpMkLst>
            <pc:docMk/>
            <pc:sldMk cId="2353824865" sldId="769"/>
            <ac:cxnSpMk id="16" creationId="{7F25BA34-0E96-4680-8479-5F812E4DFF88}"/>
          </ac:cxnSpMkLst>
        </pc:cxnChg>
        <pc:cxnChg chg="mod">
          <ac:chgData name="Lei Wu" userId="f083b2a8aea23a2f" providerId="LiveId" clId="{4A047586-1D98-4AC1-8BEB-9615AB1D6248}" dt="2021-03-29T19:07:35.214" v="9824" actId="1076"/>
          <ac:cxnSpMkLst>
            <pc:docMk/>
            <pc:sldMk cId="2353824865" sldId="769"/>
            <ac:cxnSpMk id="17" creationId="{DAC7F1D1-B1A4-4EF5-B27E-F2E189262BB8}"/>
          </ac:cxnSpMkLst>
        </pc:cxnChg>
        <pc:cxnChg chg="mod">
          <ac:chgData name="Lei Wu" userId="f083b2a8aea23a2f" providerId="LiveId" clId="{4A047586-1D98-4AC1-8BEB-9615AB1D6248}" dt="2021-03-29T19:07:35.214" v="9824" actId="1076"/>
          <ac:cxnSpMkLst>
            <pc:docMk/>
            <pc:sldMk cId="2353824865" sldId="769"/>
            <ac:cxnSpMk id="18" creationId="{BA8294FF-C32E-447A-BA6A-E3FAE2D7DCF3}"/>
          </ac:cxnSpMkLst>
        </pc:cxnChg>
        <pc:cxnChg chg="mod">
          <ac:chgData name="Lei Wu" userId="f083b2a8aea23a2f" providerId="LiveId" clId="{4A047586-1D98-4AC1-8BEB-9615AB1D6248}" dt="2021-03-29T19:07:35.214" v="9824" actId="1076"/>
          <ac:cxnSpMkLst>
            <pc:docMk/>
            <pc:sldMk cId="2353824865" sldId="769"/>
            <ac:cxnSpMk id="19" creationId="{8AF52339-1961-465E-9DF9-90454D04C1AA}"/>
          </ac:cxnSpMkLst>
        </pc:cxnChg>
        <pc:cxnChg chg="mod">
          <ac:chgData name="Lei Wu" userId="f083b2a8aea23a2f" providerId="LiveId" clId="{4A047586-1D98-4AC1-8BEB-9615AB1D6248}" dt="2021-03-29T19:14:29.896" v="9972" actId="1076"/>
          <ac:cxnSpMkLst>
            <pc:docMk/>
            <pc:sldMk cId="2353824865" sldId="769"/>
            <ac:cxnSpMk id="32" creationId="{7F930DAF-2745-472F-BFDE-EA5DA66AC271}"/>
          </ac:cxnSpMkLst>
        </pc:cxnChg>
        <pc:cxnChg chg="mod">
          <ac:chgData name="Lei Wu" userId="f083b2a8aea23a2f" providerId="LiveId" clId="{4A047586-1D98-4AC1-8BEB-9615AB1D6248}" dt="2021-03-29T19:14:29.896" v="9972" actId="1076"/>
          <ac:cxnSpMkLst>
            <pc:docMk/>
            <pc:sldMk cId="2353824865" sldId="769"/>
            <ac:cxnSpMk id="33" creationId="{D02CE55C-C1E8-44F7-A4D5-11FF70D95B6F}"/>
          </ac:cxnSpMkLst>
        </pc:cxnChg>
        <pc:cxnChg chg="mod">
          <ac:chgData name="Lei Wu" userId="f083b2a8aea23a2f" providerId="LiveId" clId="{4A047586-1D98-4AC1-8BEB-9615AB1D6248}" dt="2021-03-29T19:14:29.896" v="9972" actId="1076"/>
          <ac:cxnSpMkLst>
            <pc:docMk/>
            <pc:sldMk cId="2353824865" sldId="769"/>
            <ac:cxnSpMk id="34" creationId="{BD4AB5FD-74DD-4611-9D8D-73265A59CD05}"/>
          </ac:cxnSpMkLst>
        </pc:cxnChg>
        <pc:cxnChg chg="mod">
          <ac:chgData name="Lei Wu" userId="f083b2a8aea23a2f" providerId="LiveId" clId="{4A047586-1D98-4AC1-8BEB-9615AB1D6248}" dt="2021-03-29T19:14:29.896" v="9972" actId="1076"/>
          <ac:cxnSpMkLst>
            <pc:docMk/>
            <pc:sldMk cId="2353824865" sldId="769"/>
            <ac:cxnSpMk id="35" creationId="{2A8769F1-9F0F-44C8-B3B7-366FEFCBDDE7}"/>
          </ac:cxnSpMkLst>
        </pc:cxnChg>
        <pc:cxnChg chg="mod">
          <ac:chgData name="Lei Wu" userId="f083b2a8aea23a2f" providerId="LiveId" clId="{4A047586-1D98-4AC1-8BEB-9615AB1D6248}" dt="2021-03-29T19:14:10.679" v="9966" actId="478"/>
          <ac:cxnSpMkLst>
            <pc:docMk/>
            <pc:sldMk cId="2353824865" sldId="769"/>
            <ac:cxnSpMk id="52" creationId="{49617157-AB07-409D-816D-FEA3E2100094}"/>
          </ac:cxnSpMkLst>
        </pc:cxnChg>
        <pc:cxnChg chg="mod">
          <ac:chgData name="Lei Wu" userId="f083b2a8aea23a2f" providerId="LiveId" clId="{4A047586-1D98-4AC1-8BEB-9615AB1D6248}" dt="2021-03-29T19:14:10.679" v="9966" actId="478"/>
          <ac:cxnSpMkLst>
            <pc:docMk/>
            <pc:sldMk cId="2353824865" sldId="769"/>
            <ac:cxnSpMk id="53" creationId="{BA1BD057-9D21-4C5A-BFB2-10694643FA2F}"/>
          </ac:cxnSpMkLst>
        </pc:cxnChg>
        <pc:cxnChg chg="mod">
          <ac:chgData name="Lei Wu" userId="f083b2a8aea23a2f" providerId="LiveId" clId="{4A047586-1D98-4AC1-8BEB-9615AB1D6248}" dt="2021-03-29T19:14:10.679" v="9966" actId="478"/>
          <ac:cxnSpMkLst>
            <pc:docMk/>
            <pc:sldMk cId="2353824865" sldId="769"/>
            <ac:cxnSpMk id="54" creationId="{66BA7165-3BC9-4E5F-B9EB-9AF872833815}"/>
          </ac:cxnSpMkLst>
        </pc:cxnChg>
        <pc:cxnChg chg="mod">
          <ac:chgData name="Lei Wu" userId="f083b2a8aea23a2f" providerId="LiveId" clId="{4A047586-1D98-4AC1-8BEB-9615AB1D6248}" dt="2021-03-29T19:14:10.679" v="9966" actId="478"/>
          <ac:cxnSpMkLst>
            <pc:docMk/>
            <pc:sldMk cId="2353824865" sldId="769"/>
            <ac:cxnSpMk id="55" creationId="{31564BDA-4CA4-4CD1-B123-02DA3C0C92B3}"/>
          </ac:cxnSpMkLst>
        </pc:cxnChg>
        <pc:cxnChg chg="add mod">
          <ac:chgData name="Lei Wu" userId="f083b2a8aea23a2f" providerId="LiveId" clId="{4A047586-1D98-4AC1-8BEB-9615AB1D6248}" dt="2021-03-29T19:09:58.112" v="9917" actId="1035"/>
          <ac:cxnSpMkLst>
            <pc:docMk/>
            <pc:sldMk cId="2353824865" sldId="769"/>
            <ac:cxnSpMk id="58" creationId="{21D55056-E360-425A-A178-5D251D18BE61}"/>
          </ac:cxnSpMkLst>
        </pc:cxnChg>
      </pc:sldChg>
      <pc:sldChg chg="addSp delSp modSp add mod ord modAnim modNotesTx">
        <pc:chgData name="Lei Wu" userId="f083b2a8aea23a2f" providerId="LiveId" clId="{4A047586-1D98-4AC1-8BEB-9615AB1D6248}" dt="2021-03-29T19:21:02.511" v="10005"/>
        <pc:sldMkLst>
          <pc:docMk/>
          <pc:sldMk cId="1618633342" sldId="770"/>
        </pc:sldMkLst>
        <pc:spChg chg="mod">
          <ac:chgData name="Lei Wu" userId="f083b2a8aea23a2f" providerId="LiveId" clId="{4A047586-1D98-4AC1-8BEB-9615AB1D6248}" dt="2021-03-29T19:16:46.289" v="9974"/>
          <ac:spMkLst>
            <pc:docMk/>
            <pc:sldMk cId="1618633342" sldId="770"/>
            <ac:spMk id="2" creationId="{00000000-0000-0000-0000-000000000000}"/>
          </ac:spMkLst>
        </pc:spChg>
        <pc:spChg chg="del mod">
          <ac:chgData name="Lei Wu" userId="f083b2a8aea23a2f" providerId="LiveId" clId="{4A047586-1D98-4AC1-8BEB-9615AB1D6248}" dt="2021-03-29T19:16:56.906" v="9975" actId="478"/>
          <ac:spMkLst>
            <pc:docMk/>
            <pc:sldMk cId="1618633342" sldId="770"/>
            <ac:spMk id="3" creationId="{00000000-0000-0000-0000-000000000000}"/>
          </ac:spMkLst>
        </pc:spChg>
        <pc:spChg chg="add del mod">
          <ac:chgData name="Lei Wu" userId="f083b2a8aea23a2f" providerId="LiveId" clId="{4A047586-1D98-4AC1-8BEB-9615AB1D6248}" dt="2021-03-29T19:17:00.284" v="9976" actId="478"/>
          <ac:spMkLst>
            <pc:docMk/>
            <pc:sldMk cId="1618633342" sldId="770"/>
            <ac:spMk id="4" creationId="{0BD9476D-2B2C-4E5E-A5D1-A62D656F6212}"/>
          </ac:spMkLst>
        </pc:spChg>
        <pc:spChg chg="mod">
          <ac:chgData name="Lei Wu" userId="f083b2a8aea23a2f" providerId="LiveId" clId="{4A047586-1D98-4AC1-8BEB-9615AB1D6248}" dt="2021-03-29T19:17:09.670" v="9978"/>
          <ac:spMkLst>
            <pc:docMk/>
            <pc:sldMk cId="1618633342" sldId="770"/>
            <ac:spMk id="10" creationId="{5DE668D1-E47C-49F6-8977-A9D29BF86D76}"/>
          </ac:spMkLst>
        </pc:spChg>
        <pc:spChg chg="mod">
          <ac:chgData name="Lei Wu" userId="f083b2a8aea23a2f" providerId="LiveId" clId="{4A047586-1D98-4AC1-8BEB-9615AB1D6248}" dt="2021-03-29T19:17:09.670" v="9978"/>
          <ac:spMkLst>
            <pc:docMk/>
            <pc:sldMk cId="1618633342" sldId="770"/>
            <ac:spMk id="11" creationId="{9BA4276D-16AB-4315-B5B4-3A64FBBAC253}"/>
          </ac:spMkLst>
        </pc:spChg>
        <pc:spChg chg="mod">
          <ac:chgData name="Lei Wu" userId="f083b2a8aea23a2f" providerId="LiveId" clId="{4A047586-1D98-4AC1-8BEB-9615AB1D6248}" dt="2021-03-29T19:17:09.670" v="9978"/>
          <ac:spMkLst>
            <pc:docMk/>
            <pc:sldMk cId="1618633342" sldId="770"/>
            <ac:spMk id="13" creationId="{4541FF99-21DB-45C9-BA6C-23859831E8E0}"/>
          </ac:spMkLst>
        </pc:spChg>
        <pc:spChg chg="mod">
          <ac:chgData name="Lei Wu" userId="f083b2a8aea23a2f" providerId="LiveId" clId="{4A047586-1D98-4AC1-8BEB-9615AB1D6248}" dt="2021-03-29T19:17:09.670" v="9978"/>
          <ac:spMkLst>
            <pc:docMk/>
            <pc:sldMk cId="1618633342" sldId="770"/>
            <ac:spMk id="14" creationId="{DA42E756-0F4D-466A-A6F1-06BEE319F284}"/>
          </ac:spMkLst>
        </pc:spChg>
        <pc:spChg chg="mod">
          <ac:chgData name="Lei Wu" userId="f083b2a8aea23a2f" providerId="LiveId" clId="{4A047586-1D98-4AC1-8BEB-9615AB1D6248}" dt="2021-03-29T19:17:09.670" v="9978"/>
          <ac:spMkLst>
            <pc:docMk/>
            <pc:sldMk cId="1618633342" sldId="770"/>
            <ac:spMk id="16" creationId="{1B5EA396-63CC-4C53-BF41-A7D01495F482}"/>
          </ac:spMkLst>
        </pc:spChg>
        <pc:spChg chg="mod">
          <ac:chgData name="Lei Wu" userId="f083b2a8aea23a2f" providerId="LiveId" clId="{4A047586-1D98-4AC1-8BEB-9615AB1D6248}" dt="2021-03-29T19:17:09.670" v="9978"/>
          <ac:spMkLst>
            <pc:docMk/>
            <pc:sldMk cId="1618633342" sldId="770"/>
            <ac:spMk id="17" creationId="{6A6B0E2D-257D-44D1-A22C-D674C2C59896}"/>
          </ac:spMkLst>
        </pc:spChg>
        <pc:spChg chg="mod">
          <ac:chgData name="Lei Wu" userId="f083b2a8aea23a2f" providerId="LiveId" clId="{4A047586-1D98-4AC1-8BEB-9615AB1D6248}" dt="2021-03-29T19:17:09.670" v="9978"/>
          <ac:spMkLst>
            <pc:docMk/>
            <pc:sldMk cId="1618633342" sldId="770"/>
            <ac:spMk id="19" creationId="{377006CC-080A-442D-A08B-F43807450FF8}"/>
          </ac:spMkLst>
        </pc:spChg>
        <pc:spChg chg="mod">
          <ac:chgData name="Lei Wu" userId="f083b2a8aea23a2f" providerId="LiveId" clId="{4A047586-1D98-4AC1-8BEB-9615AB1D6248}" dt="2021-03-29T19:17:09.670" v="9978"/>
          <ac:spMkLst>
            <pc:docMk/>
            <pc:sldMk cId="1618633342" sldId="770"/>
            <ac:spMk id="20" creationId="{C709848B-AC39-4090-8481-8BE7108386E6}"/>
          </ac:spMkLst>
        </pc:spChg>
        <pc:spChg chg="mod">
          <ac:chgData name="Lei Wu" userId="f083b2a8aea23a2f" providerId="LiveId" clId="{4A047586-1D98-4AC1-8BEB-9615AB1D6248}" dt="2021-03-29T19:17:09.670" v="9978"/>
          <ac:spMkLst>
            <pc:docMk/>
            <pc:sldMk cId="1618633342" sldId="770"/>
            <ac:spMk id="22" creationId="{5696C7F8-9618-4C7F-A9B1-1D2DBE201D83}"/>
          </ac:spMkLst>
        </pc:spChg>
        <pc:spChg chg="mod">
          <ac:chgData name="Lei Wu" userId="f083b2a8aea23a2f" providerId="LiveId" clId="{4A047586-1D98-4AC1-8BEB-9615AB1D6248}" dt="2021-03-29T19:17:09.670" v="9978"/>
          <ac:spMkLst>
            <pc:docMk/>
            <pc:sldMk cId="1618633342" sldId="770"/>
            <ac:spMk id="23" creationId="{358D5713-664D-4F37-8093-DFA900AFB9C0}"/>
          </ac:spMkLst>
        </pc:spChg>
        <pc:spChg chg="mod">
          <ac:chgData name="Lei Wu" userId="f083b2a8aea23a2f" providerId="LiveId" clId="{4A047586-1D98-4AC1-8BEB-9615AB1D6248}" dt="2021-03-29T19:17:09.670" v="9978"/>
          <ac:spMkLst>
            <pc:docMk/>
            <pc:sldMk cId="1618633342" sldId="770"/>
            <ac:spMk id="25" creationId="{B3682ED5-E864-4F28-9521-C7410D102E99}"/>
          </ac:spMkLst>
        </pc:spChg>
        <pc:spChg chg="mod">
          <ac:chgData name="Lei Wu" userId="f083b2a8aea23a2f" providerId="LiveId" clId="{4A047586-1D98-4AC1-8BEB-9615AB1D6248}" dt="2021-03-29T19:17:09.670" v="9978"/>
          <ac:spMkLst>
            <pc:docMk/>
            <pc:sldMk cId="1618633342" sldId="770"/>
            <ac:spMk id="26" creationId="{E4CE3689-1F29-4981-A584-92AB32DD128B}"/>
          </ac:spMkLst>
        </pc:spChg>
        <pc:spChg chg="mod">
          <ac:chgData name="Lei Wu" userId="f083b2a8aea23a2f" providerId="LiveId" clId="{4A047586-1D98-4AC1-8BEB-9615AB1D6248}" dt="2021-03-29T19:17:09.670" v="9978"/>
          <ac:spMkLst>
            <pc:docMk/>
            <pc:sldMk cId="1618633342" sldId="770"/>
            <ac:spMk id="28" creationId="{69EF3A6F-D411-4F99-93A7-1B2B94610AD4}"/>
          </ac:spMkLst>
        </pc:spChg>
        <pc:spChg chg="mod">
          <ac:chgData name="Lei Wu" userId="f083b2a8aea23a2f" providerId="LiveId" clId="{4A047586-1D98-4AC1-8BEB-9615AB1D6248}" dt="2021-03-29T19:17:09.670" v="9978"/>
          <ac:spMkLst>
            <pc:docMk/>
            <pc:sldMk cId="1618633342" sldId="770"/>
            <ac:spMk id="29" creationId="{4FBF28AF-4AB2-4AE0-B5AE-611C45C7ADF6}"/>
          </ac:spMkLst>
        </pc:spChg>
        <pc:spChg chg="add mod">
          <ac:chgData name="Lei Wu" userId="f083b2a8aea23a2f" providerId="LiveId" clId="{4A047586-1D98-4AC1-8BEB-9615AB1D6248}" dt="2021-03-29T19:17:09.670" v="9978"/>
          <ac:spMkLst>
            <pc:docMk/>
            <pc:sldMk cId="1618633342" sldId="770"/>
            <ac:spMk id="30" creationId="{BC4CD5B9-2BD2-4209-A2F3-EF44DDF3E146}"/>
          </ac:spMkLst>
        </pc:spChg>
        <pc:spChg chg="add mod">
          <ac:chgData name="Lei Wu" userId="f083b2a8aea23a2f" providerId="LiveId" clId="{4A047586-1D98-4AC1-8BEB-9615AB1D6248}" dt="2021-03-29T19:17:09.670" v="9978"/>
          <ac:spMkLst>
            <pc:docMk/>
            <pc:sldMk cId="1618633342" sldId="770"/>
            <ac:spMk id="31" creationId="{84E3C59A-F5C3-400D-8FA2-9D79ED687D7D}"/>
          </ac:spMkLst>
        </pc:spChg>
        <pc:spChg chg="add mod">
          <ac:chgData name="Lei Wu" userId="f083b2a8aea23a2f" providerId="LiveId" clId="{4A047586-1D98-4AC1-8BEB-9615AB1D6248}" dt="2021-03-29T19:17:09.670" v="9978"/>
          <ac:spMkLst>
            <pc:docMk/>
            <pc:sldMk cId="1618633342" sldId="770"/>
            <ac:spMk id="32" creationId="{C06F237C-3B74-405D-ABCE-2D7A6CE3F94F}"/>
          </ac:spMkLst>
        </pc:spChg>
        <pc:spChg chg="add mod">
          <ac:chgData name="Lei Wu" userId="f083b2a8aea23a2f" providerId="LiveId" clId="{4A047586-1D98-4AC1-8BEB-9615AB1D6248}" dt="2021-03-29T19:17:09.670" v="9978"/>
          <ac:spMkLst>
            <pc:docMk/>
            <pc:sldMk cId="1618633342" sldId="770"/>
            <ac:spMk id="33" creationId="{CDB2D0C1-8398-4D52-93C4-7598B8467D42}"/>
          </ac:spMkLst>
        </pc:spChg>
        <pc:spChg chg="add mod">
          <ac:chgData name="Lei Wu" userId="f083b2a8aea23a2f" providerId="LiveId" clId="{4A047586-1D98-4AC1-8BEB-9615AB1D6248}" dt="2021-03-29T19:17:09.670" v="9978"/>
          <ac:spMkLst>
            <pc:docMk/>
            <pc:sldMk cId="1618633342" sldId="770"/>
            <ac:spMk id="34" creationId="{FDC0AA1D-BE63-4111-8A79-1150F1B2ACD5}"/>
          </ac:spMkLst>
        </pc:spChg>
        <pc:spChg chg="add mod">
          <ac:chgData name="Lei Wu" userId="f083b2a8aea23a2f" providerId="LiveId" clId="{4A047586-1D98-4AC1-8BEB-9615AB1D6248}" dt="2021-03-29T19:17:09.670" v="9978"/>
          <ac:spMkLst>
            <pc:docMk/>
            <pc:sldMk cId="1618633342" sldId="770"/>
            <ac:spMk id="35" creationId="{6E372008-9B1E-4325-BA69-845BC56DE48A}"/>
          </ac:spMkLst>
        </pc:spChg>
        <pc:spChg chg="add mod">
          <ac:chgData name="Lei Wu" userId="f083b2a8aea23a2f" providerId="LiveId" clId="{4A047586-1D98-4AC1-8BEB-9615AB1D6248}" dt="2021-03-29T19:17:09.670" v="9978"/>
          <ac:spMkLst>
            <pc:docMk/>
            <pc:sldMk cId="1618633342" sldId="770"/>
            <ac:spMk id="36" creationId="{0A232B34-DEC0-4007-8F27-12AFF70004FD}"/>
          </ac:spMkLst>
        </pc:spChg>
        <pc:grpChg chg="add mod">
          <ac:chgData name="Lei Wu" userId="f083b2a8aea23a2f" providerId="LiveId" clId="{4A047586-1D98-4AC1-8BEB-9615AB1D6248}" dt="2021-03-29T19:17:09.670" v="9978"/>
          <ac:grpSpMkLst>
            <pc:docMk/>
            <pc:sldMk cId="1618633342" sldId="770"/>
            <ac:grpSpMk id="9" creationId="{EA315F75-08B8-4657-9C2A-FBAA58C91507}"/>
          </ac:grpSpMkLst>
        </pc:grpChg>
        <pc:grpChg chg="add mod">
          <ac:chgData name="Lei Wu" userId="f083b2a8aea23a2f" providerId="LiveId" clId="{4A047586-1D98-4AC1-8BEB-9615AB1D6248}" dt="2021-03-29T19:17:09.670" v="9978"/>
          <ac:grpSpMkLst>
            <pc:docMk/>
            <pc:sldMk cId="1618633342" sldId="770"/>
            <ac:grpSpMk id="12" creationId="{8EEC16AA-F6C7-44EF-A4A6-29915083CBAE}"/>
          </ac:grpSpMkLst>
        </pc:grpChg>
        <pc:grpChg chg="add mod">
          <ac:chgData name="Lei Wu" userId="f083b2a8aea23a2f" providerId="LiveId" clId="{4A047586-1D98-4AC1-8BEB-9615AB1D6248}" dt="2021-03-29T19:17:09.670" v="9978"/>
          <ac:grpSpMkLst>
            <pc:docMk/>
            <pc:sldMk cId="1618633342" sldId="770"/>
            <ac:grpSpMk id="15" creationId="{B0259233-FAF4-45F7-9EB5-E5BB9FCDE4FC}"/>
          </ac:grpSpMkLst>
        </pc:grpChg>
        <pc:grpChg chg="add mod">
          <ac:chgData name="Lei Wu" userId="f083b2a8aea23a2f" providerId="LiveId" clId="{4A047586-1D98-4AC1-8BEB-9615AB1D6248}" dt="2021-03-29T19:17:09.670" v="9978"/>
          <ac:grpSpMkLst>
            <pc:docMk/>
            <pc:sldMk cId="1618633342" sldId="770"/>
            <ac:grpSpMk id="18" creationId="{E0DB3F43-7AC5-4358-9D1F-32F6300A9C27}"/>
          </ac:grpSpMkLst>
        </pc:grpChg>
        <pc:grpChg chg="add mod">
          <ac:chgData name="Lei Wu" userId="f083b2a8aea23a2f" providerId="LiveId" clId="{4A047586-1D98-4AC1-8BEB-9615AB1D6248}" dt="2021-03-29T19:17:09.670" v="9978"/>
          <ac:grpSpMkLst>
            <pc:docMk/>
            <pc:sldMk cId="1618633342" sldId="770"/>
            <ac:grpSpMk id="21" creationId="{F3056E47-11D9-480F-A995-D52A96255AE3}"/>
          </ac:grpSpMkLst>
        </pc:grpChg>
        <pc:grpChg chg="add mod">
          <ac:chgData name="Lei Wu" userId="f083b2a8aea23a2f" providerId="LiveId" clId="{4A047586-1D98-4AC1-8BEB-9615AB1D6248}" dt="2021-03-29T19:17:09.670" v="9978"/>
          <ac:grpSpMkLst>
            <pc:docMk/>
            <pc:sldMk cId="1618633342" sldId="770"/>
            <ac:grpSpMk id="24" creationId="{8D2885A3-CBA5-4B22-ADCF-830E3303A30B}"/>
          </ac:grpSpMkLst>
        </pc:grpChg>
        <pc:grpChg chg="add mod">
          <ac:chgData name="Lei Wu" userId="f083b2a8aea23a2f" providerId="LiveId" clId="{4A047586-1D98-4AC1-8BEB-9615AB1D6248}" dt="2021-03-29T19:17:09.670" v="9978"/>
          <ac:grpSpMkLst>
            <pc:docMk/>
            <pc:sldMk cId="1618633342" sldId="770"/>
            <ac:grpSpMk id="27" creationId="{588B7F59-E501-4295-9E41-E2F77A2B2D90}"/>
          </ac:grpSpMkLst>
        </pc:grpChg>
        <pc:graphicFrameChg chg="add del mod">
          <ac:chgData name="Lei Wu" userId="f083b2a8aea23a2f" providerId="LiveId" clId="{4A047586-1D98-4AC1-8BEB-9615AB1D6248}" dt="2021-03-29T19:17:09.176" v="9977" actId="478"/>
          <ac:graphicFrameMkLst>
            <pc:docMk/>
            <pc:sldMk cId="1618633342" sldId="770"/>
            <ac:graphicFrameMk id="7" creationId="{73979C29-2205-48ED-9F3E-C874B6F89535}"/>
          </ac:graphicFrameMkLst>
        </pc:graphicFrameChg>
        <pc:graphicFrameChg chg="add mod modGraphic">
          <ac:chgData name="Lei Wu" userId="f083b2a8aea23a2f" providerId="LiveId" clId="{4A047586-1D98-4AC1-8BEB-9615AB1D6248}" dt="2021-03-29T19:20:09.526" v="9999" actId="20577"/>
          <ac:graphicFrameMkLst>
            <pc:docMk/>
            <pc:sldMk cId="1618633342" sldId="770"/>
            <ac:graphicFrameMk id="8" creationId="{63DE8F41-134D-49D2-A0DC-DBD082F48760}"/>
          </ac:graphicFrameMkLst>
        </pc:graphicFrameChg>
        <pc:graphicFrameChg chg="del">
          <ac:chgData name="Lei Wu" userId="f083b2a8aea23a2f" providerId="LiveId" clId="{4A047586-1D98-4AC1-8BEB-9615AB1D6248}" dt="2021-03-28T18:50:27.011" v="3969" actId="478"/>
          <ac:graphicFrameMkLst>
            <pc:docMk/>
            <pc:sldMk cId="1618633342" sldId="770"/>
            <ac:graphicFrameMk id="9" creationId="{8F30B936-5AA7-40FA-AD47-8B4C364A6760}"/>
          </ac:graphicFrameMkLst>
        </pc:graphicFrameChg>
        <pc:graphicFrameChg chg="del">
          <ac:chgData name="Lei Wu" userId="f083b2a8aea23a2f" providerId="LiveId" clId="{4A047586-1D98-4AC1-8BEB-9615AB1D6248}" dt="2021-03-28T18:50:27.847" v="3970" actId="478"/>
          <ac:graphicFrameMkLst>
            <pc:docMk/>
            <pc:sldMk cId="1618633342" sldId="770"/>
            <ac:graphicFrameMk id="10" creationId="{30E70B4C-3596-446A-86CB-E70E51CCB1B6}"/>
          </ac:graphicFrameMkLst>
        </pc:graphicFrameChg>
      </pc:sldChg>
      <pc:sldChg chg="add del">
        <pc:chgData name="Lei Wu" userId="f083b2a8aea23a2f" providerId="LiveId" clId="{4A047586-1D98-4AC1-8BEB-9615AB1D6248}" dt="2021-03-29T19:27:12.225" v="10008" actId="47"/>
        <pc:sldMkLst>
          <pc:docMk/>
          <pc:sldMk cId="1384270912" sldId="771"/>
        </pc:sldMkLst>
      </pc:sldChg>
      <pc:sldChg chg="addSp delSp modSp add del mod modAnim">
        <pc:chgData name="Lei Wu" userId="f083b2a8aea23a2f" providerId="LiveId" clId="{4A047586-1D98-4AC1-8BEB-9615AB1D6248}" dt="2021-03-29T19:26:26.164" v="10007" actId="47"/>
        <pc:sldMkLst>
          <pc:docMk/>
          <pc:sldMk cId="995394353" sldId="772"/>
        </pc:sldMkLst>
        <pc:spChg chg="mod">
          <ac:chgData name="Lei Wu" userId="f083b2a8aea23a2f" providerId="LiveId" clId="{4A047586-1D98-4AC1-8BEB-9615AB1D6248}" dt="2021-03-28T18:53:54.117" v="4063" actId="20577"/>
          <ac:spMkLst>
            <pc:docMk/>
            <pc:sldMk cId="995394353" sldId="772"/>
            <ac:spMk id="2" creationId="{00000000-0000-0000-0000-000000000000}"/>
          </ac:spMkLst>
        </pc:spChg>
        <pc:spChg chg="add mod">
          <ac:chgData name="Lei Wu" userId="f083b2a8aea23a2f" providerId="LiveId" clId="{4A047586-1D98-4AC1-8BEB-9615AB1D6248}" dt="2021-03-28T18:55:35.139" v="4115" actId="207"/>
          <ac:spMkLst>
            <pc:docMk/>
            <pc:sldMk cId="995394353" sldId="772"/>
            <ac:spMk id="8" creationId="{A72D9167-51CD-4B3E-9C2C-F0F6D4A35945}"/>
          </ac:spMkLst>
        </pc:spChg>
        <pc:spChg chg="add mod">
          <ac:chgData name="Lei Wu" userId="f083b2a8aea23a2f" providerId="LiveId" clId="{4A047586-1D98-4AC1-8BEB-9615AB1D6248}" dt="2021-03-28T18:55:37.909" v="4116" actId="207"/>
          <ac:spMkLst>
            <pc:docMk/>
            <pc:sldMk cId="995394353" sldId="772"/>
            <ac:spMk id="9" creationId="{F415BB08-D3D0-423C-985A-7E9AB2E4E116}"/>
          </ac:spMkLst>
        </pc:spChg>
        <pc:spChg chg="add mod">
          <ac:chgData name="Lei Wu" userId="f083b2a8aea23a2f" providerId="LiveId" clId="{4A047586-1D98-4AC1-8BEB-9615AB1D6248}" dt="2021-03-28T18:57:03.758" v="4125" actId="1076"/>
          <ac:spMkLst>
            <pc:docMk/>
            <pc:sldMk cId="995394353" sldId="772"/>
            <ac:spMk id="10" creationId="{78DD045F-A916-4FD1-8E16-05114419CB1E}"/>
          </ac:spMkLst>
        </pc:spChg>
        <pc:graphicFrameChg chg="del">
          <ac:chgData name="Lei Wu" userId="f083b2a8aea23a2f" providerId="LiveId" clId="{4A047586-1D98-4AC1-8BEB-9615AB1D6248}" dt="2021-03-28T18:53:22.990" v="4014" actId="478"/>
          <ac:graphicFrameMkLst>
            <pc:docMk/>
            <pc:sldMk cId="995394353" sldId="772"/>
            <ac:graphicFrameMk id="19" creationId="{1F732477-05FB-448D-A978-5ADF22321CDC}"/>
          </ac:graphicFrameMkLst>
        </pc:graphicFrameChg>
        <pc:picChg chg="add mod">
          <ac:chgData name="Lei Wu" userId="f083b2a8aea23a2f" providerId="LiveId" clId="{4A047586-1D98-4AC1-8BEB-9615AB1D6248}" dt="2021-03-28T18:56:19.088" v="4119" actId="1076"/>
          <ac:picMkLst>
            <pc:docMk/>
            <pc:sldMk cId="995394353" sldId="772"/>
            <ac:picMk id="6" creationId="{4F9A811D-FC64-4386-B451-BB76DFD5F274}"/>
          </ac:picMkLst>
        </pc:picChg>
        <pc:picChg chg="add mod">
          <ac:chgData name="Lei Wu" userId="f083b2a8aea23a2f" providerId="LiveId" clId="{4A047586-1D98-4AC1-8BEB-9615AB1D6248}" dt="2021-03-28T18:56:22.441" v="4120" actId="1076"/>
          <ac:picMkLst>
            <pc:docMk/>
            <pc:sldMk cId="995394353" sldId="772"/>
            <ac:picMk id="7" creationId="{46D3E596-D0DE-4D5A-90A7-6C482CD9E133}"/>
          </ac:picMkLst>
        </pc:picChg>
      </pc:sldChg>
      <pc:sldChg chg="modSp add mod">
        <pc:chgData name="Lei Wu" userId="f083b2a8aea23a2f" providerId="LiveId" clId="{4A047586-1D98-4AC1-8BEB-9615AB1D6248}" dt="2021-03-28T19:00:20.567" v="4129" actId="108"/>
        <pc:sldMkLst>
          <pc:docMk/>
          <pc:sldMk cId="2083947624" sldId="773"/>
        </pc:sldMkLst>
        <pc:spChg chg="mod">
          <ac:chgData name="Lei Wu" userId="f083b2a8aea23a2f" providerId="LiveId" clId="{4A047586-1D98-4AC1-8BEB-9615AB1D6248}" dt="2021-03-28T19:00:20.567" v="4129" actId="108"/>
          <ac:spMkLst>
            <pc:docMk/>
            <pc:sldMk cId="2083947624" sldId="773"/>
            <ac:spMk id="3" creationId="{00000000-0000-0000-0000-000000000000}"/>
          </ac:spMkLst>
        </pc:spChg>
      </pc:sldChg>
      <pc:sldChg chg="addSp modSp add mod modNotesTx">
        <pc:chgData name="Lei Wu" userId="f083b2a8aea23a2f" providerId="LiveId" clId="{4A047586-1D98-4AC1-8BEB-9615AB1D6248}" dt="2021-03-28T19:28:36.945" v="4958" actId="20577"/>
        <pc:sldMkLst>
          <pc:docMk/>
          <pc:sldMk cId="2491953505" sldId="774"/>
        </pc:sldMkLst>
        <pc:spChg chg="mod">
          <ac:chgData name="Lei Wu" userId="f083b2a8aea23a2f" providerId="LiveId" clId="{4A047586-1D98-4AC1-8BEB-9615AB1D6248}" dt="2021-03-28T19:02:41.985" v="4131"/>
          <ac:spMkLst>
            <pc:docMk/>
            <pc:sldMk cId="2491953505" sldId="774"/>
            <ac:spMk id="2" creationId="{00000000-0000-0000-0000-000000000000}"/>
          </ac:spMkLst>
        </pc:spChg>
        <pc:spChg chg="mod">
          <ac:chgData name="Lei Wu" userId="f083b2a8aea23a2f" providerId="LiveId" clId="{4A047586-1D98-4AC1-8BEB-9615AB1D6248}" dt="2021-03-28T19:21:19.013" v="4140" actId="113"/>
          <ac:spMkLst>
            <pc:docMk/>
            <pc:sldMk cId="2491953505" sldId="774"/>
            <ac:spMk id="3" creationId="{00000000-0000-0000-0000-000000000000}"/>
          </ac:spMkLst>
        </pc:spChg>
        <pc:picChg chg="add mod">
          <ac:chgData name="Lei Wu" userId="f083b2a8aea23a2f" providerId="LiveId" clId="{4A047586-1D98-4AC1-8BEB-9615AB1D6248}" dt="2021-03-28T19:20:36.085" v="4139" actId="1076"/>
          <ac:picMkLst>
            <pc:docMk/>
            <pc:sldMk cId="2491953505" sldId="774"/>
            <ac:picMk id="6" creationId="{3FEE0BF4-A482-45EB-853C-9F4D091F4C0D}"/>
          </ac:picMkLst>
        </pc:picChg>
      </pc:sldChg>
      <pc:sldChg chg="addSp delSp modSp add mod modAnim modNotesTx">
        <pc:chgData name="Lei Wu" userId="f083b2a8aea23a2f" providerId="LiveId" clId="{4A047586-1D98-4AC1-8BEB-9615AB1D6248}" dt="2021-03-29T18:04:18.943" v="7274" actId="1076"/>
        <pc:sldMkLst>
          <pc:docMk/>
          <pc:sldMk cId="2502971204" sldId="775"/>
        </pc:sldMkLst>
        <pc:spChg chg="mod">
          <ac:chgData name="Lei Wu" userId="f083b2a8aea23a2f" providerId="LiveId" clId="{4A047586-1D98-4AC1-8BEB-9615AB1D6248}" dt="2021-03-29T14:46:51.882" v="5852"/>
          <ac:spMkLst>
            <pc:docMk/>
            <pc:sldMk cId="2502971204" sldId="775"/>
            <ac:spMk id="2" creationId="{00000000-0000-0000-0000-000000000000}"/>
          </ac:spMkLst>
        </pc:spChg>
        <pc:spChg chg="mod">
          <ac:chgData name="Lei Wu" userId="f083b2a8aea23a2f" providerId="LiveId" clId="{4A047586-1D98-4AC1-8BEB-9615AB1D6248}" dt="2021-03-29T16:47:34.926" v="6670" actId="403"/>
          <ac:spMkLst>
            <pc:docMk/>
            <pc:sldMk cId="2502971204" sldId="775"/>
            <ac:spMk id="3" creationId="{00000000-0000-0000-0000-000000000000}"/>
          </ac:spMkLst>
        </pc:spChg>
        <pc:spChg chg="add mod">
          <ac:chgData name="Lei Wu" userId="f083b2a8aea23a2f" providerId="LiveId" clId="{4A047586-1D98-4AC1-8BEB-9615AB1D6248}" dt="2021-03-29T16:47:32.192" v="6669" actId="1076"/>
          <ac:spMkLst>
            <pc:docMk/>
            <pc:sldMk cId="2502971204" sldId="775"/>
            <ac:spMk id="8" creationId="{AB8BDEDD-E2A2-4A9A-B205-764B4225AAE7}"/>
          </ac:spMkLst>
        </pc:spChg>
        <pc:spChg chg="add mod">
          <ac:chgData name="Lei Wu" userId="f083b2a8aea23a2f" providerId="LiveId" clId="{4A047586-1D98-4AC1-8BEB-9615AB1D6248}" dt="2021-03-29T16:47:28.653" v="6668" actId="1076"/>
          <ac:spMkLst>
            <pc:docMk/>
            <pc:sldMk cId="2502971204" sldId="775"/>
            <ac:spMk id="11" creationId="{70307EEC-A6EC-4632-869D-0556A30629B3}"/>
          </ac:spMkLst>
        </pc:spChg>
        <pc:spChg chg="add mod topLvl">
          <ac:chgData name="Lei Wu" userId="f083b2a8aea23a2f" providerId="LiveId" clId="{4A047586-1D98-4AC1-8BEB-9615AB1D6248}" dt="2021-03-29T18:04:18.943" v="7274" actId="1076"/>
          <ac:spMkLst>
            <pc:docMk/>
            <pc:sldMk cId="2502971204" sldId="775"/>
            <ac:spMk id="12" creationId="{78C9614D-0DC6-4E66-9081-9438B35328CA}"/>
          </ac:spMkLst>
        </pc:spChg>
        <pc:spChg chg="add mod topLvl">
          <ac:chgData name="Lei Wu" userId="f083b2a8aea23a2f" providerId="LiveId" clId="{4A047586-1D98-4AC1-8BEB-9615AB1D6248}" dt="2021-03-29T18:04:18.943" v="7274" actId="1076"/>
          <ac:spMkLst>
            <pc:docMk/>
            <pc:sldMk cId="2502971204" sldId="775"/>
            <ac:spMk id="13" creationId="{1B1CAE18-458A-4B93-A48B-A669091BBCD4}"/>
          </ac:spMkLst>
        </pc:spChg>
        <pc:spChg chg="add mod topLvl">
          <ac:chgData name="Lei Wu" userId="f083b2a8aea23a2f" providerId="LiveId" clId="{4A047586-1D98-4AC1-8BEB-9615AB1D6248}" dt="2021-03-29T18:04:18.943" v="7274" actId="1076"/>
          <ac:spMkLst>
            <pc:docMk/>
            <pc:sldMk cId="2502971204" sldId="775"/>
            <ac:spMk id="14" creationId="{C1A96EBA-CF58-412A-8FF0-D9A0BA2F9B62}"/>
          </ac:spMkLst>
        </pc:spChg>
        <pc:spChg chg="add mod topLvl">
          <ac:chgData name="Lei Wu" userId="f083b2a8aea23a2f" providerId="LiveId" clId="{4A047586-1D98-4AC1-8BEB-9615AB1D6248}" dt="2021-03-29T18:04:18.943" v="7274" actId="1076"/>
          <ac:spMkLst>
            <pc:docMk/>
            <pc:sldMk cId="2502971204" sldId="775"/>
            <ac:spMk id="15" creationId="{2F45A626-D0A7-4250-9C67-787D84BA7B95}"/>
          </ac:spMkLst>
        </pc:spChg>
        <pc:spChg chg="add mod topLvl">
          <ac:chgData name="Lei Wu" userId="f083b2a8aea23a2f" providerId="LiveId" clId="{4A047586-1D98-4AC1-8BEB-9615AB1D6248}" dt="2021-03-29T18:04:18.943" v="7274" actId="1076"/>
          <ac:spMkLst>
            <pc:docMk/>
            <pc:sldMk cId="2502971204" sldId="775"/>
            <ac:spMk id="16" creationId="{D94EB986-1B72-49A1-B8CE-08C04D4C9201}"/>
          </ac:spMkLst>
        </pc:spChg>
        <pc:spChg chg="add mod topLvl">
          <ac:chgData name="Lei Wu" userId="f083b2a8aea23a2f" providerId="LiveId" clId="{4A047586-1D98-4AC1-8BEB-9615AB1D6248}" dt="2021-03-29T18:04:18.943" v="7274" actId="1076"/>
          <ac:spMkLst>
            <pc:docMk/>
            <pc:sldMk cId="2502971204" sldId="775"/>
            <ac:spMk id="17" creationId="{7B2CAE99-0B71-4110-98F8-5984D6467796}"/>
          </ac:spMkLst>
        </pc:spChg>
        <pc:spChg chg="add mod topLvl">
          <ac:chgData name="Lei Wu" userId="f083b2a8aea23a2f" providerId="LiveId" clId="{4A047586-1D98-4AC1-8BEB-9615AB1D6248}" dt="2021-03-29T18:04:18.943" v="7274" actId="1076"/>
          <ac:spMkLst>
            <pc:docMk/>
            <pc:sldMk cId="2502971204" sldId="775"/>
            <ac:spMk id="18" creationId="{3E64D82D-A5CF-4467-8E91-93F8621E59E7}"/>
          </ac:spMkLst>
        </pc:spChg>
        <pc:spChg chg="add mod topLvl">
          <ac:chgData name="Lei Wu" userId="f083b2a8aea23a2f" providerId="LiveId" clId="{4A047586-1D98-4AC1-8BEB-9615AB1D6248}" dt="2021-03-29T18:04:18.943" v="7274" actId="1076"/>
          <ac:spMkLst>
            <pc:docMk/>
            <pc:sldMk cId="2502971204" sldId="775"/>
            <ac:spMk id="19" creationId="{A0F3D2E7-EA98-4007-B08D-5C406DCD7FE5}"/>
          </ac:spMkLst>
        </pc:spChg>
        <pc:spChg chg="add mod topLvl">
          <ac:chgData name="Lei Wu" userId="f083b2a8aea23a2f" providerId="LiveId" clId="{4A047586-1D98-4AC1-8BEB-9615AB1D6248}" dt="2021-03-29T18:04:18.943" v="7274" actId="1076"/>
          <ac:spMkLst>
            <pc:docMk/>
            <pc:sldMk cId="2502971204" sldId="775"/>
            <ac:spMk id="20" creationId="{EBC2F741-1BA1-42E7-817C-19B24F05F847}"/>
          </ac:spMkLst>
        </pc:spChg>
        <pc:spChg chg="add mod topLvl">
          <ac:chgData name="Lei Wu" userId="f083b2a8aea23a2f" providerId="LiveId" clId="{4A047586-1D98-4AC1-8BEB-9615AB1D6248}" dt="2021-03-29T18:04:18.943" v="7274" actId="1076"/>
          <ac:spMkLst>
            <pc:docMk/>
            <pc:sldMk cId="2502971204" sldId="775"/>
            <ac:spMk id="21" creationId="{BA5FE985-BD67-4AE1-BDAA-8E7E8DED36AF}"/>
          </ac:spMkLst>
        </pc:spChg>
        <pc:spChg chg="add del mod topLvl">
          <ac:chgData name="Lei Wu" userId="f083b2a8aea23a2f" providerId="LiveId" clId="{4A047586-1D98-4AC1-8BEB-9615AB1D6248}" dt="2021-03-29T18:04:09.434" v="7272" actId="478"/>
          <ac:spMkLst>
            <pc:docMk/>
            <pc:sldMk cId="2502971204" sldId="775"/>
            <ac:spMk id="22" creationId="{1CE74CF7-B05A-4B7E-BEE1-87274FAEEFEB}"/>
          </ac:spMkLst>
        </pc:spChg>
        <pc:spChg chg="add del mod topLvl">
          <ac:chgData name="Lei Wu" userId="f083b2a8aea23a2f" providerId="LiveId" clId="{4A047586-1D98-4AC1-8BEB-9615AB1D6248}" dt="2021-03-29T18:04:07.926" v="7271" actId="478"/>
          <ac:spMkLst>
            <pc:docMk/>
            <pc:sldMk cId="2502971204" sldId="775"/>
            <ac:spMk id="23" creationId="{4A5A96EB-4AC0-4454-A817-AA1EF5CA15C3}"/>
          </ac:spMkLst>
        </pc:spChg>
        <pc:spChg chg="add del mod topLvl">
          <ac:chgData name="Lei Wu" userId="f083b2a8aea23a2f" providerId="LiveId" clId="{4A047586-1D98-4AC1-8BEB-9615AB1D6248}" dt="2021-03-29T18:04:11.623" v="7273" actId="478"/>
          <ac:spMkLst>
            <pc:docMk/>
            <pc:sldMk cId="2502971204" sldId="775"/>
            <ac:spMk id="24" creationId="{8AF318D3-3719-47CD-9FA1-EC7EF36F42F7}"/>
          </ac:spMkLst>
        </pc:spChg>
        <pc:spChg chg="add mod topLvl">
          <ac:chgData name="Lei Wu" userId="f083b2a8aea23a2f" providerId="LiveId" clId="{4A047586-1D98-4AC1-8BEB-9615AB1D6248}" dt="2021-03-29T18:04:18.943" v="7274" actId="1076"/>
          <ac:spMkLst>
            <pc:docMk/>
            <pc:sldMk cId="2502971204" sldId="775"/>
            <ac:spMk id="25" creationId="{8EAB6BC9-44A6-4EF7-9223-95B460E9E9D0}"/>
          </ac:spMkLst>
        </pc:spChg>
        <pc:spChg chg="add del mod topLvl">
          <ac:chgData name="Lei Wu" userId="f083b2a8aea23a2f" providerId="LiveId" clId="{4A047586-1D98-4AC1-8BEB-9615AB1D6248}" dt="2021-03-29T18:02:17.840" v="7240" actId="478"/>
          <ac:spMkLst>
            <pc:docMk/>
            <pc:sldMk cId="2502971204" sldId="775"/>
            <ac:spMk id="26" creationId="{6E565C3C-F997-469A-B777-7B150805FB69}"/>
          </ac:spMkLst>
        </pc:spChg>
        <pc:spChg chg="add del mod topLvl">
          <ac:chgData name="Lei Wu" userId="f083b2a8aea23a2f" providerId="LiveId" clId="{4A047586-1D98-4AC1-8BEB-9615AB1D6248}" dt="2021-03-29T18:02:20.220" v="7241" actId="478"/>
          <ac:spMkLst>
            <pc:docMk/>
            <pc:sldMk cId="2502971204" sldId="775"/>
            <ac:spMk id="27" creationId="{7A591240-E970-4516-A59A-FCF918752CA4}"/>
          </ac:spMkLst>
        </pc:spChg>
        <pc:spChg chg="add mod">
          <ac:chgData name="Lei Wu" userId="f083b2a8aea23a2f" providerId="LiveId" clId="{4A047586-1D98-4AC1-8BEB-9615AB1D6248}" dt="2021-03-29T16:51:08.837" v="6722" actId="1076"/>
          <ac:spMkLst>
            <pc:docMk/>
            <pc:sldMk cId="2502971204" sldId="775"/>
            <ac:spMk id="28" creationId="{45169560-9B22-4DFD-8300-43D9A56FC70E}"/>
          </ac:spMkLst>
        </pc:spChg>
        <pc:spChg chg="add mod">
          <ac:chgData name="Lei Wu" userId="f083b2a8aea23a2f" providerId="LiveId" clId="{4A047586-1D98-4AC1-8BEB-9615AB1D6248}" dt="2021-03-29T18:04:18.943" v="7274" actId="1076"/>
          <ac:spMkLst>
            <pc:docMk/>
            <pc:sldMk cId="2502971204" sldId="775"/>
            <ac:spMk id="29" creationId="{E74C5339-B53B-498A-812A-23BB0793B369}"/>
          </ac:spMkLst>
        </pc:spChg>
        <pc:grpChg chg="add del mod">
          <ac:chgData name="Lei Wu" userId="f083b2a8aea23a2f" providerId="LiveId" clId="{4A047586-1D98-4AC1-8BEB-9615AB1D6248}" dt="2021-03-29T16:49:02.764" v="6684" actId="165"/>
          <ac:grpSpMkLst>
            <pc:docMk/>
            <pc:sldMk cId="2502971204" sldId="775"/>
            <ac:grpSpMk id="4" creationId="{0E2F7E34-598B-4BDC-9583-9E5672C59531}"/>
          </ac:grpSpMkLst>
        </pc:grpChg>
        <pc:grpChg chg="add mod">
          <ac:chgData name="Lei Wu" userId="f083b2a8aea23a2f" providerId="LiveId" clId="{4A047586-1D98-4AC1-8BEB-9615AB1D6248}" dt="2021-03-29T18:04:18.943" v="7274" actId="1076"/>
          <ac:grpSpMkLst>
            <pc:docMk/>
            <pc:sldMk cId="2502971204" sldId="775"/>
            <ac:grpSpMk id="6" creationId="{1A5BDD68-D260-455B-A1B2-2BE2E81BC27E}"/>
          </ac:grpSpMkLst>
        </pc:grpChg>
        <pc:graphicFrameChg chg="del">
          <ac:chgData name="Lei Wu" userId="f083b2a8aea23a2f" providerId="LiveId" clId="{4A047586-1D98-4AC1-8BEB-9615AB1D6248}" dt="2021-03-29T14:47:05.161" v="5853" actId="478"/>
          <ac:graphicFrameMkLst>
            <pc:docMk/>
            <pc:sldMk cId="2502971204" sldId="775"/>
            <ac:graphicFrameMk id="9" creationId="{8F30B936-5AA7-40FA-AD47-8B4C364A6760}"/>
          </ac:graphicFrameMkLst>
        </pc:graphicFrameChg>
        <pc:graphicFrameChg chg="del">
          <ac:chgData name="Lei Wu" userId="f083b2a8aea23a2f" providerId="LiveId" clId="{4A047586-1D98-4AC1-8BEB-9615AB1D6248}" dt="2021-03-29T14:47:06.013" v="5854" actId="478"/>
          <ac:graphicFrameMkLst>
            <pc:docMk/>
            <pc:sldMk cId="2502971204" sldId="775"/>
            <ac:graphicFrameMk id="10" creationId="{30E70B4C-3596-446A-86CB-E70E51CCB1B6}"/>
          </ac:graphicFrameMkLst>
        </pc:graphicFrameChg>
        <pc:picChg chg="add mod">
          <ac:chgData name="Lei Wu" userId="f083b2a8aea23a2f" providerId="LiveId" clId="{4A047586-1D98-4AC1-8BEB-9615AB1D6248}" dt="2021-03-29T16:47:14.946" v="6664" actId="1076"/>
          <ac:picMkLst>
            <pc:docMk/>
            <pc:sldMk cId="2502971204" sldId="775"/>
            <ac:picMk id="7" creationId="{4C4FC4D9-8B9B-475D-96BA-36BADA01F68E}"/>
          </ac:picMkLst>
        </pc:picChg>
      </pc:sldChg>
      <pc:sldChg chg="delSp modSp add del mod ord modNotesTx">
        <pc:chgData name="Lei Wu" userId="f083b2a8aea23a2f" providerId="LiveId" clId="{4A047586-1D98-4AC1-8BEB-9615AB1D6248}" dt="2021-03-29T18:42:31.915" v="9465" actId="113"/>
        <pc:sldMkLst>
          <pc:docMk/>
          <pc:sldMk cId="2301949398" sldId="776"/>
        </pc:sldMkLst>
        <pc:spChg chg="mod">
          <ac:chgData name="Lei Wu" userId="f083b2a8aea23a2f" providerId="LiveId" clId="{4A047586-1D98-4AC1-8BEB-9615AB1D6248}" dt="2021-03-29T16:22:06.674" v="6387"/>
          <ac:spMkLst>
            <pc:docMk/>
            <pc:sldMk cId="2301949398" sldId="776"/>
            <ac:spMk id="2" creationId="{00000000-0000-0000-0000-000000000000}"/>
          </ac:spMkLst>
        </pc:spChg>
        <pc:spChg chg="mod">
          <ac:chgData name="Lei Wu" userId="f083b2a8aea23a2f" providerId="LiveId" clId="{4A047586-1D98-4AC1-8BEB-9615AB1D6248}" dt="2021-03-29T18:42:31.915" v="9465" actId="113"/>
          <ac:spMkLst>
            <pc:docMk/>
            <pc:sldMk cId="2301949398" sldId="776"/>
            <ac:spMk id="3" creationId="{00000000-0000-0000-0000-000000000000}"/>
          </ac:spMkLst>
        </pc:spChg>
        <pc:picChg chg="del">
          <ac:chgData name="Lei Wu" userId="f083b2a8aea23a2f" providerId="LiveId" clId="{4A047586-1D98-4AC1-8BEB-9615AB1D6248}" dt="2021-03-29T15:28:32.133" v="6015" actId="478"/>
          <ac:picMkLst>
            <pc:docMk/>
            <pc:sldMk cId="2301949398" sldId="776"/>
            <ac:picMk id="7" creationId="{3F1B3360-714E-442E-A2DB-42313574E7A5}"/>
          </ac:picMkLst>
        </pc:picChg>
        <pc:picChg chg="del">
          <ac:chgData name="Lei Wu" userId="f083b2a8aea23a2f" providerId="LiveId" clId="{4A047586-1D98-4AC1-8BEB-9615AB1D6248}" dt="2021-03-29T15:28:33.943" v="6016" actId="478"/>
          <ac:picMkLst>
            <pc:docMk/>
            <pc:sldMk cId="2301949398" sldId="776"/>
            <ac:picMk id="8" creationId="{9B39FDFB-A679-4EF2-BE9B-9046C3037D2D}"/>
          </ac:picMkLst>
        </pc:picChg>
      </pc:sldChg>
      <pc:sldChg chg="addSp delSp modSp add mod modNotesTx">
        <pc:chgData name="Lei Wu" userId="f083b2a8aea23a2f" providerId="LiveId" clId="{4A047586-1D98-4AC1-8BEB-9615AB1D6248}" dt="2021-03-29T18:28:39.817" v="8025" actId="20577"/>
        <pc:sldMkLst>
          <pc:docMk/>
          <pc:sldMk cId="1493606514" sldId="777"/>
        </pc:sldMkLst>
        <pc:spChg chg="mod">
          <ac:chgData name="Lei Wu" userId="f083b2a8aea23a2f" providerId="LiveId" clId="{4A047586-1D98-4AC1-8BEB-9615AB1D6248}" dt="2021-03-29T16:22:03.969" v="6385" actId="21"/>
          <ac:spMkLst>
            <pc:docMk/>
            <pc:sldMk cId="1493606514" sldId="777"/>
            <ac:spMk id="2" creationId="{00000000-0000-0000-0000-000000000000}"/>
          </ac:spMkLst>
        </pc:spChg>
        <pc:spChg chg="mod">
          <ac:chgData name="Lei Wu" userId="f083b2a8aea23a2f" providerId="LiveId" clId="{4A047586-1D98-4AC1-8BEB-9615AB1D6248}" dt="2021-03-29T17:37:19.808" v="6868" actId="15"/>
          <ac:spMkLst>
            <pc:docMk/>
            <pc:sldMk cId="1493606514" sldId="777"/>
            <ac:spMk id="3" creationId="{00000000-0000-0000-0000-000000000000}"/>
          </ac:spMkLst>
        </pc:spChg>
        <pc:spChg chg="mod">
          <ac:chgData name="Lei Wu" userId="f083b2a8aea23a2f" providerId="LiveId" clId="{4A047586-1D98-4AC1-8BEB-9615AB1D6248}" dt="2021-03-29T18:08:16.695" v="7323" actId="478"/>
          <ac:spMkLst>
            <pc:docMk/>
            <pc:sldMk cId="1493606514" sldId="777"/>
            <ac:spMk id="8" creationId="{DF9E0B16-74C5-4BF7-92DD-BE28D209360C}"/>
          </ac:spMkLst>
        </pc:spChg>
        <pc:spChg chg="mod">
          <ac:chgData name="Lei Wu" userId="f083b2a8aea23a2f" providerId="LiveId" clId="{4A047586-1D98-4AC1-8BEB-9615AB1D6248}" dt="2021-03-29T18:08:16.695" v="7323" actId="478"/>
          <ac:spMkLst>
            <pc:docMk/>
            <pc:sldMk cId="1493606514" sldId="777"/>
            <ac:spMk id="9" creationId="{376A1D2D-5F7E-48C4-ABD7-EB14EBC5FB07}"/>
          </ac:spMkLst>
        </pc:spChg>
        <pc:spChg chg="mod">
          <ac:chgData name="Lei Wu" userId="f083b2a8aea23a2f" providerId="LiveId" clId="{4A047586-1D98-4AC1-8BEB-9615AB1D6248}" dt="2021-03-29T18:08:16.695" v="7323" actId="478"/>
          <ac:spMkLst>
            <pc:docMk/>
            <pc:sldMk cId="1493606514" sldId="777"/>
            <ac:spMk id="10" creationId="{B9EDF3AD-78FA-467A-AFD0-7A8C4BC10AFA}"/>
          </ac:spMkLst>
        </pc:spChg>
        <pc:spChg chg="mod">
          <ac:chgData name="Lei Wu" userId="f083b2a8aea23a2f" providerId="LiveId" clId="{4A047586-1D98-4AC1-8BEB-9615AB1D6248}" dt="2021-03-29T18:08:16.695" v="7323" actId="478"/>
          <ac:spMkLst>
            <pc:docMk/>
            <pc:sldMk cId="1493606514" sldId="777"/>
            <ac:spMk id="11" creationId="{BC210CA5-07EF-4FD3-B42F-255BD1F703B2}"/>
          </ac:spMkLst>
        </pc:spChg>
        <pc:spChg chg="mod">
          <ac:chgData name="Lei Wu" userId="f083b2a8aea23a2f" providerId="LiveId" clId="{4A047586-1D98-4AC1-8BEB-9615AB1D6248}" dt="2021-03-29T18:08:16.695" v="7323" actId="478"/>
          <ac:spMkLst>
            <pc:docMk/>
            <pc:sldMk cId="1493606514" sldId="777"/>
            <ac:spMk id="12" creationId="{B502AA25-E365-482A-8D44-23AB169A9489}"/>
          </ac:spMkLst>
        </pc:spChg>
        <pc:spChg chg="mod">
          <ac:chgData name="Lei Wu" userId="f083b2a8aea23a2f" providerId="LiveId" clId="{4A047586-1D98-4AC1-8BEB-9615AB1D6248}" dt="2021-03-29T18:08:16.695" v="7323" actId="478"/>
          <ac:spMkLst>
            <pc:docMk/>
            <pc:sldMk cId="1493606514" sldId="777"/>
            <ac:spMk id="13" creationId="{9ED38A27-F66D-4887-94A2-3189047433FA}"/>
          </ac:spMkLst>
        </pc:spChg>
        <pc:spChg chg="mod">
          <ac:chgData name="Lei Wu" userId="f083b2a8aea23a2f" providerId="LiveId" clId="{4A047586-1D98-4AC1-8BEB-9615AB1D6248}" dt="2021-03-29T18:08:16.695" v="7323" actId="478"/>
          <ac:spMkLst>
            <pc:docMk/>
            <pc:sldMk cId="1493606514" sldId="777"/>
            <ac:spMk id="14" creationId="{C4722DEE-B9E8-459A-BB5C-70697A447A3D}"/>
          </ac:spMkLst>
        </pc:spChg>
        <pc:spChg chg="mod">
          <ac:chgData name="Lei Wu" userId="f083b2a8aea23a2f" providerId="LiveId" clId="{4A047586-1D98-4AC1-8BEB-9615AB1D6248}" dt="2021-03-29T18:08:16.695" v="7323" actId="478"/>
          <ac:spMkLst>
            <pc:docMk/>
            <pc:sldMk cId="1493606514" sldId="777"/>
            <ac:spMk id="15" creationId="{8D36EAD7-E03A-46C7-8CE7-A723E954A639}"/>
          </ac:spMkLst>
        </pc:spChg>
        <pc:spChg chg="mod">
          <ac:chgData name="Lei Wu" userId="f083b2a8aea23a2f" providerId="LiveId" clId="{4A047586-1D98-4AC1-8BEB-9615AB1D6248}" dt="2021-03-29T18:08:16.695" v="7323" actId="478"/>
          <ac:spMkLst>
            <pc:docMk/>
            <pc:sldMk cId="1493606514" sldId="777"/>
            <ac:spMk id="16" creationId="{408EF647-6F1E-4403-90D2-3BE3C749F805}"/>
          </ac:spMkLst>
        </pc:spChg>
        <pc:spChg chg="mod">
          <ac:chgData name="Lei Wu" userId="f083b2a8aea23a2f" providerId="LiveId" clId="{4A047586-1D98-4AC1-8BEB-9615AB1D6248}" dt="2021-03-29T18:08:16.695" v="7323" actId="478"/>
          <ac:spMkLst>
            <pc:docMk/>
            <pc:sldMk cId="1493606514" sldId="777"/>
            <ac:spMk id="17" creationId="{8AD2BDCA-983D-411E-AFB7-9A7459F88E78}"/>
          </ac:spMkLst>
        </pc:spChg>
        <pc:spChg chg="mod">
          <ac:chgData name="Lei Wu" userId="f083b2a8aea23a2f" providerId="LiveId" clId="{4A047586-1D98-4AC1-8BEB-9615AB1D6248}" dt="2021-03-29T18:08:16.695" v="7323" actId="478"/>
          <ac:spMkLst>
            <pc:docMk/>
            <pc:sldMk cId="1493606514" sldId="777"/>
            <ac:spMk id="18" creationId="{55C2F9F0-AAFF-4E27-928D-662020194392}"/>
          </ac:spMkLst>
        </pc:spChg>
        <pc:spChg chg="mod">
          <ac:chgData name="Lei Wu" userId="f083b2a8aea23a2f" providerId="LiveId" clId="{4A047586-1D98-4AC1-8BEB-9615AB1D6248}" dt="2021-03-29T18:08:16.695" v="7323" actId="478"/>
          <ac:spMkLst>
            <pc:docMk/>
            <pc:sldMk cId="1493606514" sldId="777"/>
            <ac:spMk id="19" creationId="{63DC4ADB-7880-41D7-AA37-91DB8C6ABBD3}"/>
          </ac:spMkLst>
        </pc:spChg>
        <pc:spChg chg="mod">
          <ac:chgData name="Lei Wu" userId="f083b2a8aea23a2f" providerId="LiveId" clId="{4A047586-1D98-4AC1-8BEB-9615AB1D6248}" dt="2021-03-29T18:08:16.695" v="7323" actId="478"/>
          <ac:spMkLst>
            <pc:docMk/>
            <pc:sldMk cId="1493606514" sldId="777"/>
            <ac:spMk id="20" creationId="{29495CB5-D89A-42D7-9A9D-3CA485495EAB}"/>
          </ac:spMkLst>
        </pc:spChg>
        <pc:spChg chg="mod">
          <ac:chgData name="Lei Wu" userId="f083b2a8aea23a2f" providerId="LiveId" clId="{4A047586-1D98-4AC1-8BEB-9615AB1D6248}" dt="2021-03-29T18:08:16.695" v="7323" actId="478"/>
          <ac:spMkLst>
            <pc:docMk/>
            <pc:sldMk cId="1493606514" sldId="777"/>
            <ac:spMk id="21" creationId="{493403B5-7227-4506-90CE-486350BB26FC}"/>
          </ac:spMkLst>
        </pc:spChg>
        <pc:spChg chg="mod">
          <ac:chgData name="Lei Wu" userId="f083b2a8aea23a2f" providerId="LiveId" clId="{4A047586-1D98-4AC1-8BEB-9615AB1D6248}" dt="2021-03-29T18:08:16.695" v="7323" actId="478"/>
          <ac:spMkLst>
            <pc:docMk/>
            <pc:sldMk cId="1493606514" sldId="777"/>
            <ac:spMk id="22" creationId="{2BD69AC3-5A95-468E-9062-2AFFA10E0B69}"/>
          </ac:spMkLst>
        </pc:spChg>
        <pc:spChg chg="mod">
          <ac:chgData name="Lei Wu" userId="f083b2a8aea23a2f" providerId="LiveId" clId="{4A047586-1D98-4AC1-8BEB-9615AB1D6248}" dt="2021-03-29T18:08:16.695" v="7323" actId="478"/>
          <ac:spMkLst>
            <pc:docMk/>
            <pc:sldMk cId="1493606514" sldId="777"/>
            <ac:spMk id="23" creationId="{75D9F837-5078-41A8-B903-CF931B3A5B47}"/>
          </ac:spMkLst>
        </pc:spChg>
        <pc:spChg chg="mod">
          <ac:chgData name="Lei Wu" userId="f083b2a8aea23a2f" providerId="LiveId" clId="{4A047586-1D98-4AC1-8BEB-9615AB1D6248}" dt="2021-03-29T18:08:25.813" v="7349" actId="1037"/>
          <ac:spMkLst>
            <pc:docMk/>
            <pc:sldMk cId="1493606514" sldId="777"/>
            <ac:spMk id="24" creationId="{5204A4A8-4670-470C-AED2-FF7944CE40A8}"/>
          </ac:spMkLst>
        </pc:spChg>
        <pc:spChg chg="del mod">
          <ac:chgData name="Lei Wu" userId="f083b2a8aea23a2f" providerId="LiveId" clId="{4A047586-1D98-4AC1-8BEB-9615AB1D6248}" dt="2021-03-29T18:08:16.695" v="7323" actId="478"/>
          <ac:spMkLst>
            <pc:docMk/>
            <pc:sldMk cId="1493606514" sldId="777"/>
            <ac:spMk id="25" creationId="{6ED92CD5-2CCA-4AC6-BFE9-67E2E8D32882}"/>
          </ac:spMkLst>
        </pc:spChg>
        <pc:spChg chg="mod">
          <ac:chgData name="Lei Wu" userId="f083b2a8aea23a2f" providerId="LiveId" clId="{4A047586-1D98-4AC1-8BEB-9615AB1D6248}" dt="2021-03-29T15:56:35.838" v="6185" actId="404"/>
          <ac:spMkLst>
            <pc:docMk/>
            <pc:sldMk cId="1493606514" sldId="777"/>
            <ac:spMk id="28" creationId="{6A0549A8-51B6-4D4B-8128-0CFE8BD63A0F}"/>
          </ac:spMkLst>
        </pc:spChg>
        <pc:spChg chg="mod">
          <ac:chgData name="Lei Wu" userId="f083b2a8aea23a2f" providerId="LiveId" clId="{4A047586-1D98-4AC1-8BEB-9615AB1D6248}" dt="2021-03-29T15:56:38.713" v="6186" actId="404"/>
          <ac:spMkLst>
            <pc:docMk/>
            <pc:sldMk cId="1493606514" sldId="777"/>
            <ac:spMk id="29" creationId="{C7CF6C87-652F-4F76-84C4-E1AB8A6DE9BF}"/>
          </ac:spMkLst>
        </pc:spChg>
        <pc:spChg chg="mod">
          <ac:chgData name="Lei Wu" userId="f083b2a8aea23a2f" providerId="LiveId" clId="{4A047586-1D98-4AC1-8BEB-9615AB1D6248}" dt="2021-03-29T15:55:52.736" v="6181" actId="1076"/>
          <ac:spMkLst>
            <pc:docMk/>
            <pc:sldMk cId="1493606514" sldId="777"/>
            <ac:spMk id="31" creationId="{1046307A-2A56-413E-8C3F-FA5A67569D84}"/>
          </ac:spMkLst>
        </pc:spChg>
        <pc:spChg chg="mod">
          <ac:chgData name="Lei Wu" userId="f083b2a8aea23a2f" providerId="LiveId" clId="{4A047586-1D98-4AC1-8BEB-9615AB1D6248}" dt="2021-03-29T15:55:52.736" v="6181" actId="1076"/>
          <ac:spMkLst>
            <pc:docMk/>
            <pc:sldMk cId="1493606514" sldId="777"/>
            <ac:spMk id="32" creationId="{417EB218-D6A1-43AE-B419-C7AA16B92084}"/>
          </ac:spMkLst>
        </pc:spChg>
        <pc:spChg chg="mod">
          <ac:chgData name="Lei Wu" userId="f083b2a8aea23a2f" providerId="LiveId" clId="{4A047586-1D98-4AC1-8BEB-9615AB1D6248}" dt="2021-03-29T15:55:52.736" v="6181" actId="1076"/>
          <ac:spMkLst>
            <pc:docMk/>
            <pc:sldMk cId="1493606514" sldId="777"/>
            <ac:spMk id="33" creationId="{654286CF-5329-4347-A0BA-101C2320FF56}"/>
          </ac:spMkLst>
        </pc:spChg>
        <pc:spChg chg="mod">
          <ac:chgData name="Lei Wu" userId="f083b2a8aea23a2f" providerId="LiveId" clId="{4A047586-1D98-4AC1-8BEB-9615AB1D6248}" dt="2021-03-29T15:55:52.736" v="6181" actId="1076"/>
          <ac:spMkLst>
            <pc:docMk/>
            <pc:sldMk cId="1493606514" sldId="777"/>
            <ac:spMk id="34" creationId="{D8FCFC19-ED12-40BC-B780-606BA5547402}"/>
          </ac:spMkLst>
        </pc:spChg>
        <pc:spChg chg="mod">
          <ac:chgData name="Lei Wu" userId="f083b2a8aea23a2f" providerId="LiveId" clId="{4A047586-1D98-4AC1-8BEB-9615AB1D6248}" dt="2021-03-29T15:55:52.736" v="6181" actId="1076"/>
          <ac:spMkLst>
            <pc:docMk/>
            <pc:sldMk cId="1493606514" sldId="777"/>
            <ac:spMk id="35" creationId="{4D336503-BA68-41C9-8913-B09A8626B47E}"/>
          </ac:spMkLst>
        </pc:spChg>
        <pc:spChg chg="mod">
          <ac:chgData name="Lei Wu" userId="f083b2a8aea23a2f" providerId="LiveId" clId="{4A047586-1D98-4AC1-8BEB-9615AB1D6248}" dt="2021-03-29T15:55:52.736" v="6181" actId="1076"/>
          <ac:spMkLst>
            <pc:docMk/>
            <pc:sldMk cId="1493606514" sldId="777"/>
            <ac:spMk id="36" creationId="{ADED292D-525C-4722-A59A-D51B2A8BDFE3}"/>
          </ac:spMkLst>
        </pc:spChg>
        <pc:spChg chg="mod">
          <ac:chgData name="Lei Wu" userId="f083b2a8aea23a2f" providerId="LiveId" clId="{4A047586-1D98-4AC1-8BEB-9615AB1D6248}" dt="2021-03-29T15:55:52.736" v="6181" actId="1076"/>
          <ac:spMkLst>
            <pc:docMk/>
            <pc:sldMk cId="1493606514" sldId="777"/>
            <ac:spMk id="37" creationId="{C94F684E-41AF-4742-BBFF-466C3F300CF8}"/>
          </ac:spMkLst>
        </pc:spChg>
        <pc:spChg chg="mod">
          <ac:chgData name="Lei Wu" userId="f083b2a8aea23a2f" providerId="LiveId" clId="{4A047586-1D98-4AC1-8BEB-9615AB1D6248}" dt="2021-03-29T15:55:52.736" v="6181" actId="1076"/>
          <ac:spMkLst>
            <pc:docMk/>
            <pc:sldMk cId="1493606514" sldId="777"/>
            <ac:spMk id="38" creationId="{612D2407-F2F4-45FA-B17D-3D2B0A3C1095}"/>
          </ac:spMkLst>
        </pc:spChg>
        <pc:spChg chg="mod">
          <ac:chgData name="Lei Wu" userId="f083b2a8aea23a2f" providerId="LiveId" clId="{4A047586-1D98-4AC1-8BEB-9615AB1D6248}" dt="2021-03-29T15:55:52.736" v="6181" actId="1076"/>
          <ac:spMkLst>
            <pc:docMk/>
            <pc:sldMk cId="1493606514" sldId="777"/>
            <ac:spMk id="39" creationId="{7D02105F-43CF-412F-A368-E03D7B851C12}"/>
          </ac:spMkLst>
        </pc:spChg>
        <pc:spChg chg="mod">
          <ac:chgData name="Lei Wu" userId="f083b2a8aea23a2f" providerId="LiveId" clId="{4A047586-1D98-4AC1-8BEB-9615AB1D6248}" dt="2021-03-29T15:55:52.736" v="6181" actId="1076"/>
          <ac:spMkLst>
            <pc:docMk/>
            <pc:sldMk cId="1493606514" sldId="777"/>
            <ac:spMk id="40" creationId="{EE85AED3-892F-45FB-BAB2-B4A9F945BD83}"/>
          </ac:spMkLst>
        </pc:spChg>
        <pc:spChg chg="mod">
          <ac:chgData name="Lei Wu" userId="f083b2a8aea23a2f" providerId="LiveId" clId="{4A047586-1D98-4AC1-8BEB-9615AB1D6248}" dt="2021-03-29T15:55:52.736" v="6181" actId="1076"/>
          <ac:spMkLst>
            <pc:docMk/>
            <pc:sldMk cId="1493606514" sldId="777"/>
            <ac:spMk id="41" creationId="{9D4688E4-A289-4BA8-8D48-BC5ED6BEE485}"/>
          </ac:spMkLst>
        </pc:spChg>
        <pc:spChg chg="mod">
          <ac:chgData name="Lei Wu" userId="f083b2a8aea23a2f" providerId="LiveId" clId="{4A047586-1D98-4AC1-8BEB-9615AB1D6248}" dt="2021-03-29T15:55:52.736" v="6181" actId="1076"/>
          <ac:spMkLst>
            <pc:docMk/>
            <pc:sldMk cId="1493606514" sldId="777"/>
            <ac:spMk id="42" creationId="{F005577D-0171-4611-A303-53C5C6188894}"/>
          </ac:spMkLst>
        </pc:spChg>
        <pc:spChg chg="mod">
          <ac:chgData name="Lei Wu" userId="f083b2a8aea23a2f" providerId="LiveId" clId="{4A047586-1D98-4AC1-8BEB-9615AB1D6248}" dt="2021-03-29T15:55:52.736" v="6181" actId="1076"/>
          <ac:spMkLst>
            <pc:docMk/>
            <pc:sldMk cId="1493606514" sldId="777"/>
            <ac:spMk id="43" creationId="{316C78AD-171D-48F7-9053-64D94170CE98}"/>
          </ac:spMkLst>
        </pc:spChg>
        <pc:spChg chg="mod">
          <ac:chgData name="Lei Wu" userId="f083b2a8aea23a2f" providerId="LiveId" clId="{4A047586-1D98-4AC1-8BEB-9615AB1D6248}" dt="2021-03-29T15:55:52.736" v="6181" actId="1076"/>
          <ac:spMkLst>
            <pc:docMk/>
            <pc:sldMk cId="1493606514" sldId="777"/>
            <ac:spMk id="44" creationId="{1F82CCDC-26C3-4E5D-B617-004B5F425ABA}"/>
          </ac:spMkLst>
        </pc:spChg>
        <pc:grpChg chg="add mod">
          <ac:chgData name="Lei Wu" userId="f083b2a8aea23a2f" providerId="LiveId" clId="{4A047586-1D98-4AC1-8BEB-9615AB1D6248}" dt="2021-03-29T18:08:16.695" v="7323" actId="478"/>
          <ac:grpSpMkLst>
            <pc:docMk/>
            <pc:sldMk cId="1493606514" sldId="777"/>
            <ac:grpSpMk id="6" creationId="{9C80E43C-38DF-4702-8E2A-1696F559FF17}"/>
          </ac:grpSpMkLst>
        </pc:grpChg>
        <pc:grpChg chg="mod">
          <ac:chgData name="Lei Wu" userId="f083b2a8aea23a2f" providerId="LiveId" clId="{4A047586-1D98-4AC1-8BEB-9615AB1D6248}" dt="2021-03-29T18:08:16.695" v="7323" actId="478"/>
          <ac:grpSpMkLst>
            <pc:docMk/>
            <pc:sldMk cId="1493606514" sldId="777"/>
            <ac:grpSpMk id="7" creationId="{AC53B92A-A509-4B36-9E99-87BAFC6F2620}"/>
          </ac:grpSpMkLst>
        </pc:grpChg>
        <pc:grpChg chg="add mod">
          <ac:chgData name="Lei Wu" userId="f083b2a8aea23a2f" providerId="LiveId" clId="{4A047586-1D98-4AC1-8BEB-9615AB1D6248}" dt="2021-03-29T15:55:52.736" v="6181" actId="1076"/>
          <ac:grpSpMkLst>
            <pc:docMk/>
            <pc:sldMk cId="1493606514" sldId="777"/>
            <ac:grpSpMk id="26" creationId="{795A8E31-F3DE-4929-B257-A451834BCD6B}"/>
          </ac:grpSpMkLst>
        </pc:grpChg>
        <pc:grpChg chg="mod">
          <ac:chgData name="Lei Wu" userId="f083b2a8aea23a2f" providerId="LiveId" clId="{4A047586-1D98-4AC1-8BEB-9615AB1D6248}" dt="2021-03-29T15:55:52.736" v="6181" actId="1076"/>
          <ac:grpSpMkLst>
            <pc:docMk/>
            <pc:sldMk cId="1493606514" sldId="777"/>
            <ac:grpSpMk id="27" creationId="{1A8B307E-7E7E-4F1C-A4D3-36397AB134BD}"/>
          </ac:grpSpMkLst>
        </pc:grpChg>
        <pc:grpChg chg="mod">
          <ac:chgData name="Lei Wu" userId="f083b2a8aea23a2f" providerId="LiveId" clId="{4A047586-1D98-4AC1-8BEB-9615AB1D6248}" dt="2021-03-29T15:55:52.736" v="6181" actId="1076"/>
          <ac:grpSpMkLst>
            <pc:docMk/>
            <pc:sldMk cId="1493606514" sldId="777"/>
            <ac:grpSpMk id="30" creationId="{2541399C-04AC-4986-81D9-10181B6D2EE5}"/>
          </ac:grpSpMkLst>
        </pc:grpChg>
      </pc:sldChg>
      <pc:sldChg chg="add del">
        <pc:chgData name="Lei Wu" userId="f083b2a8aea23a2f" providerId="LiveId" clId="{4A047586-1D98-4AC1-8BEB-9615AB1D6248}" dt="2021-03-29T16:21:50.241" v="6379"/>
        <pc:sldMkLst>
          <pc:docMk/>
          <pc:sldMk cId="3303788486" sldId="778"/>
        </pc:sldMkLst>
      </pc:sldChg>
      <pc:sldChg chg="addSp delSp modSp add mod modNotesTx">
        <pc:chgData name="Lei Wu" userId="f083b2a8aea23a2f" providerId="LiveId" clId="{4A047586-1D98-4AC1-8BEB-9615AB1D6248}" dt="2021-03-29T18:46:36.071" v="9558" actId="20577"/>
        <pc:sldMkLst>
          <pc:docMk/>
          <pc:sldMk cId="3972593178" sldId="778"/>
        </pc:sldMkLst>
        <pc:spChg chg="mod">
          <ac:chgData name="Lei Wu" userId="f083b2a8aea23a2f" providerId="LiveId" clId="{4A047586-1D98-4AC1-8BEB-9615AB1D6248}" dt="2021-03-29T18:46:18.589" v="9557" actId="20577"/>
          <ac:spMkLst>
            <pc:docMk/>
            <pc:sldMk cId="3972593178" sldId="778"/>
            <ac:spMk id="2" creationId="{00000000-0000-0000-0000-000000000000}"/>
          </ac:spMkLst>
        </pc:spChg>
        <pc:spChg chg="mod">
          <ac:chgData name="Lei Wu" userId="f083b2a8aea23a2f" providerId="LiveId" clId="{4A047586-1D98-4AC1-8BEB-9615AB1D6248}" dt="2021-03-29T18:46:36.071" v="9558" actId="20577"/>
          <ac:spMkLst>
            <pc:docMk/>
            <pc:sldMk cId="3972593178" sldId="778"/>
            <ac:spMk id="3" creationId="{00000000-0000-0000-0000-000000000000}"/>
          </ac:spMkLst>
        </pc:spChg>
        <pc:spChg chg="mod topLvl">
          <ac:chgData name="Lei Wu" userId="f083b2a8aea23a2f" providerId="LiveId" clId="{4A047586-1D98-4AC1-8BEB-9615AB1D6248}" dt="2021-03-29T18:44:12.993" v="9509" actId="1076"/>
          <ac:spMkLst>
            <pc:docMk/>
            <pc:sldMk cId="3972593178" sldId="778"/>
            <ac:spMk id="7" creationId="{7BC722C4-85BB-4D83-81FE-B08FCD92F928}"/>
          </ac:spMkLst>
        </pc:spChg>
        <pc:spChg chg="mod topLvl">
          <ac:chgData name="Lei Wu" userId="f083b2a8aea23a2f" providerId="LiveId" clId="{4A047586-1D98-4AC1-8BEB-9615AB1D6248}" dt="2021-03-29T18:44:12.993" v="9509" actId="1076"/>
          <ac:spMkLst>
            <pc:docMk/>
            <pc:sldMk cId="3972593178" sldId="778"/>
            <ac:spMk id="8" creationId="{19D105DD-68F1-4885-B456-04596FFE127B}"/>
          </ac:spMkLst>
        </pc:spChg>
        <pc:spChg chg="mod topLvl">
          <ac:chgData name="Lei Wu" userId="f083b2a8aea23a2f" providerId="LiveId" clId="{4A047586-1D98-4AC1-8BEB-9615AB1D6248}" dt="2021-03-29T18:44:12.993" v="9509" actId="1076"/>
          <ac:spMkLst>
            <pc:docMk/>
            <pc:sldMk cId="3972593178" sldId="778"/>
            <ac:spMk id="9" creationId="{7BD6ED41-B06C-4A6B-9C65-6AB9A4E996C9}"/>
          </ac:spMkLst>
        </pc:spChg>
        <pc:spChg chg="mod topLvl">
          <ac:chgData name="Lei Wu" userId="f083b2a8aea23a2f" providerId="LiveId" clId="{4A047586-1D98-4AC1-8BEB-9615AB1D6248}" dt="2021-03-29T18:44:12.993" v="9509" actId="1076"/>
          <ac:spMkLst>
            <pc:docMk/>
            <pc:sldMk cId="3972593178" sldId="778"/>
            <ac:spMk id="10" creationId="{643EE686-7327-494D-93A3-497EB7E5FBC5}"/>
          </ac:spMkLst>
        </pc:spChg>
        <pc:spChg chg="mod topLvl">
          <ac:chgData name="Lei Wu" userId="f083b2a8aea23a2f" providerId="LiveId" clId="{4A047586-1D98-4AC1-8BEB-9615AB1D6248}" dt="2021-03-29T18:44:12.993" v="9509" actId="1076"/>
          <ac:spMkLst>
            <pc:docMk/>
            <pc:sldMk cId="3972593178" sldId="778"/>
            <ac:spMk id="11" creationId="{4C64C012-52FF-4284-97F4-99FD8B486006}"/>
          </ac:spMkLst>
        </pc:spChg>
        <pc:spChg chg="mod topLvl">
          <ac:chgData name="Lei Wu" userId="f083b2a8aea23a2f" providerId="LiveId" clId="{4A047586-1D98-4AC1-8BEB-9615AB1D6248}" dt="2021-03-29T18:44:12.993" v="9509" actId="1076"/>
          <ac:spMkLst>
            <pc:docMk/>
            <pc:sldMk cId="3972593178" sldId="778"/>
            <ac:spMk id="12" creationId="{38B18D81-5F83-4A25-90CD-F214D37E5414}"/>
          </ac:spMkLst>
        </pc:spChg>
        <pc:spChg chg="mod topLvl">
          <ac:chgData name="Lei Wu" userId="f083b2a8aea23a2f" providerId="LiveId" clId="{4A047586-1D98-4AC1-8BEB-9615AB1D6248}" dt="2021-03-29T18:44:12.993" v="9509" actId="1076"/>
          <ac:spMkLst>
            <pc:docMk/>
            <pc:sldMk cId="3972593178" sldId="778"/>
            <ac:spMk id="13" creationId="{7AEA4A85-B433-4A92-B15E-FF4216EE363C}"/>
          </ac:spMkLst>
        </pc:spChg>
        <pc:spChg chg="mod topLvl">
          <ac:chgData name="Lei Wu" userId="f083b2a8aea23a2f" providerId="LiveId" clId="{4A047586-1D98-4AC1-8BEB-9615AB1D6248}" dt="2021-03-29T18:44:12.993" v="9509" actId="1076"/>
          <ac:spMkLst>
            <pc:docMk/>
            <pc:sldMk cId="3972593178" sldId="778"/>
            <ac:spMk id="14" creationId="{F6FF2ECD-B5F5-43F1-B83D-088ECB781965}"/>
          </ac:spMkLst>
        </pc:spChg>
        <pc:spChg chg="mod topLvl">
          <ac:chgData name="Lei Wu" userId="f083b2a8aea23a2f" providerId="LiveId" clId="{4A047586-1D98-4AC1-8BEB-9615AB1D6248}" dt="2021-03-29T18:44:12.993" v="9509" actId="1076"/>
          <ac:spMkLst>
            <pc:docMk/>
            <pc:sldMk cId="3972593178" sldId="778"/>
            <ac:spMk id="15" creationId="{EA33E64B-23D9-4076-8DDE-5B7EADAD774E}"/>
          </ac:spMkLst>
        </pc:spChg>
        <pc:spChg chg="mod topLvl">
          <ac:chgData name="Lei Wu" userId="f083b2a8aea23a2f" providerId="LiveId" clId="{4A047586-1D98-4AC1-8BEB-9615AB1D6248}" dt="2021-03-29T18:44:12.993" v="9509" actId="1076"/>
          <ac:spMkLst>
            <pc:docMk/>
            <pc:sldMk cId="3972593178" sldId="778"/>
            <ac:spMk id="16" creationId="{9DC762EC-B5A1-415E-BC0F-900781C8B990}"/>
          </ac:spMkLst>
        </pc:spChg>
        <pc:spChg chg="mod topLvl">
          <ac:chgData name="Lei Wu" userId="f083b2a8aea23a2f" providerId="LiveId" clId="{4A047586-1D98-4AC1-8BEB-9615AB1D6248}" dt="2021-03-29T18:44:12.993" v="9509" actId="1076"/>
          <ac:spMkLst>
            <pc:docMk/>
            <pc:sldMk cId="3972593178" sldId="778"/>
            <ac:spMk id="17" creationId="{279D4E7E-779A-42F8-8DA4-C16FDE57FC27}"/>
          </ac:spMkLst>
        </pc:spChg>
        <pc:spChg chg="mod topLvl">
          <ac:chgData name="Lei Wu" userId="f083b2a8aea23a2f" providerId="LiveId" clId="{4A047586-1D98-4AC1-8BEB-9615AB1D6248}" dt="2021-03-29T18:44:12.993" v="9509" actId="1076"/>
          <ac:spMkLst>
            <pc:docMk/>
            <pc:sldMk cId="3972593178" sldId="778"/>
            <ac:spMk id="18" creationId="{1806A770-7C2C-4832-B4B6-28C5E43AD148}"/>
          </ac:spMkLst>
        </pc:spChg>
        <pc:spChg chg="mod topLvl">
          <ac:chgData name="Lei Wu" userId="f083b2a8aea23a2f" providerId="LiveId" clId="{4A047586-1D98-4AC1-8BEB-9615AB1D6248}" dt="2021-03-29T18:44:12.993" v="9509" actId="1076"/>
          <ac:spMkLst>
            <pc:docMk/>
            <pc:sldMk cId="3972593178" sldId="778"/>
            <ac:spMk id="19" creationId="{692F02A2-FE02-4CE2-A360-4F579A57EB96}"/>
          </ac:spMkLst>
        </pc:spChg>
        <pc:spChg chg="mod topLvl">
          <ac:chgData name="Lei Wu" userId="f083b2a8aea23a2f" providerId="LiveId" clId="{4A047586-1D98-4AC1-8BEB-9615AB1D6248}" dt="2021-03-29T18:44:12.993" v="9509" actId="1076"/>
          <ac:spMkLst>
            <pc:docMk/>
            <pc:sldMk cId="3972593178" sldId="778"/>
            <ac:spMk id="20" creationId="{AC8DAEEB-06C5-4471-A17F-38DDA5A44E85}"/>
          </ac:spMkLst>
        </pc:spChg>
        <pc:spChg chg="mod topLvl">
          <ac:chgData name="Lei Wu" userId="f083b2a8aea23a2f" providerId="LiveId" clId="{4A047586-1D98-4AC1-8BEB-9615AB1D6248}" dt="2021-03-29T18:44:12.993" v="9509" actId="1076"/>
          <ac:spMkLst>
            <pc:docMk/>
            <pc:sldMk cId="3972593178" sldId="778"/>
            <ac:spMk id="21" creationId="{72836F56-18DB-4B70-B266-DD8740D7125F}"/>
          </ac:spMkLst>
        </pc:spChg>
        <pc:spChg chg="mod topLvl">
          <ac:chgData name="Lei Wu" userId="f083b2a8aea23a2f" providerId="LiveId" clId="{4A047586-1D98-4AC1-8BEB-9615AB1D6248}" dt="2021-03-29T18:44:12.993" v="9509" actId="1076"/>
          <ac:spMkLst>
            <pc:docMk/>
            <pc:sldMk cId="3972593178" sldId="778"/>
            <ac:spMk id="22" creationId="{4FAB3EDC-DFD1-4096-B6F5-41D235FF4056}"/>
          </ac:spMkLst>
        </pc:spChg>
        <pc:spChg chg="mod topLvl">
          <ac:chgData name="Lei Wu" userId="f083b2a8aea23a2f" providerId="LiveId" clId="{4A047586-1D98-4AC1-8BEB-9615AB1D6248}" dt="2021-03-29T18:44:12.993" v="9509" actId="1076"/>
          <ac:spMkLst>
            <pc:docMk/>
            <pc:sldMk cId="3972593178" sldId="778"/>
            <ac:spMk id="23" creationId="{BC0417F2-55CF-4C94-8581-72EFCE161A03}"/>
          </ac:spMkLst>
        </pc:spChg>
        <pc:spChg chg="mod topLvl">
          <ac:chgData name="Lei Wu" userId="f083b2a8aea23a2f" providerId="LiveId" clId="{4A047586-1D98-4AC1-8BEB-9615AB1D6248}" dt="2021-03-29T18:44:12.993" v="9509" actId="1076"/>
          <ac:spMkLst>
            <pc:docMk/>
            <pc:sldMk cId="3972593178" sldId="778"/>
            <ac:spMk id="24" creationId="{260E980F-FC31-47D7-86D8-29C3A9C3FACE}"/>
          </ac:spMkLst>
        </pc:spChg>
        <pc:spChg chg="mod topLvl">
          <ac:chgData name="Lei Wu" userId="f083b2a8aea23a2f" providerId="LiveId" clId="{4A047586-1D98-4AC1-8BEB-9615AB1D6248}" dt="2021-03-29T18:44:12.993" v="9509" actId="1076"/>
          <ac:spMkLst>
            <pc:docMk/>
            <pc:sldMk cId="3972593178" sldId="778"/>
            <ac:spMk id="25" creationId="{DA1296F0-2F10-4DAD-8087-C22B52198998}"/>
          </ac:spMkLst>
        </pc:spChg>
        <pc:spChg chg="mod topLvl">
          <ac:chgData name="Lei Wu" userId="f083b2a8aea23a2f" providerId="LiveId" clId="{4A047586-1D98-4AC1-8BEB-9615AB1D6248}" dt="2021-03-29T18:44:12.993" v="9509" actId="1076"/>
          <ac:spMkLst>
            <pc:docMk/>
            <pc:sldMk cId="3972593178" sldId="778"/>
            <ac:spMk id="26" creationId="{AAC88624-DA47-411B-AC3B-DF4CA2611B75}"/>
          </ac:spMkLst>
        </pc:spChg>
        <pc:spChg chg="mod topLvl">
          <ac:chgData name="Lei Wu" userId="f083b2a8aea23a2f" providerId="LiveId" clId="{4A047586-1D98-4AC1-8BEB-9615AB1D6248}" dt="2021-03-29T18:44:12.993" v="9509" actId="1076"/>
          <ac:spMkLst>
            <pc:docMk/>
            <pc:sldMk cId="3972593178" sldId="778"/>
            <ac:spMk id="27" creationId="{1AA4022C-98D8-4A79-A93D-B6CBF3A5BA7E}"/>
          </ac:spMkLst>
        </pc:spChg>
        <pc:spChg chg="mod topLvl">
          <ac:chgData name="Lei Wu" userId="f083b2a8aea23a2f" providerId="LiveId" clId="{4A047586-1D98-4AC1-8BEB-9615AB1D6248}" dt="2021-03-29T18:44:12.993" v="9509" actId="1076"/>
          <ac:spMkLst>
            <pc:docMk/>
            <pc:sldMk cId="3972593178" sldId="778"/>
            <ac:spMk id="28" creationId="{C4166463-2F49-4870-8BAC-CD5A2B43C11B}"/>
          </ac:spMkLst>
        </pc:spChg>
        <pc:spChg chg="mod topLvl">
          <ac:chgData name="Lei Wu" userId="f083b2a8aea23a2f" providerId="LiveId" clId="{4A047586-1D98-4AC1-8BEB-9615AB1D6248}" dt="2021-03-29T18:44:12.993" v="9509" actId="1076"/>
          <ac:spMkLst>
            <pc:docMk/>
            <pc:sldMk cId="3972593178" sldId="778"/>
            <ac:spMk id="29" creationId="{0617BE07-3EF3-4ECC-B8D4-30374CE4BEE9}"/>
          </ac:spMkLst>
        </pc:spChg>
        <pc:spChg chg="mod topLvl">
          <ac:chgData name="Lei Wu" userId="f083b2a8aea23a2f" providerId="LiveId" clId="{4A047586-1D98-4AC1-8BEB-9615AB1D6248}" dt="2021-03-29T18:44:12.993" v="9509" actId="1076"/>
          <ac:spMkLst>
            <pc:docMk/>
            <pc:sldMk cId="3972593178" sldId="778"/>
            <ac:spMk id="30" creationId="{4A8DE45E-D528-42A5-A9A1-992932922F7B}"/>
          </ac:spMkLst>
        </pc:spChg>
        <pc:spChg chg="mod topLvl">
          <ac:chgData name="Lei Wu" userId="f083b2a8aea23a2f" providerId="LiveId" clId="{4A047586-1D98-4AC1-8BEB-9615AB1D6248}" dt="2021-03-29T18:44:12.993" v="9509" actId="1076"/>
          <ac:spMkLst>
            <pc:docMk/>
            <pc:sldMk cId="3972593178" sldId="778"/>
            <ac:spMk id="31" creationId="{04EE590D-801A-4385-9802-631436513A85}"/>
          </ac:spMkLst>
        </pc:spChg>
        <pc:spChg chg="mod topLvl">
          <ac:chgData name="Lei Wu" userId="f083b2a8aea23a2f" providerId="LiveId" clId="{4A047586-1D98-4AC1-8BEB-9615AB1D6248}" dt="2021-03-29T18:44:12.993" v="9509" actId="1076"/>
          <ac:spMkLst>
            <pc:docMk/>
            <pc:sldMk cId="3972593178" sldId="778"/>
            <ac:spMk id="32" creationId="{3FAEF8A6-DB74-4DA2-A870-3F90FE41102F}"/>
          </ac:spMkLst>
        </pc:spChg>
        <pc:spChg chg="mod topLvl">
          <ac:chgData name="Lei Wu" userId="f083b2a8aea23a2f" providerId="LiveId" clId="{4A047586-1D98-4AC1-8BEB-9615AB1D6248}" dt="2021-03-29T18:44:12.993" v="9509" actId="1076"/>
          <ac:spMkLst>
            <pc:docMk/>
            <pc:sldMk cId="3972593178" sldId="778"/>
            <ac:spMk id="33" creationId="{38516441-3190-4D6D-BCEA-8BA57DD80E81}"/>
          </ac:spMkLst>
        </pc:spChg>
        <pc:spChg chg="mod topLvl">
          <ac:chgData name="Lei Wu" userId="f083b2a8aea23a2f" providerId="LiveId" clId="{4A047586-1D98-4AC1-8BEB-9615AB1D6248}" dt="2021-03-29T18:44:12.993" v="9509" actId="1076"/>
          <ac:spMkLst>
            <pc:docMk/>
            <pc:sldMk cId="3972593178" sldId="778"/>
            <ac:spMk id="34" creationId="{F5497D85-AD80-4B37-8D11-EEAC3807387E}"/>
          </ac:spMkLst>
        </pc:spChg>
        <pc:spChg chg="mod topLvl">
          <ac:chgData name="Lei Wu" userId="f083b2a8aea23a2f" providerId="LiveId" clId="{4A047586-1D98-4AC1-8BEB-9615AB1D6248}" dt="2021-03-29T18:44:12.993" v="9509" actId="1076"/>
          <ac:spMkLst>
            <pc:docMk/>
            <pc:sldMk cId="3972593178" sldId="778"/>
            <ac:spMk id="35" creationId="{09FA85A7-CF6F-4C51-B051-903A128181EE}"/>
          </ac:spMkLst>
        </pc:spChg>
        <pc:spChg chg="del mod topLvl">
          <ac:chgData name="Lei Wu" userId="f083b2a8aea23a2f" providerId="LiveId" clId="{4A047586-1D98-4AC1-8BEB-9615AB1D6248}" dt="2021-03-29T18:09:04.836" v="7361" actId="478"/>
          <ac:spMkLst>
            <pc:docMk/>
            <pc:sldMk cId="3972593178" sldId="778"/>
            <ac:spMk id="38" creationId="{04BB100E-16A5-4A71-8050-11A3D330F9E0}"/>
          </ac:spMkLst>
        </pc:spChg>
        <pc:spChg chg="del mod topLvl">
          <ac:chgData name="Lei Wu" userId="f083b2a8aea23a2f" providerId="LiveId" clId="{4A047586-1D98-4AC1-8BEB-9615AB1D6248}" dt="2021-03-29T18:09:35.994" v="7382" actId="478"/>
          <ac:spMkLst>
            <pc:docMk/>
            <pc:sldMk cId="3972593178" sldId="778"/>
            <ac:spMk id="39" creationId="{BA8E17F6-00F3-415E-AC1D-357802703465}"/>
          </ac:spMkLst>
        </pc:spChg>
        <pc:spChg chg="mod topLvl">
          <ac:chgData name="Lei Wu" userId="f083b2a8aea23a2f" providerId="LiveId" clId="{4A047586-1D98-4AC1-8BEB-9615AB1D6248}" dt="2021-03-29T18:44:12.993" v="9509" actId="1076"/>
          <ac:spMkLst>
            <pc:docMk/>
            <pc:sldMk cId="3972593178" sldId="778"/>
            <ac:spMk id="40" creationId="{3EEEA2B4-0A5E-49B4-B9A5-1B71DD81DEE1}"/>
          </ac:spMkLst>
        </pc:spChg>
        <pc:spChg chg="mod">
          <ac:chgData name="Lei Wu" userId="f083b2a8aea23a2f" providerId="LiveId" clId="{4A047586-1D98-4AC1-8BEB-9615AB1D6248}" dt="2021-03-29T18:44:12.993" v="9509" actId="1076"/>
          <ac:spMkLst>
            <pc:docMk/>
            <pc:sldMk cId="3972593178" sldId="778"/>
            <ac:spMk id="41" creationId="{B5EBFE16-3A19-41E2-9E8F-161FF79E3BF3}"/>
          </ac:spMkLst>
        </pc:spChg>
        <pc:spChg chg="mod">
          <ac:chgData name="Lei Wu" userId="f083b2a8aea23a2f" providerId="LiveId" clId="{4A047586-1D98-4AC1-8BEB-9615AB1D6248}" dt="2021-03-29T18:44:12.993" v="9509" actId="1076"/>
          <ac:spMkLst>
            <pc:docMk/>
            <pc:sldMk cId="3972593178" sldId="778"/>
            <ac:spMk id="42" creationId="{7F4B7A93-724C-4C99-A79F-A4CD13BCC56D}"/>
          </ac:spMkLst>
        </pc:spChg>
        <pc:spChg chg="mod">
          <ac:chgData name="Lei Wu" userId="f083b2a8aea23a2f" providerId="LiveId" clId="{4A047586-1D98-4AC1-8BEB-9615AB1D6248}" dt="2021-03-29T18:44:12.993" v="9509" actId="1076"/>
          <ac:spMkLst>
            <pc:docMk/>
            <pc:sldMk cId="3972593178" sldId="778"/>
            <ac:spMk id="43" creationId="{18AF8C7E-DA79-48EE-91EB-50AEC9645A96}"/>
          </ac:spMkLst>
        </pc:spChg>
        <pc:spChg chg="del mod">
          <ac:chgData name="Lei Wu" userId="f083b2a8aea23a2f" providerId="LiveId" clId="{4A047586-1D98-4AC1-8BEB-9615AB1D6248}" dt="2021-03-29T18:10:35.660" v="7419" actId="478"/>
          <ac:spMkLst>
            <pc:docMk/>
            <pc:sldMk cId="3972593178" sldId="778"/>
            <ac:spMk id="44" creationId="{FF7AC772-29B3-413B-9E79-DE841A873A8D}"/>
          </ac:spMkLst>
        </pc:spChg>
        <pc:grpChg chg="add del mod">
          <ac:chgData name="Lei Wu" userId="f083b2a8aea23a2f" providerId="LiveId" clId="{4A047586-1D98-4AC1-8BEB-9615AB1D6248}" dt="2021-03-29T16:52:49.106" v="6748" actId="165"/>
          <ac:grpSpMkLst>
            <pc:docMk/>
            <pc:sldMk cId="3972593178" sldId="778"/>
            <ac:grpSpMk id="4" creationId="{47AAAAC7-123D-4306-9B51-D70DB76C34EF}"/>
          </ac:grpSpMkLst>
        </pc:grpChg>
        <pc:grpChg chg="add del mod">
          <ac:chgData name="Lei Wu" userId="f083b2a8aea23a2f" providerId="LiveId" clId="{4A047586-1D98-4AC1-8BEB-9615AB1D6248}" dt="2021-03-29T16:52:16.194" v="6727" actId="165"/>
          <ac:grpSpMkLst>
            <pc:docMk/>
            <pc:sldMk cId="3972593178" sldId="778"/>
            <ac:grpSpMk id="6" creationId="{F6B662B3-739F-4AF2-A659-222BB23BC2EC}"/>
          </ac:grpSpMkLst>
        </pc:grpChg>
        <pc:grpChg chg="del mod topLvl">
          <ac:chgData name="Lei Wu" userId="f083b2a8aea23a2f" providerId="LiveId" clId="{4A047586-1D98-4AC1-8BEB-9615AB1D6248}" dt="2021-03-29T18:10:35.660" v="7419" actId="478"/>
          <ac:grpSpMkLst>
            <pc:docMk/>
            <pc:sldMk cId="3972593178" sldId="778"/>
            <ac:grpSpMk id="36" creationId="{25E8FA41-BD88-4AD5-B4C5-9D5301DF0477}"/>
          </ac:grpSpMkLst>
        </pc:grpChg>
        <pc:grpChg chg="mod topLvl">
          <ac:chgData name="Lei Wu" userId="f083b2a8aea23a2f" providerId="LiveId" clId="{4A047586-1D98-4AC1-8BEB-9615AB1D6248}" dt="2021-03-29T18:44:12.993" v="9509" actId="1076"/>
          <ac:grpSpMkLst>
            <pc:docMk/>
            <pc:sldMk cId="3972593178" sldId="778"/>
            <ac:grpSpMk id="37" creationId="{A4C58CE5-C62E-4DC0-94BB-D759C1D6130A}"/>
          </ac:grpSpMkLst>
        </pc:grpChg>
        <pc:grpChg chg="add del mod">
          <ac:chgData name="Lei Wu" userId="f083b2a8aea23a2f" providerId="LiveId" clId="{4A047586-1D98-4AC1-8BEB-9615AB1D6248}" dt="2021-03-29T16:53:50.552" v="6788" actId="165"/>
          <ac:grpSpMkLst>
            <pc:docMk/>
            <pc:sldMk cId="3972593178" sldId="778"/>
            <ac:grpSpMk id="45" creationId="{83C1566C-D8A7-460D-A378-72BF5DC008DA}"/>
          </ac:grpSpMkLst>
        </pc:grpChg>
        <pc:grpChg chg="add del mod">
          <ac:chgData name="Lei Wu" userId="f083b2a8aea23a2f" providerId="LiveId" clId="{4A047586-1D98-4AC1-8BEB-9615AB1D6248}" dt="2021-03-29T16:54:36.605" v="6792" actId="165"/>
          <ac:grpSpMkLst>
            <pc:docMk/>
            <pc:sldMk cId="3972593178" sldId="778"/>
            <ac:grpSpMk id="46" creationId="{07E84A2B-ED96-4F76-8A1C-EC76B7FB89C1}"/>
          </ac:grpSpMkLst>
        </pc:grpChg>
        <pc:grpChg chg="add mod">
          <ac:chgData name="Lei Wu" userId="f083b2a8aea23a2f" providerId="LiveId" clId="{4A047586-1D98-4AC1-8BEB-9615AB1D6248}" dt="2021-03-29T18:44:12.993" v="9509" actId="1076"/>
          <ac:grpSpMkLst>
            <pc:docMk/>
            <pc:sldMk cId="3972593178" sldId="778"/>
            <ac:grpSpMk id="47" creationId="{983E69DF-1C00-411B-BCCA-C1D4460F7EA7}"/>
          </ac:grpSpMkLst>
        </pc:grpChg>
      </pc:sldChg>
      <pc:sldChg chg="addSp delSp modSp add mod modNotesTx">
        <pc:chgData name="Lei Wu" userId="f083b2a8aea23a2f" providerId="LiveId" clId="{4A047586-1D98-4AC1-8BEB-9615AB1D6248}" dt="2021-03-29T16:59:48.108" v="6832" actId="20577"/>
        <pc:sldMkLst>
          <pc:docMk/>
          <pc:sldMk cId="1173559317" sldId="779"/>
        </pc:sldMkLst>
        <pc:spChg chg="mod">
          <ac:chgData name="Lei Wu" userId="f083b2a8aea23a2f" providerId="LiveId" clId="{4A047586-1D98-4AC1-8BEB-9615AB1D6248}" dt="2021-03-29T16:26:39.664" v="6423" actId="20577"/>
          <ac:spMkLst>
            <pc:docMk/>
            <pc:sldMk cId="1173559317" sldId="779"/>
            <ac:spMk id="2" creationId="{00000000-0000-0000-0000-000000000000}"/>
          </ac:spMkLst>
        </pc:spChg>
        <pc:spChg chg="mod">
          <ac:chgData name="Lei Wu" userId="f083b2a8aea23a2f" providerId="LiveId" clId="{4A047586-1D98-4AC1-8BEB-9615AB1D6248}" dt="2021-03-29T16:59:24.636" v="6819" actId="20577"/>
          <ac:spMkLst>
            <pc:docMk/>
            <pc:sldMk cId="1173559317" sldId="779"/>
            <ac:spMk id="3" creationId="{00000000-0000-0000-0000-000000000000}"/>
          </ac:spMkLst>
        </pc:spChg>
        <pc:spChg chg="add mod">
          <ac:chgData name="Lei Wu" userId="f083b2a8aea23a2f" providerId="LiveId" clId="{4A047586-1D98-4AC1-8BEB-9615AB1D6248}" dt="2021-03-29T16:30:52.845" v="6469" actId="1076"/>
          <ac:spMkLst>
            <pc:docMk/>
            <pc:sldMk cId="1173559317" sldId="779"/>
            <ac:spMk id="45" creationId="{8A7CFBB5-B766-476C-9437-E45D50B9DAC3}"/>
          </ac:spMkLst>
        </pc:spChg>
        <pc:spChg chg="add mod">
          <ac:chgData name="Lei Wu" userId="f083b2a8aea23a2f" providerId="LiveId" clId="{4A047586-1D98-4AC1-8BEB-9615AB1D6248}" dt="2021-03-29T16:30:52.845" v="6469" actId="1076"/>
          <ac:spMkLst>
            <pc:docMk/>
            <pc:sldMk cId="1173559317" sldId="779"/>
            <ac:spMk id="46" creationId="{9167D989-8982-495D-99E3-0224178CCC5A}"/>
          </ac:spMkLst>
        </pc:spChg>
        <pc:spChg chg="add mod">
          <ac:chgData name="Lei Wu" userId="f083b2a8aea23a2f" providerId="LiveId" clId="{4A047586-1D98-4AC1-8BEB-9615AB1D6248}" dt="2021-03-29T16:30:52.845" v="6469" actId="1076"/>
          <ac:spMkLst>
            <pc:docMk/>
            <pc:sldMk cId="1173559317" sldId="779"/>
            <ac:spMk id="47" creationId="{22040ADA-9F98-43FC-9425-9F687AE3BD0D}"/>
          </ac:spMkLst>
        </pc:spChg>
        <pc:spChg chg="add mod">
          <ac:chgData name="Lei Wu" userId="f083b2a8aea23a2f" providerId="LiveId" clId="{4A047586-1D98-4AC1-8BEB-9615AB1D6248}" dt="2021-03-29T16:30:52.845" v="6469" actId="1076"/>
          <ac:spMkLst>
            <pc:docMk/>
            <pc:sldMk cId="1173559317" sldId="779"/>
            <ac:spMk id="48" creationId="{683D8E38-3F21-4C49-AFD1-AEBFDEF316B5}"/>
          </ac:spMkLst>
        </pc:spChg>
        <pc:spChg chg="add mod">
          <ac:chgData name="Lei Wu" userId="f083b2a8aea23a2f" providerId="LiveId" clId="{4A047586-1D98-4AC1-8BEB-9615AB1D6248}" dt="2021-03-29T16:30:52.845" v="6469" actId="1076"/>
          <ac:spMkLst>
            <pc:docMk/>
            <pc:sldMk cId="1173559317" sldId="779"/>
            <ac:spMk id="49" creationId="{A9BB77C9-3B67-4337-8DB1-47BCF16CF834}"/>
          </ac:spMkLst>
        </pc:spChg>
        <pc:spChg chg="add mod">
          <ac:chgData name="Lei Wu" userId="f083b2a8aea23a2f" providerId="LiveId" clId="{4A047586-1D98-4AC1-8BEB-9615AB1D6248}" dt="2021-03-29T16:30:52.845" v="6469" actId="1076"/>
          <ac:spMkLst>
            <pc:docMk/>
            <pc:sldMk cId="1173559317" sldId="779"/>
            <ac:spMk id="50" creationId="{8ECC8B2A-7DCA-411C-BC92-732A96D3C576}"/>
          </ac:spMkLst>
        </pc:spChg>
        <pc:spChg chg="add mod">
          <ac:chgData name="Lei Wu" userId="f083b2a8aea23a2f" providerId="LiveId" clId="{4A047586-1D98-4AC1-8BEB-9615AB1D6248}" dt="2021-03-29T16:30:52.845" v="6469" actId="1076"/>
          <ac:spMkLst>
            <pc:docMk/>
            <pc:sldMk cId="1173559317" sldId="779"/>
            <ac:spMk id="51" creationId="{7D9E4CDE-9F98-41E5-9E39-5DD246D955DF}"/>
          </ac:spMkLst>
        </pc:spChg>
        <pc:spChg chg="add mod">
          <ac:chgData name="Lei Wu" userId="f083b2a8aea23a2f" providerId="LiveId" clId="{4A047586-1D98-4AC1-8BEB-9615AB1D6248}" dt="2021-03-29T16:30:52.845" v="6469" actId="1076"/>
          <ac:spMkLst>
            <pc:docMk/>
            <pc:sldMk cId="1173559317" sldId="779"/>
            <ac:spMk id="52" creationId="{A6BD2456-936A-4AAA-A9D0-26753477AAF7}"/>
          </ac:spMkLst>
        </pc:spChg>
        <pc:spChg chg="add mod">
          <ac:chgData name="Lei Wu" userId="f083b2a8aea23a2f" providerId="LiveId" clId="{4A047586-1D98-4AC1-8BEB-9615AB1D6248}" dt="2021-03-29T16:30:52.845" v="6469" actId="1076"/>
          <ac:spMkLst>
            <pc:docMk/>
            <pc:sldMk cId="1173559317" sldId="779"/>
            <ac:spMk id="53" creationId="{A6D03D81-18B9-4841-90A2-84EE15184DD4}"/>
          </ac:spMkLst>
        </pc:spChg>
        <pc:spChg chg="add mod">
          <ac:chgData name="Lei Wu" userId="f083b2a8aea23a2f" providerId="LiveId" clId="{4A047586-1D98-4AC1-8BEB-9615AB1D6248}" dt="2021-03-29T16:30:52.845" v="6469" actId="1076"/>
          <ac:spMkLst>
            <pc:docMk/>
            <pc:sldMk cId="1173559317" sldId="779"/>
            <ac:spMk id="54" creationId="{FBBFFDC4-699D-4B9F-92F5-F356D913B6B7}"/>
          </ac:spMkLst>
        </pc:spChg>
        <pc:spChg chg="add mod">
          <ac:chgData name="Lei Wu" userId="f083b2a8aea23a2f" providerId="LiveId" clId="{4A047586-1D98-4AC1-8BEB-9615AB1D6248}" dt="2021-03-29T16:30:52.845" v="6469" actId="1076"/>
          <ac:spMkLst>
            <pc:docMk/>
            <pc:sldMk cId="1173559317" sldId="779"/>
            <ac:spMk id="55" creationId="{265F9C3E-4095-4857-8DC1-82905E4AE0EA}"/>
          </ac:spMkLst>
        </pc:spChg>
        <pc:spChg chg="add mod">
          <ac:chgData name="Lei Wu" userId="f083b2a8aea23a2f" providerId="LiveId" clId="{4A047586-1D98-4AC1-8BEB-9615AB1D6248}" dt="2021-03-29T16:30:52.845" v="6469" actId="1076"/>
          <ac:spMkLst>
            <pc:docMk/>
            <pc:sldMk cId="1173559317" sldId="779"/>
            <ac:spMk id="56" creationId="{BB3E41AE-B57E-4F67-AEB3-1D70ECF8EB89}"/>
          </ac:spMkLst>
        </pc:spChg>
        <pc:spChg chg="add mod">
          <ac:chgData name="Lei Wu" userId="f083b2a8aea23a2f" providerId="LiveId" clId="{4A047586-1D98-4AC1-8BEB-9615AB1D6248}" dt="2021-03-29T16:30:52.845" v="6469" actId="1076"/>
          <ac:spMkLst>
            <pc:docMk/>
            <pc:sldMk cId="1173559317" sldId="779"/>
            <ac:spMk id="57" creationId="{3FDDF2B2-1316-466A-AA42-7F18E7CD3D66}"/>
          </ac:spMkLst>
        </pc:spChg>
        <pc:spChg chg="add mod">
          <ac:chgData name="Lei Wu" userId="f083b2a8aea23a2f" providerId="LiveId" clId="{4A047586-1D98-4AC1-8BEB-9615AB1D6248}" dt="2021-03-29T16:30:52.845" v="6469" actId="1076"/>
          <ac:spMkLst>
            <pc:docMk/>
            <pc:sldMk cId="1173559317" sldId="779"/>
            <ac:spMk id="58" creationId="{B4385B6D-2A61-4B1D-B541-BB566423B7D3}"/>
          </ac:spMkLst>
        </pc:spChg>
        <pc:spChg chg="add mod">
          <ac:chgData name="Lei Wu" userId="f083b2a8aea23a2f" providerId="LiveId" clId="{4A047586-1D98-4AC1-8BEB-9615AB1D6248}" dt="2021-03-29T16:30:52.845" v="6469" actId="1076"/>
          <ac:spMkLst>
            <pc:docMk/>
            <pc:sldMk cId="1173559317" sldId="779"/>
            <ac:spMk id="59" creationId="{62977531-EEC1-404D-8533-83F8BF5D7C97}"/>
          </ac:spMkLst>
        </pc:spChg>
        <pc:spChg chg="add mod">
          <ac:chgData name="Lei Wu" userId="f083b2a8aea23a2f" providerId="LiveId" clId="{4A047586-1D98-4AC1-8BEB-9615AB1D6248}" dt="2021-03-29T16:30:52.845" v="6469" actId="1076"/>
          <ac:spMkLst>
            <pc:docMk/>
            <pc:sldMk cId="1173559317" sldId="779"/>
            <ac:spMk id="60" creationId="{6DAAC006-4B03-4F77-BC14-92D8CC33BC91}"/>
          </ac:spMkLst>
        </pc:spChg>
        <pc:spChg chg="add mod">
          <ac:chgData name="Lei Wu" userId="f083b2a8aea23a2f" providerId="LiveId" clId="{4A047586-1D98-4AC1-8BEB-9615AB1D6248}" dt="2021-03-29T16:30:52.845" v="6469" actId="1076"/>
          <ac:spMkLst>
            <pc:docMk/>
            <pc:sldMk cId="1173559317" sldId="779"/>
            <ac:spMk id="61" creationId="{80F0E25D-9A59-4648-A568-213388C24C07}"/>
          </ac:spMkLst>
        </pc:spChg>
        <pc:spChg chg="add mod">
          <ac:chgData name="Lei Wu" userId="f083b2a8aea23a2f" providerId="LiveId" clId="{4A047586-1D98-4AC1-8BEB-9615AB1D6248}" dt="2021-03-29T16:30:52.845" v="6469" actId="1076"/>
          <ac:spMkLst>
            <pc:docMk/>
            <pc:sldMk cId="1173559317" sldId="779"/>
            <ac:spMk id="62" creationId="{4EB7A88E-9CF4-470E-A471-000949296220}"/>
          </ac:spMkLst>
        </pc:spChg>
        <pc:spChg chg="add mod">
          <ac:chgData name="Lei Wu" userId="f083b2a8aea23a2f" providerId="LiveId" clId="{4A047586-1D98-4AC1-8BEB-9615AB1D6248}" dt="2021-03-29T16:30:52.845" v="6469" actId="1076"/>
          <ac:spMkLst>
            <pc:docMk/>
            <pc:sldMk cId="1173559317" sldId="779"/>
            <ac:spMk id="63" creationId="{A07A21D6-623F-4E09-8665-A6FF06B7DB02}"/>
          </ac:spMkLst>
        </pc:spChg>
        <pc:spChg chg="add mod">
          <ac:chgData name="Lei Wu" userId="f083b2a8aea23a2f" providerId="LiveId" clId="{4A047586-1D98-4AC1-8BEB-9615AB1D6248}" dt="2021-03-29T16:30:52.845" v="6469" actId="1076"/>
          <ac:spMkLst>
            <pc:docMk/>
            <pc:sldMk cId="1173559317" sldId="779"/>
            <ac:spMk id="64" creationId="{73AAE3DF-C48C-4422-BD84-4A7F5072580F}"/>
          </ac:spMkLst>
        </pc:spChg>
        <pc:spChg chg="add mod">
          <ac:chgData name="Lei Wu" userId="f083b2a8aea23a2f" providerId="LiveId" clId="{4A047586-1D98-4AC1-8BEB-9615AB1D6248}" dt="2021-03-29T16:30:52.845" v="6469" actId="1076"/>
          <ac:spMkLst>
            <pc:docMk/>
            <pc:sldMk cId="1173559317" sldId="779"/>
            <ac:spMk id="65" creationId="{ED264302-9B2A-43EB-8827-19DB5641EDD8}"/>
          </ac:spMkLst>
        </pc:spChg>
        <pc:spChg chg="add mod">
          <ac:chgData name="Lei Wu" userId="f083b2a8aea23a2f" providerId="LiveId" clId="{4A047586-1D98-4AC1-8BEB-9615AB1D6248}" dt="2021-03-29T16:30:52.845" v="6469" actId="1076"/>
          <ac:spMkLst>
            <pc:docMk/>
            <pc:sldMk cId="1173559317" sldId="779"/>
            <ac:spMk id="66" creationId="{B3240F66-8567-41C7-B800-D899F1A9C34A}"/>
          </ac:spMkLst>
        </pc:spChg>
        <pc:spChg chg="add mod">
          <ac:chgData name="Lei Wu" userId="f083b2a8aea23a2f" providerId="LiveId" clId="{4A047586-1D98-4AC1-8BEB-9615AB1D6248}" dt="2021-03-29T16:30:52.845" v="6469" actId="1076"/>
          <ac:spMkLst>
            <pc:docMk/>
            <pc:sldMk cId="1173559317" sldId="779"/>
            <ac:spMk id="67" creationId="{C25FDF3E-7684-4595-933A-6A95F673291E}"/>
          </ac:spMkLst>
        </pc:spChg>
        <pc:spChg chg="add mod">
          <ac:chgData name="Lei Wu" userId="f083b2a8aea23a2f" providerId="LiveId" clId="{4A047586-1D98-4AC1-8BEB-9615AB1D6248}" dt="2021-03-29T16:30:52.845" v="6469" actId="1076"/>
          <ac:spMkLst>
            <pc:docMk/>
            <pc:sldMk cId="1173559317" sldId="779"/>
            <ac:spMk id="68" creationId="{8AD764A8-6E47-4AEB-88D8-56D5EDAD5E3E}"/>
          </ac:spMkLst>
        </pc:spChg>
        <pc:spChg chg="add mod">
          <ac:chgData name="Lei Wu" userId="f083b2a8aea23a2f" providerId="LiveId" clId="{4A047586-1D98-4AC1-8BEB-9615AB1D6248}" dt="2021-03-29T16:30:52.845" v="6469" actId="1076"/>
          <ac:spMkLst>
            <pc:docMk/>
            <pc:sldMk cId="1173559317" sldId="779"/>
            <ac:spMk id="69" creationId="{1DC1B603-DA42-40E1-841C-F18723D668F8}"/>
          </ac:spMkLst>
        </pc:spChg>
        <pc:spChg chg="add mod">
          <ac:chgData name="Lei Wu" userId="f083b2a8aea23a2f" providerId="LiveId" clId="{4A047586-1D98-4AC1-8BEB-9615AB1D6248}" dt="2021-03-29T16:30:52.845" v="6469" actId="1076"/>
          <ac:spMkLst>
            <pc:docMk/>
            <pc:sldMk cId="1173559317" sldId="779"/>
            <ac:spMk id="70" creationId="{571D87AA-6C56-4603-B89D-8F61D3CF63FE}"/>
          </ac:spMkLst>
        </pc:spChg>
        <pc:spChg chg="add mod">
          <ac:chgData name="Lei Wu" userId="f083b2a8aea23a2f" providerId="LiveId" clId="{4A047586-1D98-4AC1-8BEB-9615AB1D6248}" dt="2021-03-29T16:30:52.845" v="6469" actId="1076"/>
          <ac:spMkLst>
            <pc:docMk/>
            <pc:sldMk cId="1173559317" sldId="779"/>
            <ac:spMk id="71" creationId="{56E5DA94-8F08-491C-971D-B1C828BB4698}"/>
          </ac:spMkLst>
        </pc:spChg>
        <pc:spChg chg="add mod">
          <ac:chgData name="Lei Wu" userId="f083b2a8aea23a2f" providerId="LiveId" clId="{4A047586-1D98-4AC1-8BEB-9615AB1D6248}" dt="2021-03-29T16:30:52.845" v="6469" actId="1076"/>
          <ac:spMkLst>
            <pc:docMk/>
            <pc:sldMk cId="1173559317" sldId="779"/>
            <ac:spMk id="72" creationId="{7227354D-F87A-43A9-A723-E4351E6CED1F}"/>
          </ac:spMkLst>
        </pc:spChg>
        <pc:spChg chg="mod">
          <ac:chgData name="Lei Wu" userId="f083b2a8aea23a2f" providerId="LiveId" clId="{4A047586-1D98-4AC1-8BEB-9615AB1D6248}" dt="2021-03-29T16:30:59.049" v="6470" actId="1076"/>
          <ac:spMkLst>
            <pc:docMk/>
            <pc:sldMk cId="1173559317" sldId="779"/>
            <ac:spMk id="74" creationId="{E5CD801A-E4D3-4147-9606-7F30A4AD115D}"/>
          </ac:spMkLst>
        </pc:spChg>
        <pc:spChg chg="mod">
          <ac:chgData name="Lei Wu" userId="f083b2a8aea23a2f" providerId="LiveId" clId="{4A047586-1D98-4AC1-8BEB-9615AB1D6248}" dt="2021-03-29T16:30:59.049" v="6470" actId="1076"/>
          <ac:spMkLst>
            <pc:docMk/>
            <pc:sldMk cId="1173559317" sldId="779"/>
            <ac:spMk id="75" creationId="{CFB22CFC-01DF-44BF-A637-A7A036F1CE0C}"/>
          </ac:spMkLst>
        </pc:spChg>
        <pc:spChg chg="mod">
          <ac:chgData name="Lei Wu" userId="f083b2a8aea23a2f" providerId="LiveId" clId="{4A047586-1D98-4AC1-8BEB-9615AB1D6248}" dt="2021-03-29T16:30:59.049" v="6470" actId="1076"/>
          <ac:spMkLst>
            <pc:docMk/>
            <pc:sldMk cId="1173559317" sldId="779"/>
            <ac:spMk id="76" creationId="{C216851D-563B-40DF-98C2-1AD32ADC8AD0}"/>
          </ac:spMkLst>
        </pc:spChg>
        <pc:spChg chg="mod">
          <ac:chgData name="Lei Wu" userId="f083b2a8aea23a2f" providerId="LiveId" clId="{4A047586-1D98-4AC1-8BEB-9615AB1D6248}" dt="2021-03-29T16:30:59.049" v="6470" actId="1076"/>
          <ac:spMkLst>
            <pc:docMk/>
            <pc:sldMk cId="1173559317" sldId="779"/>
            <ac:spMk id="77" creationId="{87E55C32-70B2-4486-A08E-8F16668235F3}"/>
          </ac:spMkLst>
        </pc:spChg>
        <pc:spChg chg="mod">
          <ac:chgData name="Lei Wu" userId="f083b2a8aea23a2f" providerId="LiveId" clId="{4A047586-1D98-4AC1-8BEB-9615AB1D6248}" dt="2021-03-29T16:30:59.049" v="6470" actId="1076"/>
          <ac:spMkLst>
            <pc:docMk/>
            <pc:sldMk cId="1173559317" sldId="779"/>
            <ac:spMk id="78" creationId="{0CFEDA9E-5AB8-48E4-A34A-99AC9377B6F0}"/>
          </ac:spMkLst>
        </pc:spChg>
        <pc:spChg chg="mod">
          <ac:chgData name="Lei Wu" userId="f083b2a8aea23a2f" providerId="LiveId" clId="{4A047586-1D98-4AC1-8BEB-9615AB1D6248}" dt="2021-03-29T16:30:59.049" v="6470" actId="1076"/>
          <ac:spMkLst>
            <pc:docMk/>
            <pc:sldMk cId="1173559317" sldId="779"/>
            <ac:spMk id="79" creationId="{497AD2EF-0A2D-4892-BAED-06FC33CD0B6F}"/>
          </ac:spMkLst>
        </pc:spChg>
        <pc:spChg chg="mod">
          <ac:chgData name="Lei Wu" userId="f083b2a8aea23a2f" providerId="LiveId" clId="{4A047586-1D98-4AC1-8BEB-9615AB1D6248}" dt="2021-03-29T16:30:59.049" v="6470" actId="1076"/>
          <ac:spMkLst>
            <pc:docMk/>
            <pc:sldMk cId="1173559317" sldId="779"/>
            <ac:spMk id="80" creationId="{1F8F32DE-9046-43F4-B59F-2FF62234C725}"/>
          </ac:spMkLst>
        </pc:spChg>
        <pc:spChg chg="mod">
          <ac:chgData name="Lei Wu" userId="f083b2a8aea23a2f" providerId="LiveId" clId="{4A047586-1D98-4AC1-8BEB-9615AB1D6248}" dt="2021-03-29T16:30:59.049" v="6470" actId="1076"/>
          <ac:spMkLst>
            <pc:docMk/>
            <pc:sldMk cId="1173559317" sldId="779"/>
            <ac:spMk id="81" creationId="{1A57D807-B6C3-44D6-BB07-C5F54CE39BC8}"/>
          </ac:spMkLst>
        </pc:spChg>
        <pc:spChg chg="mod">
          <ac:chgData name="Lei Wu" userId="f083b2a8aea23a2f" providerId="LiveId" clId="{4A047586-1D98-4AC1-8BEB-9615AB1D6248}" dt="2021-03-29T16:30:59.049" v="6470" actId="1076"/>
          <ac:spMkLst>
            <pc:docMk/>
            <pc:sldMk cId="1173559317" sldId="779"/>
            <ac:spMk id="82" creationId="{D039EE55-B9EB-4290-86BC-F8F85C3C9660}"/>
          </ac:spMkLst>
        </pc:spChg>
        <pc:spChg chg="mod">
          <ac:chgData name="Lei Wu" userId="f083b2a8aea23a2f" providerId="LiveId" clId="{4A047586-1D98-4AC1-8BEB-9615AB1D6248}" dt="2021-03-29T16:30:59.049" v="6470" actId="1076"/>
          <ac:spMkLst>
            <pc:docMk/>
            <pc:sldMk cId="1173559317" sldId="779"/>
            <ac:spMk id="83" creationId="{CC98BDD5-3B71-4F41-BD4B-E8CA0E4E9A83}"/>
          </ac:spMkLst>
        </pc:spChg>
        <pc:spChg chg="mod">
          <ac:chgData name="Lei Wu" userId="f083b2a8aea23a2f" providerId="LiveId" clId="{4A047586-1D98-4AC1-8BEB-9615AB1D6248}" dt="2021-03-29T16:30:59.049" v="6470" actId="1076"/>
          <ac:spMkLst>
            <pc:docMk/>
            <pc:sldMk cId="1173559317" sldId="779"/>
            <ac:spMk id="84" creationId="{6744ED41-C425-42F4-9E88-42FCDE87A507}"/>
          </ac:spMkLst>
        </pc:spChg>
        <pc:spChg chg="mod">
          <ac:chgData name="Lei Wu" userId="f083b2a8aea23a2f" providerId="LiveId" clId="{4A047586-1D98-4AC1-8BEB-9615AB1D6248}" dt="2021-03-29T16:30:59.049" v="6470" actId="1076"/>
          <ac:spMkLst>
            <pc:docMk/>
            <pc:sldMk cId="1173559317" sldId="779"/>
            <ac:spMk id="85" creationId="{B4B12EF8-1FC3-435C-8000-70602E9F12C4}"/>
          </ac:spMkLst>
        </pc:spChg>
        <pc:spChg chg="mod">
          <ac:chgData name="Lei Wu" userId="f083b2a8aea23a2f" providerId="LiveId" clId="{4A047586-1D98-4AC1-8BEB-9615AB1D6248}" dt="2021-03-29T16:30:59.049" v="6470" actId="1076"/>
          <ac:spMkLst>
            <pc:docMk/>
            <pc:sldMk cId="1173559317" sldId="779"/>
            <ac:spMk id="86" creationId="{60E452CC-A53B-47ED-AB43-740345F22DE1}"/>
          </ac:spMkLst>
        </pc:spChg>
        <pc:spChg chg="mod">
          <ac:chgData name="Lei Wu" userId="f083b2a8aea23a2f" providerId="LiveId" clId="{4A047586-1D98-4AC1-8BEB-9615AB1D6248}" dt="2021-03-29T16:30:59.049" v="6470" actId="1076"/>
          <ac:spMkLst>
            <pc:docMk/>
            <pc:sldMk cId="1173559317" sldId="779"/>
            <ac:spMk id="87" creationId="{2257EC3B-BB4D-4502-A4EF-D8E085580571}"/>
          </ac:spMkLst>
        </pc:spChg>
        <pc:spChg chg="mod">
          <ac:chgData name="Lei Wu" userId="f083b2a8aea23a2f" providerId="LiveId" clId="{4A047586-1D98-4AC1-8BEB-9615AB1D6248}" dt="2021-03-29T16:30:59.049" v="6470" actId="1076"/>
          <ac:spMkLst>
            <pc:docMk/>
            <pc:sldMk cId="1173559317" sldId="779"/>
            <ac:spMk id="88" creationId="{F1740B25-BD7C-4D12-B3D3-AC9F6736D938}"/>
          </ac:spMkLst>
        </pc:spChg>
        <pc:spChg chg="mod">
          <ac:chgData name="Lei Wu" userId="f083b2a8aea23a2f" providerId="LiveId" clId="{4A047586-1D98-4AC1-8BEB-9615AB1D6248}" dt="2021-03-29T16:30:59.049" v="6470" actId="1076"/>
          <ac:spMkLst>
            <pc:docMk/>
            <pc:sldMk cId="1173559317" sldId="779"/>
            <ac:spMk id="89" creationId="{00596AB6-DCBD-4707-B0BD-D4A199C7B02B}"/>
          </ac:spMkLst>
        </pc:spChg>
        <pc:spChg chg="mod">
          <ac:chgData name="Lei Wu" userId="f083b2a8aea23a2f" providerId="LiveId" clId="{4A047586-1D98-4AC1-8BEB-9615AB1D6248}" dt="2021-03-29T16:30:59.049" v="6470" actId="1076"/>
          <ac:spMkLst>
            <pc:docMk/>
            <pc:sldMk cId="1173559317" sldId="779"/>
            <ac:spMk id="90" creationId="{9DB76D0E-5A48-427B-88E2-21D68D61B44E}"/>
          </ac:spMkLst>
        </pc:spChg>
        <pc:spChg chg="mod">
          <ac:chgData name="Lei Wu" userId="f083b2a8aea23a2f" providerId="LiveId" clId="{4A047586-1D98-4AC1-8BEB-9615AB1D6248}" dt="2021-03-29T16:30:59.049" v="6470" actId="1076"/>
          <ac:spMkLst>
            <pc:docMk/>
            <pc:sldMk cId="1173559317" sldId="779"/>
            <ac:spMk id="91" creationId="{D5067C5A-F39A-4F40-BE1D-923E4DD72882}"/>
          </ac:spMkLst>
        </pc:spChg>
        <pc:spChg chg="mod">
          <ac:chgData name="Lei Wu" userId="f083b2a8aea23a2f" providerId="LiveId" clId="{4A047586-1D98-4AC1-8BEB-9615AB1D6248}" dt="2021-03-29T16:30:59.049" v="6470" actId="1076"/>
          <ac:spMkLst>
            <pc:docMk/>
            <pc:sldMk cId="1173559317" sldId="779"/>
            <ac:spMk id="92" creationId="{4C342E88-FE43-4875-A43A-915AB087C08B}"/>
          </ac:spMkLst>
        </pc:spChg>
        <pc:spChg chg="mod">
          <ac:chgData name="Lei Wu" userId="f083b2a8aea23a2f" providerId="LiveId" clId="{4A047586-1D98-4AC1-8BEB-9615AB1D6248}" dt="2021-03-29T16:30:59.049" v="6470" actId="1076"/>
          <ac:spMkLst>
            <pc:docMk/>
            <pc:sldMk cId="1173559317" sldId="779"/>
            <ac:spMk id="93" creationId="{2AB216F1-285C-4ED4-A43E-2FDD5B3F2AF1}"/>
          </ac:spMkLst>
        </pc:spChg>
        <pc:spChg chg="mod">
          <ac:chgData name="Lei Wu" userId="f083b2a8aea23a2f" providerId="LiveId" clId="{4A047586-1D98-4AC1-8BEB-9615AB1D6248}" dt="2021-03-29T16:30:59.049" v="6470" actId="1076"/>
          <ac:spMkLst>
            <pc:docMk/>
            <pc:sldMk cId="1173559317" sldId="779"/>
            <ac:spMk id="94" creationId="{11EE5506-7B7C-4413-8ECA-97BBC38273F0}"/>
          </ac:spMkLst>
        </pc:spChg>
        <pc:spChg chg="mod">
          <ac:chgData name="Lei Wu" userId="f083b2a8aea23a2f" providerId="LiveId" clId="{4A047586-1D98-4AC1-8BEB-9615AB1D6248}" dt="2021-03-29T16:30:59.049" v="6470" actId="1076"/>
          <ac:spMkLst>
            <pc:docMk/>
            <pc:sldMk cId="1173559317" sldId="779"/>
            <ac:spMk id="95" creationId="{EE647085-EACB-4405-BF02-EB00DE12B0D7}"/>
          </ac:spMkLst>
        </pc:spChg>
        <pc:spChg chg="mod">
          <ac:chgData name="Lei Wu" userId="f083b2a8aea23a2f" providerId="LiveId" clId="{4A047586-1D98-4AC1-8BEB-9615AB1D6248}" dt="2021-03-29T16:30:59.049" v="6470" actId="1076"/>
          <ac:spMkLst>
            <pc:docMk/>
            <pc:sldMk cId="1173559317" sldId="779"/>
            <ac:spMk id="96" creationId="{63A9F739-9CC4-4BDC-8CDA-3994928FA102}"/>
          </ac:spMkLst>
        </pc:spChg>
        <pc:spChg chg="mod">
          <ac:chgData name="Lei Wu" userId="f083b2a8aea23a2f" providerId="LiveId" clId="{4A047586-1D98-4AC1-8BEB-9615AB1D6248}" dt="2021-03-29T16:30:59.049" v="6470" actId="1076"/>
          <ac:spMkLst>
            <pc:docMk/>
            <pc:sldMk cId="1173559317" sldId="779"/>
            <ac:spMk id="97" creationId="{84151E8D-B64A-4DB2-9FDB-5A07E7DC6D78}"/>
          </ac:spMkLst>
        </pc:spChg>
        <pc:spChg chg="mod">
          <ac:chgData name="Lei Wu" userId="f083b2a8aea23a2f" providerId="LiveId" clId="{4A047586-1D98-4AC1-8BEB-9615AB1D6248}" dt="2021-03-29T16:30:59.049" v="6470" actId="1076"/>
          <ac:spMkLst>
            <pc:docMk/>
            <pc:sldMk cId="1173559317" sldId="779"/>
            <ac:spMk id="98" creationId="{9882E50E-A843-44D4-B7C6-4D1DC653D554}"/>
          </ac:spMkLst>
        </pc:spChg>
        <pc:spChg chg="mod">
          <ac:chgData name="Lei Wu" userId="f083b2a8aea23a2f" providerId="LiveId" clId="{4A047586-1D98-4AC1-8BEB-9615AB1D6248}" dt="2021-03-29T16:30:59.049" v="6470" actId="1076"/>
          <ac:spMkLst>
            <pc:docMk/>
            <pc:sldMk cId="1173559317" sldId="779"/>
            <ac:spMk id="99" creationId="{04484AD9-DA38-40BA-BBE3-148C0AEC432B}"/>
          </ac:spMkLst>
        </pc:spChg>
        <pc:spChg chg="mod">
          <ac:chgData name="Lei Wu" userId="f083b2a8aea23a2f" providerId="LiveId" clId="{4A047586-1D98-4AC1-8BEB-9615AB1D6248}" dt="2021-03-29T16:30:59.049" v="6470" actId="1076"/>
          <ac:spMkLst>
            <pc:docMk/>
            <pc:sldMk cId="1173559317" sldId="779"/>
            <ac:spMk id="100" creationId="{13F3FC10-61AE-455E-A557-83D0EC3A9C59}"/>
          </ac:spMkLst>
        </pc:spChg>
        <pc:spChg chg="mod">
          <ac:chgData name="Lei Wu" userId="f083b2a8aea23a2f" providerId="LiveId" clId="{4A047586-1D98-4AC1-8BEB-9615AB1D6248}" dt="2021-03-29T16:30:59.049" v="6470" actId="1076"/>
          <ac:spMkLst>
            <pc:docMk/>
            <pc:sldMk cId="1173559317" sldId="779"/>
            <ac:spMk id="101" creationId="{9B46167E-C3A5-489D-9276-663BD33A8231}"/>
          </ac:spMkLst>
        </pc:spChg>
        <pc:spChg chg="add mod">
          <ac:chgData name="Lei Wu" userId="f083b2a8aea23a2f" providerId="LiveId" clId="{4A047586-1D98-4AC1-8BEB-9615AB1D6248}" dt="2021-03-29T16:30:59.049" v="6470" actId="1076"/>
          <ac:spMkLst>
            <pc:docMk/>
            <pc:sldMk cId="1173559317" sldId="779"/>
            <ac:spMk id="102" creationId="{396D61AD-6A80-4161-824F-1DCEDCB3DF03}"/>
          </ac:spMkLst>
        </pc:spChg>
        <pc:grpChg chg="add mod">
          <ac:chgData name="Lei Wu" userId="f083b2a8aea23a2f" providerId="LiveId" clId="{4A047586-1D98-4AC1-8BEB-9615AB1D6248}" dt="2021-03-29T16:30:52.845" v="6469" actId="1076"/>
          <ac:grpSpMkLst>
            <pc:docMk/>
            <pc:sldMk cId="1173559317" sldId="779"/>
            <ac:grpSpMk id="4" creationId="{5AD76F5F-5B66-436E-9780-2F2EB296DFF8}"/>
          </ac:grpSpMkLst>
        </pc:grpChg>
        <pc:grpChg chg="del">
          <ac:chgData name="Lei Wu" userId="f083b2a8aea23a2f" providerId="LiveId" clId="{4A047586-1D98-4AC1-8BEB-9615AB1D6248}" dt="2021-03-29T16:26:51.047" v="6424" actId="478"/>
          <ac:grpSpMkLst>
            <pc:docMk/>
            <pc:sldMk cId="1173559317" sldId="779"/>
            <ac:grpSpMk id="6" creationId="{F6B662B3-739F-4AF2-A659-222BB23BC2EC}"/>
          </ac:grpSpMkLst>
        </pc:grpChg>
        <pc:grpChg chg="add mod">
          <ac:chgData name="Lei Wu" userId="f083b2a8aea23a2f" providerId="LiveId" clId="{4A047586-1D98-4AC1-8BEB-9615AB1D6248}" dt="2021-03-29T16:30:59.049" v="6470" actId="1076"/>
          <ac:grpSpMkLst>
            <pc:docMk/>
            <pc:sldMk cId="1173559317" sldId="779"/>
            <ac:grpSpMk id="73" creationId="{253AD221-023A-4546-9DE4-C1612C61B815}"/>
          </ac:grpSpMkLst>
        </pc:grpChg>
        <pc:grpChg chg="add mod">
          <ac:chgData name="Lei Wu" userId="f083b2a8aea23a2f" providerId="LiveId" clId="{4A047586-1D98-4AC1-8BEB-9615AB1D6248}" dt="2021-03-29T16:30:59.049" v="6470" actId="1076"/>
          <ac:grpSpMkLst>
            <pc:docMk/>
            <pc:sldMk cId="1173559317" sldId="779"/>
            <ac:grpSpMk id="103" creationId="{27E8B8ED-C79E-4F58-A3F2-AE25A7C8D7BA}"/>
          </ac:grpSpMkLst>
        </pc:grpChg>
      </pc:sldChg>
      <pc:sldChg chg="delSp modSp add mod modNotesTx">
        <pc:chgData name="Lei Wu" userId="f083b2a8aea23a2f" providerId="LiveId" clId="{4A047586-1D98-4AC1-8BEB-9615AB1D6248}" dt="2021-03-29T18:42:54.582" v="9481" actId="20577"/>
        <pc:sldMkLst>
          <pc:docMk/>
          <pc:sldMk cId="4050689291" sldId="780"/>
        </pc:sldMkLst>
        <pc:spChg chg="mod">
          <ac:chgData name="Lei Wu" userId="f083b2a8aea23a2f" providerId="LiveId" clId="{4A047586-1D98-4AC1-8BEB-9615AB1D6248}" dt="2021-03-29T18:42:54.582" v="9481" actId="20577"/>
          <ac:spMkLst>
            <pc:docMk/>
            <pc:sldMk cId="4050689291" sldId="780"/>
            <ac:spMk id="2" creationId="{00000000-0000-0000-0000-000000000000}"/>
          </ac:spMkLst>
        </pc:spChg>
        <pc:spChg chg="mod">
          <ac:chgData name="Lei Wu" userId="f083b2a8aea23a2f" providerId="LiveId" clId="{4A047586-1D98-4AC1-8BEB-9615AB1D6248}" dt="2021-03-29T17:39:51.784" v="6896" actId="20577"/>
          <ac:spMkLst>
            <pc:docMk/>
            <pc:sldMk cId="4050689291" sldId="780"/>
            <ac:spMk id="3" creationId="{00000000-0000-0000-0000-000000000000}"/>
          </ac:spMkLst>
        </pc:spChg>
        <pc:grpChg chg="del">
          <ac:chgData name="Lei Wu" userId="f083b2a8aea23a2f" providerId="LiveId" clId="{4A047586-1D98-4AC1-8BEB-9615AB1D6248}" dt="2021-03-29T16:31:44.315" v="6474" actId="478"/>
          <ac:grpSpMkLst>
            <pc:docMk/>
            <pc:sldMk cId="4050689291" sldId="780"/>
            <ac:grpSpMk id="6" creationId="{F6B662B3-739F-4AF2-A659-222BB23BC2EC}"/>
          </ac:grpSpMkLst>
        </pc:grpChg>
      </pc:sldChg>
      <pc:sldChg chg="modSp add mod modNotesTx">
        <pc:chgData name="Lei Wu" userId="f083b2a8aea23a2f" providerId="LiveId" clId="{4A047586-1D98-4AC1-8BEB-9615AB1D6248}" dt="2021-03-29T18:25:36.536" v="7851" actId="20577"/>
        <pc:sldMkLst>
          <pc:docMk/>
          <pc:sldMk cId="1772276488" sldId="781"/>
        </pc:sldMkLst>
        <pc:spChg chg="mod">
          <ac:chgData name="Lei Wu" userId="f083b2a8aea23a2f" providerId="LiveId" clId="{4A047586-1D98-4AC1-8BEB-9615AB1D6248}" dt="2021-03-29T17:19:17.857" v="6842"/>
          <ac:spMkLst>
            <pc:docMk/>
            <pc:sldMk cId="1772276488" sldId="781"/>
            <ac:spMk id="2" creationId="{00000000-0000-0000-0000-000000000000}"/>
          </ac:spMkLst>
        </pc:spChg>
        <pc:spChg chg="mod">
          <ac:chgData name="Lei Wu" userId="f083b2a8aea23a2f" providerId="LiveId" clId="{4A047586-1D98-4AC1-8BEB-9615AB1D6248}" dt="2021-03-29T17:19:41.627" v="6845" actId="114"/>
          <ac:spMkLst>
            <pc:docMk/>
            <pc:sldMk cId="1772276488" sldId="781"/>
            <ac:spMk id="3" creationId="{00000000-0000-0000-0000-000000000000}"/>
          </ac:spMkLst>
        </pc:spChg>
      </pc:sldChg>
      <pc:sldChg chg="addSp delSp modSp add mod modNotesTx">
        <pc:chgData name="Lei Wu" userId="f083b2a8aea23a2f" providerId="LiveId" clId="{4A047586-1D98-4AC1-8BEB-9615AB1D6248}" dt="2021-03-29T18:25:51.888" v="7852" actId="20577"/>
        <pc:sldMkLst>
          <pc:docMk/>
          <pc:sldMk cId="2194089362" sldId="782"/>
        </pc:sldMkLst>
        <pc:spChg chg="mod">
          <ac:chgData name="Lei Wu" userId="f083b2a8aea23a2f" providerId="LiveId" clId="{4A047586-1D98-4AC1-8BEB-9615AB1D6248}" dt="2021-03-29T18:05:02.488" v="7276"/>
          <ac:spMkLst>
            <pc:docMk/>
            <pc:sldMk cId="2194089362" sldId="782"/>
            <ac:spMk id="2" creationId="{00000000-0000-0000-0000-000000000000}"/>
          </ac:spMkLst>
        </pc:spChg>
        <pc:spChg chg="mod">
          <ac:chgData name="Lei Wu" userId="f083b2a8aea23a2f" providerId="LiveId" clId="{4A047586-1D98-4AC1-8BEB-9615AB1D6248}" dt="2021-03-29T18:25:51.888" v="7852" actId="20577"/>
          <ac:spMkLst>
            <pc:docMk/>
            <pc:sldMk cId="2194089362" sldId="782"/>
            <ac:spMk id="3" creationId="{00000000-0000-0000-0000-000000000000}"/>
          </ac:spMkLst>
        </pc:spChg>
        <pc:spChg chg="add mod">
          <ac:chgData name="Lei Wu" userId="f083b2a8aea23a2f" providerId="LiveId" clId="{4A047586-1D98-4AC1-8BEB-9615AB1D6248}" dt="2021-03-29T18:21:34.943" v="7658" actId="1076"/>
          <ac:spMkLst>
            <pc:docMk/>
            <pc:sldMk cId="2194089362" sldId="782"/>
            <ac:spMk id="4" creationId="{FFDF84EC-82A0-46F1-BA30-4312F62D048F}"/>
          </ac:spMkLst>
        </pc:spChg>
        <pc:spChg chg="mod">
          <ac:chgData name="Lei Wu" userId="f083b2a8aea23a2f" providerId="LiveId" clId="{4A047586-1D98-4AC1-8BEB-9615AB1D6248}" dt="2021-03-29T18:21:22.253" v="7656" actId="1076"/>
          <ac:spMkLst>
            <pc:docMk/>
            <pc:sldMk cId="2194089362" sldId="782"/>
            <ac:spMk id="7" creationId="{D1C55725-B024-46F3-86DB-C45909FADDDD}"/>
          </ac:spMkLst>
        </pc:spChg>
        <pc:spChg chg="mod">
          <ac:chgData name="Lei Wu" userId="f083b2a8aea23a2f" providerId="LiveId" clId="{4A047586-1D98-4AC1-8BEB-9615AB1D6248}" dt="2021-03-29T18:21:22.253" v="7656" actId="1076"/>
          <ac:spMkLst>
            <pc:docMk/>
            <pc:sldMk cId="2194089362" sldId="782"/>
            <ac:spMk id="8" creationId="{49626400-2AB1-4DCC-AEF0-4719E8373FDF}"/>
          </ac:spMkLst>
        </pc:spChg>
        <pc:spChg chg="mod">
          <ac:chgData name="Lei Wu" userId="f083b2a8aea23a2f" providerId="LiveId" clId="{4A047586-1D98-4AC1-8BEB-9615AB1D6248}" dt="2021-03-29T18:21:22.253" v="7656" actId="1076"/>
          <ac:spMkLst>
            <pc:docMk/>
            <pc:sldMk cId="2194089362" sldId="782"/>
            <ac:spMk id="9" creationId="{DA476034-CFBE-4727-8E58-B8294FAAA459}"/>
          </ac:spMkLst>
        </pc:spChg>
        <pc:spChg chg="mod">
          <ac:chgData name="Lei Wu" userId="f083b2a8aea23a2f" providerId="LiveId" clId="{4A047586-1D98-4AC1-8BEB-9615AB1D6248}" dt="2021-03-29T18:21:22.253" v="7656" actId="1076"/>
          <ac:spMkLst>
            <pc:docMk/>
            <pc:sldMk cId="2194089362" sldId="782"/>
            <ac:spMk id="10" creationId="{E7CAD242-1993-4807-9CD6-87293E1ECFBC}"/>
          </ac:spMkLst>
        </pc:spChg>
        <pc:spChg chg="mod">
          <ac:chgData name="Lei Wu" userId="f083b2a8aea23a2f" providerId="LiveId" clId="{4A047586-1D98-4AC1-8BEB-9615AB1D6248}" dt="2021-03-29T18:21:22.253" v="7656" actId="1076"/>
          <ac:spMkLst>
            <pc:docMk/>
            <pc:sldMk cId="2194089362" sldId="782"/>
            <ac:spMk id="11" creationId="{2F9D9C57-519C-4204-8B69-C52302550319}"/>
          </ac:spMkLst>
        </pc:spChg>
        <pc:spChg chg="mod">
          <ac:chgData name="Lei Wu" userId="f083b2a8aea23a2f" providerId="LiveId" clId="{4A047586-1D98-4AC1-8BEB-9615AB1D6248}" dt="2021-03-29T18:21:22.253" v="7656" actId="1076"/>
          <ac:spMkLst>
            <pc:docMk/>
            <pc:sldMk cId="2194089362" sldId="782"/>
            <ac:spMk id="12" creationId="{66C55F97-633C-447C-8497-AE9E153E2CD7}"/>
          </ac:spMkLst>
        </pc:spChg>
        <pc:spChg chg="mod">
          <ac:chgData name="Lei Wu" userId="f083b2a8aea23a2f" providerId="LiveId" clId="{4A047586-1D98-4AC1-8BEB-9615AB1D6248}" dt="2021-03-29T18:21:22.253" v="7656" actId="1076"/>
          <ac:spMkLst>
            <pc:docMk/>
            <pc:sldMk cId="2194089362" sldId="782"/>
            <ac:spMk id="13" creationId="{EFEFD2CC-F92E-4914-B0FB-7B119B909BF6}"/>
          </ac:spMkLst>
        </pc:spChg>
        <pc:spChg chg="mod">
          <ac:chgData name="Lei Wu" userId="f083b2a8aea23a2f" providerId="LiveId" clId="{4A047586-1D98-4AC1-8BEB-9615AB1D6248}" dt="2021-03-29T18:21:22.253" v="7656" actId="1076"/>
          <ac:spMkLst>
            <pc:docMk/>
            <pc:sldMk cId="2194089362" sldId="782"/>
            <ac:spMk id="14" creationId="{CADB75B2-3EC3-4CFD-8B68-643E26F01798}"/>
          </ac:spMkLst>
        </pc:spChg>
        <pc:spChg chg="mod">
          <ac:chgData name="Lei Wu" userId="f083b2a8aea23a2f" providerId="LiveId" clId="{4A047586-1D98-4AC1-8BEB-9615AB1D6248}" dt="2021-03-29T18:21:22.253" v="7656" actId="1076"/>
          <ac:spMkLst>
            <pc:docMk/>
            <pc:sldMk cId="2194089362" sldId="782"/>
            <ac:spMk id="15" creationId="{74068115-2591-48EC-901F-A5DC0608B4D8}"/>
          </ac:spMkLst>
        </pc:spChg>
        <pc:spChg chg="mod">
          <ac:chgData name="Lei Wu" userId="f083b2a8aea23a2f" providerId="LiveId" clId="{4A047586-1D98-4AC1-8BEB-9615AB1D6248}" dt="2021-03-29T18:21:22.253" v="7656" actId="1076"/>
          <ac:spMkLst>
            <pc:docMk/>
            <pc:sldMk cId="2194089362" sldId="782"/>
            <ac:spMk id="16" creationId="{3F9FAE59-EC3D-4C0D-8E12-F7101BF1083A}"/>
          </ac:spMkLst>
        </pc:spChg>
        <pc:spChg chg="mod">
          <ac:chgData name="Lei Wu" userId="f083b2a8aea23a2f" providerId="LiveId" clId="{4A047586-1D98-4AC1-8BEB-9615AB1D6248}" dt="2021-03-29T18:21:22.253" v="7656" actId="1076"/>
          <ac:spMkLst>
            <pc:docMk/>
            <pc:sldMk cId="2194089362" sldId="782"/>
            <ac:spMk id="17" creationId="{D2539323-60D0-4CD3-AB3B-0B36553E1015}"/>
          </ac:spMkLst>
        </pc:spChg>
        <pc:spChg chg="mod">
          <ac:chgData name="Lei Wu" userId="f083b2a8aea23a2f" providerId="LiveId" clId="{4A047586-1D98-4AC1-8BEB-9615AB1D6248}" dt="2021-03-29T18:21:22.253" v="7656" actId="1076"/>
          <ac:spMkLst>
            <pc:docMk/>
            <pc:sldMk cId="2194089362" sldId="782"/>
            <ac:spMk id="18" creationId="{773DA9E2-0ACD-4D7F-A5ED-672B6152F4C3}"/>
          </ac:spMkLst>
        </pc:spChg>
        <pc:spChg chg="mod">
          <ac:chgData name="Lei Wu" userId="f083b2a8aea23a2f" providerId="LiveId" clId="{4A047586-1D98-4AC1-8BEB-9615AB1D6248}" dt="2021-03-29T18:21:22.253" v="7656" actId="1076"/>
          <ac:spMkLst>
            <pc:docMk/>
            <pc:sldMk cId="2194089362" sldId="782"/>
            <ac:spMk id="19" creationId="{7D025E43-12C3-4B78-A76C-7073FDA60C00}"/>
          </ac:spMkLst>
        </pc:spChg>
        <pc:spChg chg="mod">
          <ac:chgData name="Lei Wu" userId="f083b2a8aea23a2f" providerId="LiveId" clId="{4A047586-1D98-4AC1-8BEB-9615AB1D6248}" dt="2021-03-29T18:21:22.253" v="7656" actId="1076"/>
          <ac:spMkLst>
            <pc:docMk/>
            <pc:sldMk cId="2194089362" sldId="782"/>
            <ac:spMk id="20" creationId="{56CF297C-F815-4E29-9921-B2857728DFBD}"/>
          </ac:spMkLst>
        </pc:spChg>
        <pc:spChg chg="mod">
          <ac:chgData name="Lei Wu" userId="f083b2a8aea23a2f" providerId="LiveId" clId="{4A047586-1D98-4AC1-8BEB-9615AB1D6248}" dt="2021-03-29T18:21:22.253" v="7656" actId="1076"/>
          <ac:spMkLst>
            <pc:docMk/>
            <pc:sldMk cId="2194089362" sldId="782"/>
            <ac:spMk id="21" creationId="{02815ED3-AE82-428E-9C6E-BB93C6BC3F3D}"/>
          </ac:spMkLst>
        </pc:spChg>
        <pc:spChg chg="mod">
          <ac:chgData name="Lei Wu" userId="f083b2a8aea23a2f" providerId="LiveId" clId="{4A047586-1D98-4AC1-8BEB-9615AB1D6248}" dt="2021-03-29T18:21:22.253" v="7656" actId="1076"/>
          <ac:spMkLst>
            <pc:docMk/>
            <pc:sldMk cId="2194089362" sldId="782"/>
            <ac:spMk id="22" creationId="{3C8F92D1-D8CE-4978-88A3-3BA182AFD279}"/>
          </ac:spMkLst>
        </pc:spChg>
        <pc:spChg chg="mod">
          <ac:chgData name="Lei Wu" userId="f083b2a8aea23a2f" providerId="LiveId" clId="{4A047586-1D98-4AC1-8BEB-9615AB1D6248}" dt="2021-03-29T18:21:22.253" v="7656" actId="1076"/>
          <ac:spMkLst>
            <pc:docMk/>
            <pc:sldMk cId="2194089362" sldId="782"/>
            <ac:spMk id="23" creationId="{CCE0E654-5274-475A-B649-36ABE8700CA4}"/>
          </ac:spMkLst>
        </pc:spChg>
        <pc:spChg chg="mod">
          <ac:chgData name="Lei Wu" userId="f083b2a8aea23a2f" providerId="LiveId" clId="{4A047586-1D98-4AC1-8BEB-9615AB1D6248}" dt="2021-03-29T18:21:22.253" v="7656" actId="1076"/>
          <ac:spMkLst>
            <pc:docMk/>
            <pc:sldMk cId="2194089362" sldId="782"/>
            <ac:spMk id="24" creationId="{F212DF11-5A2E-451C-8D13-1AD32FD22EA3}"/>
          </ac:spMkLst>
        </pc:spChg>
        <pc:spChg chg="mod">
          <ac:chgData name="Lei Wu" userId="f083b2a8aea23a2f" providerId="LiveId" clId="{4A047586-1D98-4AC1-8BEB-9615AB1D6248}" dt="2021-03-29T18:21:22.253" v="7656" actId="1076"/>
          <ac:spMkLst>
            <pc:docMk/>
            <pc:sldMk cId="2194089362" sldId="782"/>
            <ac:spMk id="25" creationId="{36D6B17A-FBF6-431A-9D75-8F7471C06E26}"/>
          </ac:spMkLst>
        </pc:spChg>
        <pc:spChg chg="mod">
          <ac:chgData name="Lei Wu" userId="f083b2a8aea23a2f" providerId="LiveId" clId="{4A047586-1D98-4AC1-8BEB-9615AB1D6248}" dt="2021-03-29T18:21:22.253" v="7656" actId="1076"/>
          <ac:spMkLst>
            <pc:docMk/>
            <pc:sldMk cId="2194089362" sldId="782"/>
            <ac:spMk id="26" creationId="{929DB10B-BE66-43D3-AF15-82A2E6CD49A3}"/>
          </ac:spMkLst>
        </pc:spChg>
        <pc:spChg chg="mod">
          <ac:chgData name="Lei Wu" userId="f083b2a8aea23a2f" providerId="LiveId" clId="{4A047586-1D98-4AC1-8BEB-9615AB1D6248}" dt="2021-03-29T18:21:22.253" v="7656" actId="1076"/>
          <ac:spMkLst>
            <pc:docMk/>
            <pc:sldMk cId="2194089362" sldId="782"/>
            <ac:spMk id="27" creationId="{4DBB81D3-4098-4B4E-9494-B2027E4A6DB1}"/>
          </ac:spMkLst>
        </pc:spChg>
        <pc:spChg chg="mod">
          <ac:chgData name="Lei Wu" userId="f083b2a8aea23a2f" providerId="LiveId" clId="{4A047586-1D98-4AC1-8BEB-9615AB1D6248}" dt="2021-03-29T18:21:22.253" v="7656" actId="1076"/>
          <ac:spMkLst>
            <pc:docMk/>
            <pc:sldMk cId="2194089362" sldId="782"/>
            <ac:spMk id="28" creationId="{E2706298-014E-4D9F-A1B9-380B318B8CB2}"/>
          </ac:spMkLst>
        </pc:spChg>
        <pc:spChg chg="mod">
          <ac:chgData name="Lei Wu" userId="f083b2a8aea23a2f" providerId="LiveId" clId="{4A047586-1D98-4AC1-8BEB-9615AB1D6248}" dt="2021-03-29T18:21:22.253" v="7656" actId="1076"/>
          <ac:spMkLst>
            <pc:docMk/>
            <pc:sldMk cId="2194089362" sldId="782"/>
            <ac:spMk id="29" creationId="{4AC762E0-61A7-4328-99B2-5535FCC857C6}"/>
          </ac:spMkLst>
        </pc:spChg>
        <pc:spChg chg="mod">
          <ac:chgData name="Lei Wu" userId="f083b2a8aea23a2f" providerId="LiveId" clId="{4A047586-1D98-4AC1-8BEB-9615AB1D6248}" dt="2021-03-29T18:21:22.253" v="7656" actId="1076"/>
          <ac:spMkLst>
            <pc:docMk/>
            <pc:sldMk cId="2194089362" sldId="782"/>
            <ac:spMk id="30" creationId="{D44D27C3-3879-44AA-8487-0B864B39C7A6}"/>
          </ac:spMkLst>
        </pc:spChg>
        <pc:spChg chg="mod">
          <ac:chgData name="Lei Wu" userId="f083b2a8aea23a2f" providerId="LiveId" clId="{4A047586-1D98-4AC1-8BEB-9615AB1D6248}" dt="2021-03-29T18:21:22.253" v="7656" actId="1076"/>
          <ac:spMkLst>
            <pc:docMk/>
            <pc:sldMk cId="2194089362" sldId="782"/>
            <ac:spMk id="31" creationId="{7F60DA94-5351-4E77-AD75-A88C691C4DE9}"/>
          </ac:spMkLst>
        </pc:spChg>
        <pc:spChg chg="del mod">
          <ac:chgData name="Lei Wu" userId="f083b2a8aea23a2f" providerId="LiveId" clId="{4A047586-1D98-4AC1-8BEB-9615AB1D6248}" dt="2021-03-29T18:11:07.623" v="7423" actId="478"/>
          <ac:spMkLst>
            <pc:docMk/>
            <pc:sldMk cId="2194089362" sldId="782"/>
            <ac:spMk id="34" creationId="{34312C19-1B2A-4D86-86EB-8047E9B02795}"/>
          </ac:spMkLst>
        </pc:spChg>
        <pc:spChg chg="del mod">
          <ac:chgData name="Lei Wu" userId="f083b2a8aea23a2f" providerId="LiveId" clId="{4A047586-1D98-4AC1-8BEB-9615AB1D6248}" dt="2021-03-29T18:12:25.999" v="7472" actId="478"/>
          <ac:spMkLst>
            <pc:docMk/>
            <pc:sldMk cId="2194089362" sldId="782"/>
            <ac:spMk id="35" creationId="{72164966-0604-4C95-956E-F968E72C39DD}"/>
          </ac:spMkLst>
        </pc:spChg>
        <pc:spChg chg="mod">
          <ac:chgData name="Lei Wu" userId="f083b2a8aea23a2f" providerId="LiveId" clId="{4A047586-1D98-4AC1-8BEB-9615AB1D6248}" dt="2021-03-29T18:21:22.253" v="7656" actId="1076"/>
          <ac:spMkLst>
            <pc:docMk/>
            <pc:sldMk cId="2194089362" sldId="782"/>
            <ac:spMk id="36" creationId="{E12EA8CE-2446-4F45-A3C6-112E54587B23}"/>
          </ac:spMkLst>
        </pc:spChg>
        <pc:spChg chg="mod">
          <ac:chgData name="Lei Wu" userId="f083b2a8aea23a2f" providerId="LiveId" clId="{4A047586-1D98-4AC1-8BEB-9615AB1D6248}" dt="2021-03-29T18:21:22.253" v="7656" actId="1076"/>
          <ac:spMkLst>
            <pc:docMk/>
            <pc:sldMk cId="2194089362" sldId="782"/>
            <ac:spMk id="37" creationId="{F49CC342-A9EE-4A3D-BA5C-C5EAE5A52052}"/>
          </ac:spMkLst>
        </pc:spChg>
        <pc:spChg chg="mod">
          <ac:chgData name="Lei Wu" userId="f083b2a8aea23a2f" providerId="LiveId" clId="{4A047586-1D98-4AC1-8BEB-9615AB1D6248}" dt="2021-03-29T18:21:22.253" v="7656" actId="1076"/>
          <ac:spMkLst>
            <pc:docMk/>
            <pc:sldMk cId="2194089362" sldId="782"/>
            <ac:spMk id="38" creationId="{6109242F-AF6D-484D-AB75-85C658E6390D}"/>
          </ac:spMkLst>
        </pc:spChg>
        <pc:spChg chg="mod">
          <ac:chgData name="Lei Wu" userId="f083b2a8aea23a2f" providerId="LiveId" clId="{4A047586-1D98-4AC1-8BEB-9615AB1D6248}" dt="2021-03-29T18:21:22.253" v="7656" actId="1076"/>
          <ac:spMkLst>
            <pc:docMk/>
            <pc:sldMk cId="2194089362" sldId="782"/>
            <ac:spMk id="39" creationId="{F49D96D1-CE39-4953-A17B-01F5109D7EF2}"/>
          </ac:spMkLst>
        </pc:spChg>
        <pc:spChg chg="mod">
          <ac:chgData name="Lei Wu" userId="f083b2a8aea23a2f" providerId="LiveId" clId="{4A047586-1D98-4AC1-8BEB-9615AB1D6248}" dt="2021-03-29T18:21:22.253" v="7656" actId="1076"/>
          <ac:spMkLst>
            <pc:docMk/>
            <pc:sldMk cId="2194089362" sldId="782"/>
            <ac:spMk id="40" creationId="{4CDF848A-F898-4D53-9A0F-6391A60A9826}"/>
          </ac:spMkLst>
        </pc:spChg>
        <pc:spChg chg="del mod">
          <ac:chgData name="Lei Wu" userId="f083b2a8aea23a2f" providerId="LiveId" clId="{4A047586-1D98-4AC1-8BEB-9615AB1D6248}" dt="2021-03-29T18:12:01.733" v="7468" actId="478"/>
          <ac:spMkLst>
            <pc:docMk/>
            <pc:sldMk cId="2194089362" sldId="782"/>
            <ac:spMk id="41" creationId="{F3AF556E-FF99-4F65-AA8C-BC6C3C2616C6}"/>
          </ac:spMkLst>
        </pc:spChg>
        <pc:spChg chg="mod">
          <ac:chgData name="Lei Wu" userId="f083b2a8aea23a2f" providerId="LiveId" clId="{4A047586-1D98-4AC1-8BEB-9615AB1D6248}" dt="2021-03-29T18:21:28.756" v="7657" actId="1076"/>
          <ac:spMkLst>
            <pc:docMk/>
            <pc:sldMk cId="2194089362" sldId="782"/>
            <ac:spMk id="43" creationId="{10162EC9-3804-4A04-A264-B0302DFA8D78}"/>
          </ac:spMkLst>
        </pc:spChg>
        <pc:spChg chg="mod">
          <ac:chgData name="Lei Wu" userId="f083b2a8aea23a2f" providerId="LiveId" clId="{4A047586-1D98-4AC1-8BEB-9615AB1D6248}" dt="2021-03-29T18:21:28.756" v="7657" actId="1076"/>
          <ac:spMkLst>
            <pc:docMk/>
            <pc:sldMk cId="2194089362" sldId="782"/>
            <ac:spMk id="44" creationId="{E470D34D-7E01-4678-86F9-2B16AB11967F}"/>
          </ac:spMkLst>
        </pc:spChg>
        <pc:spChg chg="mod">
          <ac:chgData name="Lei Wu" userId="f083b2a8aea23a2f" providerId="LiveId" clId="{4A047586-1D98-4AC1-8BEB-9615AB1D6248}" dt="2021-03-29T18:21:28.756" v="7657" actId="1076"/>
          <ac:spMkLst>
            <pc:docMk/>
            <pc:sldMk cId="2194089362" sldId="782"/>
            <ac:spMk id="45" creationId="{582E526E-ECE8-436F-BEF4-6E58732146F6}"/>
          </ac:spMkLst>
        </pc:spChg>
        <pc:spChg chg="mod">
          <ac:chgData name="Lei Wu" userId="f083b2a8aea23a2f" providerId="LiveId" clId="{4A047586-1D98-4AC1-8BEB-9615AB1D6248}" dt="2021-03-29T18:21:28.756" v="7657" actId="1076"/>
          <ac:spMkLst>
            <pc:docMk/>
            <pc:sldMk cId="2194089362" sldId="782"/>
            <ac:spMk id="46" creationId="{F7B07810-5F2C-47D4-874F-8103B66976B0}"/>
          </ac:spMkLst>
        </pc:spChg>
        <pc:spChg chg="mod">
          <ac:chgData name="Lei Wu" userId="f083b2a8aea23a2f" providerId="LiveId" clId="{4A047586-1D98-4AC1-8BEB-9615AB1D6248}" dt="2021-03-29T18:21:28.756" v="7657" actId="1076"/>
          <ac:spMkLst>
            <pc:docMk/>
            <pc:sldMk cId="2194089362" sldId="782"/>
            <ac:spMk id="47" creationId="{09FFD583-5298-4D5C-864A-E4C454F3758B}"/>
          </ac:spMkLst>
        </pc:spChg>
        <pc:spChg chg="mod">
          <ac:chgData name="Lei Wu" userId="f083b2a8aea23a2f" providerId="LiveId" clId="{4A047586-1D98-4AC1-8BEB-9615AB1D6248}" dt="2021-03-29T18:21:28.756" v="7657" actId="1076"/>
          <ac:spMkLst>
            <pc:docMk/>
            <pc:sldMk cId="2194089362" sldId="782"/>
            <ac:spMk id="48" creationId="{A9A10DE7-5E62-4D41-BCAD-DBD95FEFA0FF}"/>
          </ac:spMkLst>
        </pc:spChg>
        <pc:spChg chg="mod">
          <ac:chgData name="Lei Wu" userId="f083b2a8aea23a2f" providerId="LiveId" clId="{4A047586-1D98-4AC1-8BEB-9615AB1D6248}" dt="2021-03-29T18:21:28.756" v="7657" actId="1076"/>
          <ac:spMkLst>
            <pc:docMk/>
            <pc:sldMk cId="2194089362" sldId="782"/>
            <ac:spMk id="49" creationId="{3E64E8D0-6B78-4477-B7BA-554F74010032}"/>
          </ac:spMkLst>
        </pc:spChg>
        <pc:spChg chg="mod">
          <ac:chgData name="Lei Wu" userId="f083b2a8aea23a2f" providerId="LiveId" clId="{4A047586-1D98-4AC1-8BEB-9615AB1D6248}" dt="2021-03-29T18:21:28.756" v="7657" actId="1076"/>
          <ac:spMkLst>
            <pc:docMk/>
            <pc:sldMk cId="2194089362" sldId="782"/>
            <ac:spMk id="50" creationId="{2F8BF59D-62AC-4123-BE5C-1948659066FD}"/>
          </ac:spMkLst>
        </pc:spChg>
        <pc:spChg chg="mod">
          <ac:chgData name="Lei Wu" userId="f083b2a8aea23a2f" providerId="LiveId" clId="{4A047586-1D98-4AC1-8BEB-9615AB1D6248}" dt="2021-03-29T18:21:28.756" v="7657" actId="1076"/>
          <ac:spMkLst>
            <pc:docMk/>
            <pc:sldMk cId="2194089362" sldId="782"/>
            <ac:spMk id="51" creationId="{1D93F48F-0A9E-459A-AB07-3A01EF462FAA}"/>
          </ac:spMkLst>
        </pc:spChg>
        <pc:spChg chg="mod">
          <ac:chgData name="Lei Wu" userId="f083b2a8aea23a2f" providerId="LiveId" clId="{4A047586-1D98-4AC1-8BEB-9615AB1D6248}" dt="2021-03-29T18:21:28.756" v="7657" actId="1076"/>
          <ac:spMkLst>
            <pc:docMk/>
            <pc:sldMk cId="2194089362" sldId="782"/>
            <ac:spMk id="52" creationId="{F628641F-7020-4C1F-9D28-6E586008871D}"/>
          </ac:spMkLst>
        </pc:spChg>
        <pc:spChg chg="mod">
          <ac:chgData name="Lei Wu" userId="f083b2a8aea23a2f" providerId="LiveId" clId="{4A047586-1D98-4AC1-8BEB-9615AB1D6248}" dt="2021-03-29T18:21:28.756" v="7657" actId="1076"/>
          <ac:spMkLst>
            <pc:docMk/>
            <pc:sldMk cId="2194089362" sldId="782"/>
            <ac:spMk id="53" creationId="{866EC7D5-7281-4A2C-BB84-412C0CD0D06E}"/>
          </ac:spMkLst>
        </pc:spChg>
        <pc:spChg chg="del mod">
          <ac:chgData name="Lei Wu" userId="f083b2a8aea23a2f" providerId="LiveId" clId="{4A047586-1D98-4AC1-8BEB-9615AB1D6248}" dt="2021-03-29T18:13:19.777" v="7532" actId="478"/>
          <ac:spMkLst>
            <pc:docMk/>
            <pc:sldMk cId="2194089362" sldId="782"/>
            <ac:spMk id="54" creationId="{2EA04761-A60A-4758-AFB7-AAA835231924}"/>
          </ac:spMkLst>
        </pc:spChg>
        <pc:spChg chg="mod">
          <ac:chgData name="Lei Wu" userId="f083b2a8aea23a2f" providerId="LiveId" clId="{4A047586-1D98-4AC1-8BEB-9615AB1D6248}" dt="2021-03-29T18:21:28.756" v="7657" actId="1076"/>
          <ac:spMkLst>
            <pc:docMk/>
            <pc:sldMk cId="2194089362" sldId="782"/>
            <ac:spMk id="55" creationId="{EF3EC3D2-2E0F-4C4D-A307-DB5C75AD7C46}"/>
          </ac:spMkLst>
        </pc:spChg>
        <pc:spChg chg="mod">
          <ac:chgData name="Lei Wu" userId="f083b2a8aea23a2f" providerId="LiveId" clId="{4A047586-1D98-4AC1-8BEB-9615AB1D6248}" dt="2021-03-29T18:21:28.756" v="7657" actId="1076"/>
          <ac:spMkLst>
            <pc:docMk/>
            <pc:sldMk cId="2194089362" sldId="782"/>
            <ac:spMk id="56" creationId="{AB66DD43-A7A1-42B3-9F7D-DA8C316AD7D6}"/>
          </ac:spMkLst>
        </pc:spChg>
        <pc:spChg chg="mod">
          <ac:chgData name="Lei Wu" userId="f083b2a8aea23a2f" providerId="LiveId" clId="{4A047586-1D98-4AC1-8BEB-9615AB1D6248}" dt="2021-03-29T18:21:28.756" v="7657" actId="1076"/>
          <ac:spMkLst>
            <pc:docMk/>
            <pc:sldMk cId="2194089362" sldId="782"/>
            <ac:spMk id="57" creationId="{70973DDC-545B-4516-B340-1CFD7C62C5C4}"/>
          </ac:spMkLst>
        </pc:spChg>
        <pc:spChg chg="mod">
          <ac:chgData name="Lei Wu" userId="f083b2a8aea23a2f" providerId="LiveId" clId="{4A047586-1D98-4AC1-8BEB-9615AB1D6248}" dt="2021-03-29T18:21:28.756" v="7657" actId="1076"/>
          <ac:spMkLst>
            <pc:docMk/>
            <pc:sldMk cId="2194089362" sldId="782"/>
            <ac:spMk id="58" creationId="{9FC3440E-2818-4482-8748-CC402221492A}"/>
          </ac:spMkLst>
        </pc:spChg>
        <pc:spChg chg="mod">
          <ac:chgData name="Lei Wu" userId="f083b2a8aea23a2f" providerId="LiveId" clId="{4A047586-1D98-4AC1-8BEB-9615AB1D6248}" dt="2021-03-29T18:21:28.756" v="7657" actId="1076"/>
          <ac:spMkLst>
            <pc:docMk/>
            <pc:sldMk cId="2194089362" sldId="782"/>
            <ac:spMk id="59" creationId="{4FBD27A0-07E0-475E-ACEA-D9D6AC0CA52D}"/>
          </ac:spMkLst>
        </pc:spChg>
        <pc:spChg chg="mod">
          <ac:chgData name="Lei Wu" userId="f083b2a8aea23a2f" providerId="LiveId" clId="{4A047586-1D98-4AC1-8BEB-9615AB1D6248}" dt="2021-03-29T18:21:28.756" v="7657" actId="1076"/>
          <ac:spMkLst>
            <pc:docMk/>
            <pc:sldMk cId="2194089362" sldId="782"/>
            <ac:spMk id="60" creationId="{6B897F5F-F6D7-4B4E-ACC4-3C62C6D090AA}"/>
          </ac:spMkLst>
        </pc:spChg>
        <pc:spChg chg="mod">
          <ac:chgData name="Lei Wu" userId="f083b2a8aea23a2f" providerId="LiveId" clId="{4A047586-1D98-4AC1-8BEB-9615AB1D6248}" dt="2021-03-29T18:21:28.756" v="7657" actId="1076"/>
          <ac:spMkLst>
            <pc:docMk/>
            <pc:sldMk cId="2194089362" sldId="782"/>
            <ac:spMk id="61" creationId="{CC91A9C2-7F94-480C-9E3F-26E53C923466}"/>
          </ac:spMkLst>
        </pc:spChg>
        <pc:spChg chg="mod">
          <ac:chgData name="Lei Wu" userId="f083b2a8aea23a2f" providerId="LiveId" clId="{4A047586-1D98-4AC1-8BEB-9615AB1D6248}" dt="2021-03-29T18:21:28.756" v="7657" actId="1076"/>
          <ac:spMkLst>
            <pc:docMk/>
            <pc:sldMk cId="2194089362" sldId="782"/>
            <ac:spMk id="62" creationId="{03E8B380-367D-4CA8-B4C6-2F02D37E7BB6}"/>
          </ac:spMkLst>
        </pc:spChg>
        <pc:spChg chg="mod">
          <ac:chgData name="Lei Wu" userId="f083b2a8aea23a2f" providerId="LiveId" clId="{4A047586-1D98-4AC1-8BEB-9615AB1D6248}" dt="2021-03-29T18:21:28.756" v="7657" actId="1076"/>
          <ac:spMkLst>
            <pc:docMk/>
            <pc:sldMk cId="2194089362" sldId="782"/>
            <ac:spMk id="63" creationId="{66D7CC92-BC71-466F-B9EC-18C1941C28D6}"/>
          </ac:spMkLst>
        </pc:spChg>
        <pc:spChg chg="mod">
          <ac:chgData name="Lei Wu" userId="f083b2a8aea23a2f" providerId="LiveId" clId="{4A047586-1D98-4AC1-8BEB-9615AB1D6248}" dt="2021-03-29T18:21:28.756" v="7657" actId="1076"/>
          <ac:spMkLst>
            <pc:docMk/>
            <pc:sldMk cId="2194089362" sldId="782"/>
            <ac:spMk id="64" creationId="{3443A186-CF43-44C6-A4E0-06BFBBA8F6B9}"/>
          </ac:spMkLst>
        </pc:spChg>
        <pc:spChg chg="mod">
          <ac:chgData name="Lei Wu" userId="f083b2a8aea23a2f" providerId="LiveId" clId="{4A047586-1D98-4AC1-8BEB-9615AB1D6248}" dt="2021-03-29T18:21:28.756" v="7657" actId="1076"/>
          <ac:spMkLst>
            <pc:docMk/>
            <pc:sldMk cId="2194089362" sldId="782"/>
            <ac:spMk id="65" creationId="{BACA11A8-B9FA-437A-8D2F-3D8D08915DB6}"/>
          </ac:spMkLst>
        </pc:spChg>
        <pc:spChg chg="del mod">
          <ac:chgData name="Lei Wu" userId="f083b2a8aea23a2f" providerId="LiveId" clId="{4A047586-1D98-4AC1-8BEB-9615AB1D6248}" dt="2021-03-29T18:13:36.336" v="7534" actId="478"/>
          <ac:spMkLst>
            <pc:docMk/>
            <pc:sldMk cId="2194089362" sldId="782"/>
            <ac:spMk id="66" creationId="{36F70AC1-2820-4372-A23F-54BAFCD6B4F2}"/>
          </ac:spMkLst>
        </pc:spChg>
        <pc:spChg chg="mod">
          <ac:chgData name="Lei Wu" userId="f083b2a8aea23a2f" providerId="LiveId" clId="{4A047586-1D98-4AC1-8BEB-9615AB1D6248}" dt="2021-03-29T18:21:28.756" v="7657" actId="1076"/>
          <ac:spMkLst>
            <pc:docMk/>
            <pc:sldMk cId="2194089362" sldId="782"/>
            <ac:spMk id="67" creationId="{4DEEAD40-B2A1-4EB7-9EB3-92E876A0C955}"/>
          </ac:spMkLst>
        </pc:spChg>
        <pc:spChg chg="mod">
          <ac:chgData name="Lei Wu" userId="f083b2a8aea23a2f" providerId="LiveId" clId="{4A047586-1D98-4AC1-8BEB-9615AB1D6248}" dt="2021-03-29T18:21:28.756" v="7657" actId="1076"/>
          <ac:spMkLst>
            <pc:docMk/>
            <pc:sldMk cId="2194089362" sldId="782"/>
            <ac:spMk id="68" creationId="{63491C52-D795-4C2D-9C0B-C2B1E8901874}"/>
          </ac:spMkLst>
        </pc:spChg>
        <pc:spChg chg="mod">
          <ac:chgData name="Lei Wu" userId="f083b2a8aea23a2f" providerId="LiveId" clId="{4A047586-1D98-4AC1-8BEB-9615AB1D6248}" dt="2021-03-29T18:21:28.756" v="7657" actId="1076"/>
          <ac:spMkLst>
            <pc:docMk/>
            <pc:sldMk cId="2194089362" sldId="782"/>
            <ac:spMk id="70" creationId="{F79575F0-3A08-406B-B049-11B20AE0D776}"/>
          </ac:spMkLst>
        </pc:spChg>
        <pc:spChg chg="mod">
          <ac:chgData name="Lei Wu" userId="f083b2a8aea23a2f" providerId="LiveId" clId="{4A047586-1D98-4AC1-8BEB-9615AB1D6248}" dt="2021-03-29T18:21:28.756" v="7657" actId="1076"/>
          <ac:spMkLst>
            <pc:docMk/>
            <pc:sldMk cId="2194089362" sldId="782"/>
            <ac:spMk id="71" creationId="{9B65888C-E2F9-4EDE-85D9-55EA558C180A}"/>
          </ac:spMkLst>
        </pc:spChg>
        <pc:spChg chg="mod">
          <ac:chgData name="Lei Wu" userId="f083b2a8aea23a2f" providerId="LiveId" clId="{4A047586-1D98-4AC1-8BEB-9615AB1D6248}" dt="2021-03-29T18:21:28.756" v="7657" actId="1076"/>
          <ac:spMkLst>
            <pc:docMk/>
            <pc:sldMk cId="2194089362" sldId="782"/>
            <ac:spMk id="72" creationId="{2A2C0403-D539-49A0-BB30-DBBB46701409}"/>
          </ac:spMkLst>
        </pc:spChg>
        <pc:spChg chg="mod">
          <ac:chgData name="Lei Wu" userId="f083b2a8aea23a2f" providerId="LiveId" clId="{4A047586-1D98-4AC1-8BEB-9615AB1D6248}" dt="2021-03-29T18:21:28.756" v="7657" actId="1076"/>
          <ac:spMkLst>
            <pc:docMk/>
            <pc:sldMk cId="2194089362" sldId="782"/>
            <ac:spMk id="73" creationId="{16E0CE72-18EA-497A-A26E-CE759C6B8E05}"/>
          </ac:spMkLst>
        </pc:spChg>
        <pc:grpChg chg="add mod">
          <ac:chgData name="Lei Wu" userId="f083b2a8aea23a2f" providerId="LiveId" clId="{4A047586-1D98-4AC1-8BEB-9615AB1D6248}" dt="2021-03-29T18:21:22.253" v="7656" actId="1076"/>
          <ac:grpSpMkLst>
            <pc:docMk/>
            <pc:sldMk cId="2194089362" sldId="782"/>
            <ac:grpSpMk id="6" creationId="{3DC672B0-6D4E-44EE-97F2-449B193ED3B1}"/>
          </ac:grpSpMkLst>
        </pc:grpChg>
        <pc:grpChg chg="del mod">
          <ac:chgData name="Lei Wu" userId="f083b2a8aea23a2f" providerId="LiveId" clId="{4A047586-1D98-4AC1-8BEB-9615AB1D6248}" dt="2021-03-29T18:12:01.733" v="7468" actId="478"/>
          <ac:grpSpMkLst>
            <pc:docMk/>
            <pc:sldMk cId="2194089362" sldId="782"/>
            <ac:grpSpMk id="32" creationId="{B401D0A8-0B6D-423A-8527-6DF6A9B41887}"/>
          </ac:grpSpMkLst>
        </pc:grpChg>
        <pc:grpChg chg="mod">
          <ac:chgData name="Lei Wu" userId="f083b2a8aea23a2f" providerId="LiveId" clId="{4A047586-1D98-4AC1-8BEB-9615AB1D6248}" dt="2021-03-29T18:21:22.253" v="7656" actId="1076"/>
          <ac:grpSpMkLst>
            <pc:docMk/>
            <pc:sldMk cId="2194089362" sldId="782"/>
            <ac:grpSpMk id="33" creationId="{DE150134-7281-49BA-AA63-19DA7C52C654}"/>
          </ac:grpSpMkLst>
        </pc:grpChg>
        <pc:grpChg chg="add mod">
          <ac:chgData name="Lei Wu" userId="f083b2a8aea23a2f" providerId="LiveId" clId="{4A047586-1D98-4AC1-8BEB-9615AB1D6248}" dt="2021-03-29T18:21:28.756" v="7657" actId="1076"/>
          <ac:grpSpMkLst>
            <pc:docMk/>
            <pc:sldMk cId="2194089362" sldId="782"/>
            <ac:grpSpMk id="42" creationId="{229E28BB-3B8D-49B8-AE1D-8ABC2672BD5A}"/>
          </ac:grpSpMkLst>
        </pc:grpChg>
        <pc:grpChg chg="mod">
          <ac:chgData name="Lei Wu" userId="f083b2a8aea23a2f" providerId="LiveId" clId="{4A047586-1D98-4AC1-8BEB-9615AB1D6248}" dt="2021-03-29T18:21:28.756" v="7657" actId="1076"/>
          <ac:grpSpMkLst>
            <pc:docMk/>
            <pc:sldMk cId="2194089362" sldId="782"/>
            <ac:grpSpMk id="69" creationId="{4DE9BA7B-33AA-46EB-BC4C-2827102A8A70}"/>
          </ac:grpSpMkLst>
        </pc:grpChg>
      </pc:sldChg>
      <pc:sldChg chg="addSp delSp modSp add mod">
        <pc:chgData name="Lei Wu" userId="f083b2a8aea23a2f" providerId="LiveId" clId="{4A047586-1D98-4AC1-8BEB-9615AB1D6248}" dt="2021-03-29T18:56:06.765" v="9821" actId="113"/>
        <pc:sldMkLst>
          <pc:docMk/>
          <pc:sldMk cId="3033936848" sldId="783"/>
        </pc:sldMkLst>
        <pc:spChg chg="mod">
          <ac:chgData name="Lei Wu" userId="f083b2a8aea23a2f" providerId="LiveId" clId="{4A047586-1D98-4AC1-8BEB-9615AB1D6248}" dt="2021-03-29T18:52:54.743" v="9560"/>
          <ac:spMkLst>
            <pc:docMk/>
            <pc:sldMk cId="3033936848" sldId="783"/>
            <ac:spMk id="2" creationId="{00000000-0000-0000-0000-000000000000}"/>
          </ac:spMkLst>
        </pc:spChg>
        <pc:spChg chg="mod">
          <ac:chgData name="Lei Wu" userId="f083b2a8aea23a2f" providerId="LiveId" clId="{4A047586-1D98-4AC1-8BEB-9615AB1D6248}" dt="2021-03-29T18:56:06.765" v="9821" actId="113"/>
          <ac:spMkLst>
            <pc:docMk/>
            <pc:sldMk cId="3033936848" sldId="783"/>
            <ac:spMk id="3" creationId="{00000000-0000-0000-0000-000000000000}"/>
          </ac:spMkLst>
        </pc:spChg>
        <pc:spChg chg="del">
          <ac:chgData name="Lei Wu" userId="f083b2a8aea23a2f" providerId="LiveId" clId="{4A047586-1D98-4AC1-8BEB-9615AB1D6248}" dt="2021-03-29T18:53:34.828" v="9575" actId="478"/>
          <ac:spMkLst>
            <pc:docMk/>
            <pc:sldMk cId="3033936848" sldId="783"/>
            <ac:spMk id="4" creationId="{FFDF84EC-82A0-46F1-BA30-4312F62D048F}"/>
          </ac:spMkLst>
        </pc:spChg>
        <pc:spChg chg="mod topLvl">
          <ac:chgData name="Lei Wu" userId="f083b2a8aea23a2f" providerId="LiveId" clId="{4A047586-1D98-4AC1-8BEB-9615AB1D6248}" dt="2021-03-29T18:55:43.349" v="9818" actId="1076"/>
          <ac:spMkLst>
            <pc:docMk/>
            <pc:sldMk cId="3033936848" sldId="783"/>
            <ac:spMk id="43" creationId="{10162EC9-3804-4A04-A264-B0302DFA8D78}"/>
          </ac:spMkLst>
        </pc:spChg>
        <pc:spChg chg="mod topLvl">
          <ac:chgData name="Lei Wu" userId="f083b2a8aea23a2f" providerId="LiveId" clId="{4A047586-1D98-4AC1-8BEB-9615AB1D6248}" dt="2021-03-29T18:55:43.349" v="9818" actId="1076"/>
          <ac:spMkLst>
            <pc:docMk/>
            <pc:sldMk cId="3033936848" sldId="783"/>
            <ac:spMk id="44" creationId="{E470D34D-7E01-4678-86F9-2B16AB11967F}"/>
          </ac:spMkLst>
        </pc:spChg>
        <pc:spChg chg="mod topLvl">
          <ac:chgData name="Lei Wu" userId="f083b2a8aea23a2f" providerId="LiveId" clId="{4A047586-1D98-4AC1-8BEB-9615AB1D6248}" dt="2021-03-29T18:55:43.349" v="9818" actId="1076"/>
          <ac:spMkLst>
            <pc:docMk/>
            <pc:sldMk cId="3033936848" sldId="783"/>
            <ac:spMk id="45" creationId="{582E526E-ECE8-436F-BEF4-6E58732146F6}"/>
          </ac:spMkLst>
        </pc:spChg>
        <pc:spChg chg="mod topLvl">
          <ac:chgData name="Lei Wu" userId="f083b2a8aea23a2f" providerId="LiveId" clId="{4A047586-1D98-4AC1-8BEB-9615AB1D6248}" dt="2021-03-29T18:55:43.349" v="9818" actId="1076"/>
          <ac:spMkLst>
            <pc:docMk/>
            <pc:sldMk cId="3033936848" sldId="783"/>
            <ac:spMk id="46" creationId="{F7B07810-5F2C-47D4-874F-8103B66976B0}"/>
          </ac:spMkLst>
        </pc:spChg>
        <pc:spChg chg="mod topLvl">
          <ac:chgData name="Lei Wu" userId="f083b2a8aea23a2f" providerId="LiveId" clId="{4A047586-1D98-4AC1-8BEB-9615AB1D6248}" dt="2021-03-29T18:55:43.349" v="9818" actId="1076"/>
          <ac:spMkLst>
            <pc:docMk/>
            <pc:sldMk cId="3033936848" sldId="783"/>
            <ac:spMk id="47" creationId="{09FFD583-5298-4D5C-864A-E4C454F3758B}"/>
          </ac:spMkLst>
        </pc:spChg>
        <pc:spChg chg="mod topLvl">
          <ac:chgData name="Lei Wu" userId="f083b2a8aea23a2f" providerId="LiveId" clId="{4A047586-1D98-4AC1-8BEB-9615AB1D6248}" dt="2021-03-29T18:55:43.349" v="9818" actId="1076"/>
          <ac:spMkLst>
            <pc:docMk/>
            <pc:sldMk cId="3033936848" sldId="783"/>
            <ac:spMk id="48" creationId="{A9A10DE7-5E62-4D41-BCAD-DBD95FEFA0FF}"/>
          </ac:spMkLst>
        </pc:spChg>
        <pc:spChg chg="mod topLvl">
          <ac:chgData name="Lei Wu" userId="f083b2a8aea23a2f" providerId="LiveId" clId="{4A047586-1D98-4AC1-8BEB-9615AB1D6248}" dt="2021-03-29T18:55:43.349" v="9818" actId="1076"/>
          <ac:spMkLst>
            <pc:docMk/>
            <pc:sldMk cId="3033936848" sldId="783"/>
            <ac:spMk id="49" creationId="{3E64E8D0-6B78-4477-B7BA-554F74010032}"/>
          </ac:spMkLst>
        </pc:spChg>
        <pc:spChg chg="mod topLvl">
          <ac:chgData name="Lei Wu" userId="f083b2a8aea23a2f" providerId="LiveId" clId="{4A047586-1D98-4AC1-8BEB-9615AB1D6248}" dt="2021-03-29T18:55:43.349" v="9818" actId="1076"/>
          <ac:spMkLst>
            <pc:docMk/>
            <pc:sldMk cId="3033936848" sldId="783"/>
            <ac:spMk id="50" creationId="{2F8BF59D-62AC-4123-BE5C-1948659066FD}"/>
          </ac:spMkLst>
        </pc:spChg>
        <pc:spChg chg="mod topLvl">
          <ac:chgData name="Lei Wu" userId="f083b2a8aea23a2f" providerId="LiveId" clId="{4A047586-1D98-4AC1-8BEB-9615AB1D6248}" dt="2021-03-29T18:55:43.349" v="9818" actId="1076"/>
          <ac:spMkLst>
            <pc:docMk/>
            <pc:sldMk cId="3033936848" sldId="783"/>
            <ac:spMk id="51" creationId="{1D93F48F-0A9E-459A-AB07-3A01EF462FAA}"/>
          </ac:spMkLst>
        </pc:spChg>
        <pc:spChg chg="mod topLvl">
          <ac:chgData name="Lei Wu" userId="f083b2a8aea23a2f" providerId="LiveId" clId="{4A047586-1D98-4AC1-8BEB-9615AB1D6248}" dt="2021-03-29T18:55:43.349" v="9818" actId="1076"/>
          <ac:spMkLst>
            <pc:docMk/>
            <pc:sldMk cId="3033936848" sldId="783"/>
            <ac:spMk id="52" creationId="{F628641F-7020-4C1F-9D28-6E586008871D}"/>
          </ac:spMkLst>
        </pc:spChg>
        <pc:spChg chg="mod topLvl">
          <ac:chgData name="Lei Wu" userId="f083b2a8aea23a2f" providerId="LiveId" clId="{4A047586-1D98-4AC1-8BEB-9615AB1D6248}" dt="2021-03-29T18:55:43.349" v="9818" actId="1076"/>
          <ac:spMkLst>
            <pc:docMk/>
            <pc:sldMk cId="3033936848" sldId="783"/>
            <ac:spMk id="53" creationId="{866EC7D5-7281-4A2C-BB84-412C0CD0D06E}"/>
          </ac:spMkLst>
        </pc:spChg>
        <pc:spChg chg="mod topLvl">
          <ac:chgData name="Lei Wu" userId="f083b2a8aea23a2f" providerId="LiveId" clId="{4A047586-1D98-4AC1-8BEB-9615AB1D6248}" dt="2021-03-29T18:55:43.349" v="9818" actId="1076"/>
          <ac:spMkLst>
            <pc:docMk/>
            <pc:sldMk cId="3033936848" sldId="783"/>
            <ac:spMk id="55" creationId="{EF3EC3D2-2E0F-4C4D-A307-DB5C75AD7C46}"/>
          </ac:spMkLst>
        </pc:spChg>
        <pc:spChg chg="mod topLvl">
          <ac:chgData name="Lei Wu" userId="f083b2a8aea23a2f" providerId="LiveId" clId="{4A047586-1D98-4AC1-8BEB-9615AB1D6248}" dt="2021-03-29T18:55:43.349" v="9818" actId="1076"/>
          <ac:spMkLst>
            <pc:docMk/>
            <pc:sldMk cId="3033936848" sldId="783"/>
            <ac:spMk id="56" creationId="{AB66DD43-A7A1-42B3-9F7D-DA8C316AD7D6}"/>
          </ac:spMkLst>
        </pc:spChg>
        <pc:spChg chg="mod topLvl">
          <ac:chgData name="Lei Wu" userId="f083b2a8aea23a2f" providerId="LiveId" clId="{4A047586-1D98-4AC1-8BEB-9615AB1D6248}" dt="2021-03-29T18:55:43.349" v="9818" actId="1076"/>
          <ac:spMkLst>
            <pc:docMk/>
            <pc:sldMk cId="3033936848" sldId="783"/>
            <ac:spMk id="57" creationId="{70973DDC-545B-4516-B340-1CFD7C62C5C4}"/>
          </ac:spMkLst>
        </pc:spChg>
        <pc:spChg chg="mod topLvl">
          <ac:chgData name="Lei Wu" userId="f083b2a8aea23a2f" providerId="LiveId" clId="{4A047586-1D98-4AC1-8BEB-9615AB1D6248}" dt="2021-03-29T18:55:43.349" v="9818" actId="1076"/>
          <ac:spMkLst>
            <pc:docMk/>
            <pc:sldMk cId="3033936848" sldId="783"/>
            <ac:spMk id="58" creationId="{9FC3440E-2818-4482-8748-CC402221492A}"/>
          </ac:spMkLst>
        </pc:spChg>
        <pc:spChg chg="mod topLvl">
          <ac:chgData name="Lei Wu" userId="f083b2a8aea23a2f" providerId="LiveId" clId="{4A047586-1D98-4AC1-8BEB-9615AB1D6248}" dt="2021-03-29T18:55:43.349" v="9818" actId="1076"/>
          <ac:spMkLst>
            <pc:docMk/>
            <pc:sldMk cId="3033936848" sldId="783"/>
            <ac:spMk id="59" creationId="{4FBD27A0-07E0-475E-ACEA-D9D6AC0CA52D}"/>
          </ac:spMkLst>
        </pc:spChg>
        <pc:spChg chg="mod topLvl">
          <ac:chgData name="Lei Wu" userId="f083b2a8aea23a2f" providerId="LiveId" clId="{4A047586-1D98-4AC1-8BEB-9615AB1D6248}" dt="2021-03-29T18:55:43.349" v="9818" actId="1076"/>
          <ac:spMkLst>
            <pc:docMk/>
            <pc:sldMk cId="3033936848" sldId="783"/>
            <ac:spMk id="60" creationId="{6B897F5F-F6D7-4B4E-ACC4-3C62C6D090AA}"/>
          </ac:spMkLst>
        </pc:spChg>
        <pc:spChg chg="mod topLvl">
          <ac:chgData name="Lei Wu" userId="f083b2a8aea23a2f" providerId="LiveId" clId="{4A047586-1D98-4AC1-8BEB-9615AB1D6248}" dt="2021-03-29T18:55:43.349" v="9818" actId="1076"/>
          <ac:spMkLst>
            <pc:docMk/>
            <pc:sldMk cId="3033936848" sldId="783"/>
            <ac:spMk id="61" creationId="{CC91A9C2-7F94-480C-9E3F-26E53C923466}"/>
          </ac:spMkLst>
        </pc:spChg>
        <pc:spChg chg="mod topLvl">
          <ac:chgData name="Lei Wu" userId="f083b2a8aea23a2f" providerId="LiveId" clId="{4A047586-1D98-4AC1-8BEB-9615AB1D6248}" dt="2021-03-29T18:55:43.349" v="9818" actId="1076"/>
          <ac:spMkLst>
            <pc:docMk/>
            <pc:sldMk cId="3033936848" sldId="783"/>
            <ac:spMk id="62" creationId="{03E8B380-367D-4CA8-B4C6-2F02D37E7BB6}"/>
          </ac:spMkLst>
        </pc:spChg>
        <pc:spChg chg="mod topLvl">
          <ac:chgData name="Lei Wu" userId="f083b2a8aea23a2f" providerId="LiveId" clId="{4A047586-1D98-4AC1-8BEB-9615AB1D6248}" dt="2021-03-29T18:55:43.349" v="9818" actId="1076"/>
          <ac:spMkLst>
            <pc:docMk/>
            <pc:sldMk cId="3033936848" sldId="783"/>
            <ac:spMk id="63" creationId="{66D7CC92-BC71-466F-B9EC-18C1941C28D6}"/>
          </ac:spMkLst>
        </pc:spChg>
        <pc:spChg chg="mod topLvl">
          <ac:chgData name="Lei Wu" userId="f083b2a8aea23a2f" providerId="LiveId" clId="{4A047586-1D98-4AC1-8BEB-9615AB1D6248}" dt="2021-03-29T18:55:43.349" v="9818" actId="1076"/>
          <ac:spMkLst>
            <pc:docMk/>
            <pc:sldMk cId="3033936848" sldId="783"/>
            <ac:spMk id="64" creationId="{3443A186-CF43-44C6-A4E0-06BFBBA8F6B9}"/>
          </ac:spMkLst>
        </pc:spChg>
        <pc:spChg chg="mod topLvl">
          <ac:chgData name="Lei Wu" userId="f083b2a8aea23a2f" providerId="LiveId" clId="{4A047586-1D98-4AC1-8BEB-9615AB1D6248}" dt="2021-03-29T18:55:43.349" v="9818" actId="1076"/>
          <ac:spMkLst>
            <pc:docMk/>
            <pc:sldMk cId="3033936848" sldId="783"/>
            <ac:spMk id="65" creationId="{BACA11A8-B9FA-437A-8D2F-3D8D08915DB6}"/>
          </ac:spMkLst>
        </pc:spChg>
        <pc:spChg chg="mod topLvl">
          <ac:chgData name="Lei Wu" userId="f083b2a8aea23a2f" providerId="LiveId" clId="{4A047586-1D98-4AC1-8BEB-9615AB1D6248}" dt="2021-03-29T18:55:43.349" v="9818" actId="1076"/>
          <ac:spMkLst>
            <pc:docMk/>
            <pc:sldMk cId="3033936848" sldId="783"/>
            <ac:spMk id="67" creationId="{4DEEAD40-B2A1-4EB7-9EB3-92E876A0C955}"/>
          </ac:spMkLst>
        </pc:spChg>
        <pc:spChg chg="mod topLvl">
          <ac:chgData name="Lei Wu" userId="f083b2a8aea23a2f" providerId="LiveId" clId="{4A047586-1D98-4AC1-8BEB-9615AB1D6248}" dt="2021-03-29T18:55:43.349" v="9818" actId="1076"/>
          <ac:spMkLst>
            <pc:docMk/>
            <pc:sldMk cId="3033936848" sldId="783"/>
            <ac:spMk id="68" creationId="{63491C52-D795-4C2D-9C0B-C2B1E8901874}"/>
          </ac:spMkLst>
        </pc:spChg>
        <pc:spChg chg="mod topLvl">
          <ac:chgData name="Lei Wu" userId="f083b2a8aea23a2f" providerId="LiveId" clId="{4A047586-1D98-4AC1-8BEB-9615AB1D6248}" dt="2021-03-29T18:55:43.349" v="9818" actId="1076"/>
          <ac:spMkLst>
            <pc:docMk/>
            <pc:sldMk cId="3033936848" sldId="783"/>
            <ac:spMk id="70" creationId="{F79575F0-3A08-406B-B049-11B20AE0D776}"/>
          </ac:spMkLst>
        </pc:spChg>
        <pc:spChg chg="mod topLvl">
          <ac:chgData name="Lei Wu" userId="f083b2a8aea23a2f" providerId="LiveId" clId="{4A047586-1D98-4AC1-8BEB-9615AB1D6248}" dt="2021-03-29T18:55:43.349" v="9818" actId="1076"/>
          <ac:spMkLst>
            <pc:docMk/>
            <pc:sldMk cId="3033936848" sldId="783"/>
            <ac:spMk id="71" creationId="{9B65888C-E2F9-4EDE-85D9-55EA558C180A}"/>
          </ac:spMkLst>
        </pc:spChg>
        <pc:spChg chg="mod">
          <ac:chgData name="Lei Wu" userId="f083b2a8aea23a2f" providerId="LiveId" clId="{4A047586-1D98-4AC1-8BEB-9615AB1D6248}" dt="2021-03-29T18:55:43.349" v="9818" actId="1076"/>
          <ac:spMkLst>
            <pc:docMk/>
            <pc:sldMk cId="3033936848" sldId="783"/>
            <ac:spMk id="72" creationId="{2A2C0403-D539-49A0-BB30-DBBB46701409}"/>
          </ac:spMkLst>
        </pc:spChg>
        <pc:spChg chg="mod">
          <ac:chgData name="Lei Wu" userId="f083b2a8aea23a2f" providerId="LiveId" clId="{4A047586-1D98-4AC1-8BEB-9615AB1D6248}" dt="2021-03-29T18:55:43.349" v="9818" actId="1076"/>
          <ac:spMkLst>
            <pc:docMk/>
            <pc:sldMk cId="3033936848" sldId="783"/>
            <ac:spMk id="73" creationId="{16E0CE72-18EA-497A-A26E-CE759C6B8E05}"/>
          </ac:spMkLst>
        </pc:spChg>
        <pc:spChg chg="mod">
          <ac:chgData name="Lei Wu" userId="f083b2a8aea23a2f" providerId="LiveId" clId="{4A047586-1D98-4AC1-8BEB-9615AB1D6248}" dt="2021-03-29T18:55:43.349" v="9818" actId="1076"/>
          <ac:spMkLst>
            <pc:docMk/>
            <pc:sldMk cId="3033936848" sldId="783"/>
            <ac:spMk id="75" creationId="{9E3B58BE-EF2A-48F4-963A-8130E6A2C374}"/>
          </ac:spMkLst>
        </pc:spChg>
        <pc:spChg chg="mod">
          <ac:chgData name="Lei Wu" userId="f083b2a8aea23a2f" providerId="LiveId" clId="{4A047586-1D98-4AC1-8BEB-9615AB1D6248}" dt="2021-03-29T18:55:43.349" v="9818" actId="1076"/>
          <ac:spMkLst>
            <pc:docMk/>
            <pc:sldMk cId="3033936848" sldId="783"/>
            <ac:spMk id="76" creationId="{4D0E49A8-62C8-49F1-ADDC-2EC37073237F}"/>
          </ac:spMkLst>
        </pc:spChg>
        <pc:spChg chg="add mod">
          <ac:chgData name="Lei Wu" userId="f083b2a8aea23a2f" providerId="LiveId" clId="{4A047586-1D98-4AC1-8BEB-9615AB1D6248}" dt="2021-03-29T18:55:43.349" v="9818" actId="1076"/>
          <ac:spMkLst>
            <pc:docMk/>
            <pc:sldMk cId="3033936848" sldId="783"/>
            <ac:spMk id="77" creationId="{36A7F07F-1F75-42A1-AE4E-10946662B03C}"/>
          </ac:spMkLst>
        </pc:spChg>
        <pc:grpChg chg="del">
          <ac:chgData name="Lei Wu" userId="f083b2a8aea23a2f" providerId="LiveId" clId="{4A047586-1D98-4AC1-8BEB-9615AB1D6248}" dt="2021-03-29T18:53:32.390" v="9574" actId="478"/>
          <ac:grpSpMkLst>
            <pc:docMk/>
            <pc:sldMk cId="3033936848" sldId="783"/>
            <ac:grpSpMk id="6" creationId="{3DC672B0-6D4E-44EE-97F2-449B193ED3B1}"/>
          </ac:grpSpMkLst>
        </pc:grpChg>
        <pc:grpChg chg="add mod">
          <ac:chgData name="Lei Wu" userId="f083b2a8aea23a2f" providerId="LiveId" clId="{4A047586-1D98-4AC1-8BEB-9615AB1D6248}" dt="2021-03-29T18:55:43.349" v="9818" actId="1076"/>
          <ac:grpSpMkLst>
            <pc:docMk/>
            <pc:sldMk cId="3033936848" sldId="783"/>
            <ac:grpSpMk id="32" creationId="{3A02B579-334A-4932-BE58-D382FCDCC00C}"/>
          </ac:grpSpMkLst>
        </pc:grpChg>
        <pc:grpChg chg="del mod">
          <ac:chgData name="Lei Wu" userId="f083b2a8aea23a2f" providerId="LiveId" clId="{4A047586-1D98-4AC1-8BEB-9615AB1D6248}" dt="2021-03-29T18:53:54.231" v="9578" actId="165"/>
          <ac:grpSpMkLst>
            <pc:docMk/>
            <pc:sldMk cId="3033936848" sldId="783"/>
            <ac:grpSpMk id="42" creationId="{229E28BB-3B8D-49B8-AE1D-8ABC2672BD5A}"/>
          </ac:grpSpMkLst>
        </pc:grpChg>
        <pc:grpChg chg="mod topLvl">
          <ac:chgData name="Lei Wu" userId="f083b2a8aea23a2f" providerId="LiveId" clId="{4A047586-1D98-4AC1-8BEB-9615AB1D6248}" dt="2021-03-29T18:55:43.349" v="9818" actId="1076"/>
          <ac:grpSpMkLst>
            <pc:docMk/>
            <pc:sldMk cId="3033936848" sldId="783"/>
            <ac:grpSpMk id="69" creationId="{4DE9BA7B-33AA-46EB-BC4C-2827102A8A70}"/>
          </ac:grpSpMkLst>
        </pc:grpChg>
        <pc:grpChg chg="add mod">
          <ac:chgData name="Lei Wu" userId="f083b2a8aea23a2f" providerId="LiveId" clId="{4A047586-1D98-4AC1-8BEB-9615AB1D6248}" dt="2021-03-29T18:55:43.349" v="9818" actId="1076"/>
          <ac:grpSpMkLst>
            <pc:docMk/>
            <pc:sldMk cId="3033936848" sldId="783"/>
            <ac:grpSpMk id="74" creationId="{F4A1C2CF-15A9-4490-88EA-914A5645980F}"/>
          </ac:grpSpMkLst>
        </pc:grpChg>
      </pc:sldChg>
      <pc:sldChg chg="addSp delSp modSp add mod">
        <pc:chgData name="Lei Wu" userId="f083b2a8aea23a2f" providerId="LiveId" clId="{4A047586-1D98-4AC1-8BEB-9615AB1D6248}" dt="2021-03-29T19:35:54.415" v="10273" actId="1076"/>
        <pc:sldMkLst>
          <pc:docMk/>
          <pc:sldMk cId="2294450242" sldId="784"/>
        </pc:sldMkLst>
        <pc:spChg chg="mod">
          <ac:chgData name="Lei Wu" userId="f083b2a8aea23a2f" providerId="LiveId" clId="{4A047586-1D98-4AC1-8BEB-9615AB1D6248}" dt="2021-03-29T19:35:17.842" v="10266" actId="20577"/>
          <ac:spMkLst>
            <pc:docMk/>
            <pc:sldMk cId="2294450242" sldId="784"/>
            <ac:spMk id="2" creationId="{00000000-0000-0000-0000-000000000000}"/>
          </ac:spMkLst>
        </pc:spChg>
        <pc:spChg chg="mod">
          <ac:chgData name="Lei Wu" userId="f083b2a8aea23a2f" providerId="LiveId" clId="{4A047586-1D98-4AC1-8BEB-9615AB1D6248}" dt="2021-03-29T19:35:35.123" v="10270" actId="15"/>
          <ac:spMkLst>
            <pc:docMk/>
            <pc:sldMk cId="2294450242" sldId="784"/>
            <ac:spMk id="3" creationId="{00000000-0000-0000-0000-000000000000}"/>
          </ac:spMkLst>
        </pc:spChg>
        <pc:grpChg chg="del">
          <ac:chgData name="Lei Wu" userId="f083b2a8aea23a2f" providerId="LiveId" clId="{4A047586-1D98-4AC1-8BEB-9615AB1D6248}" dt="2021-03-29T19:35:38.470" v="10271" actId="478"/>
          <ac:grpSpMkLst>
            <pc:docMk/>
            <pc:sldMk cId="2294450242" sldId="784"/>
            <ac:grpSpMk id="32" creationId="{3A02B579-334A-4932-BE58-D382FCDCC00C}"/>
          </ac:grpSpMkLst>
        </pc:grpChg>
        <pc:graphicFrameChg chg="add mod">
          <ac:chgData name="Lei Wu" userId="f083b2a8aea23a2f" providerId="LiveId" clId="{4A047586-1D98-4AC1-8BEB-9615AB1D6248}" dt="2021-03-29T19:35:54.415" v="10273" actId="1076"/>
          <ac:graphicFrameMkLst>
            <pc:docMk/>
            <pc:sldMk cId="2294450242" sldId="784"/>
            <ac:graphicFrameMk id="39" creationId="{BE51CD22-5865-4607-8544-C4B96CCBB520}"/>
          </ac:graphicFrameMkLst>
        </pc:graphicFrameChg>
      </pc:sldChg>
    </pc:docChg>
  </pc:docChgLst>
  <pc:docChgLst>
    <pc:chgData name="Lei Wu" userId="f083b2a8aea23a2f" providerId="LiveId" clId="{1B5E7262-1C81-4315-ADD5-32A45B8A209B}"/>
    <pc:docChg chg="modSld">
      <pc:chgData name="Lei Wu" userId="f083b2a8aea23a2f" providerId="LiveId" clId="{1B5E7262-1C81-4315-ADD5-32A45B8A209B}" dt="2021-04-07T08:15:33.875" v="1" actId="404"/>
      <pc:docMkLst>
        <pc:docMk/>
      </pc:docMkLst>
      <pc:sldChg chg="modSp mod">
        <pc:chgData name="Lei Wu" userId="f083b2a8aea23a2f" providerId="LiveId" clId="{1B5E7262-1C81-4315-ADD5-32A45B8A209B}" dt="2021-04-07T08:15:33.875" v="1" actId="404"/>
        <pc:sldMkLst>
          <pc:docMk/>
          <pc:sldMk cId="0" sldId="374"/>
        </pc:sldMkLst>
        <pc:spChg chg="mod">
          <ac:chgData name="Lei Wu" userId="f083b2a8aea23a2f" providerId="LiveId" clId="{1B5E7262-1C81-4315-ADD5-32A45B8A209B}" dt="2021-04-07T08:15:33.875" v="1" actId="404"/>
          <ac:spMkLst>
            <pc:docMk/>
            <pc:sldMk cId="0" sldId="374"/>
            <ac:spMk id="3" creationId="{DAAE08E7-F397-4386-AD4A-9EA00DA8BA7C}"/>
          </ac:spMkLst>
        </pc:spChg>
      </pc:sldChg>
    </pc:docChg>
  </pc:docChgLst>
  <pc:docChgLst>
    <pc:chgData name="Lei Wu" userId="f083b2a8aea23a2f" providerId="LiveId" clId="{C6ADE416-F8F1-4C9E-8FAB-E709C584D883}"/>
    <pc:docChg chg="undo custSel addSld delSld modSld sldOrd addMainMaster delMainMaster modMainMaster">
      <pc:chgData name="Lei Wu" userId="f083b2a8aea23a2f" providerId="LiveId" clId="{C6ADE416-F8F1-4C9E-8FAB-E709C584D883}" dt="2021-01-14T04:13:55.911" v="5993"/>
      <pc:docMkLst>
        <pc:docMk/>
      </pc:docMkLst>
      <pc:sldChg chg="add del">
        <pc:chgData name="Lei Wu" userId="f083b2a8aea23a2f" providerId="LiveId" clId="{C6ADE416-F8F1-4C9E-8FAB-E709C584D883}" dt="2020-12-13T13:28:05.796" v="40" actId="47"/>
        <pc:sldMkLst>
          <pc:docMk/>
          <pc:sldMk cId="0" sldId="256"/>
        </pc:sldMkLst>
      </pc:sldChg>
      <pc:sldChg chg="del">
        <pc:chgData name="Lei Wu" userId="f083b2a8aea23a2f" providerId="LiveId" clId="{C6ADE416-F8F1-4C9E-8FAB-E709C584D883}" dt="2020-12-13T17:49:49.180" v="1566" actId="47"/>
        <pc:sldMkLst>
          <pc:docMk/>
          <pc:sldMk cId="0" sldId="283"/>
        </pc:sldMkLst>
      </pc:sldChg>
      <pc:sldChg chg="del">
        <pc:chgData name="Lei Wu" userId="f083b2a8aea23a2f" providerId="LiveId" clId="{C6ADE416-F8F1-4C9E-8FAB-E709C584D883}" dt="2020-12-13T17:49:49.180" v="1566" actId="47"/>
        <pc:sldMkLst>
          <pc:docMk/>
          <pc:sldMk cId="0" sldId="297"/>
        </pc:sldMkLst>
      </pc:sldChg>
      <pc:sldChg chg="del">
        <pc:chgData name="Lei Wu" userId="f083b2a8aea23a2f" providerId="LiveId" clId="{C6ADE416-F8F1-4C9E-8FAB-E709C584D883}" dt="2020-12-13T17:49:49.180" v="1566" actId="47"/>
        <pc:sldMkLst>
          <pc:docMk/>
          <pc:sldMk cId="0" sldId="298"/>
        </pc:sldMkLst>
      </pc:sldChg>
      <pc:sldChg chg="del">
        <pc:chgData name="Lei Wu" userId="f083b2a8aea23a2f" providerId="LiveId" clId="{C6ADE416-F8F1-4C9E-8FAB-E709C584D883}" dt="2020-12-13T17:49:49.180" v="1566" actId="47"/>
        <pc:sldMkLst>
          <pc:docMk/>
          <pc:sldMk cId="0" sldId="301"/>
        </pc:sldMkLst>
      </pc:sldChg>
      <pc:sldChg chg="del">
        <pc:chgData name="Lei Wu" userId="f083b2a8aea23a2f" providerId="LiveId" clId="{C6ADE416-F8F1-4C9E-8FAB-E709C584D883}" dt="2020-12-13T17:49:49.180" v="1566" actId="47"/>
        <pc:sldMkLst>
          <pc:docMk/>
          <pc:sldMk cId="0" sldId="302"/>
        </pc:sldMkLst>
      </pc:sldChg>
      <pc:sldChg chg="del">
        <pc:chgData name="Lei Wu" userId="f083b2a8aea23a2f" providerId="LiveId" clId="{C6ADE416-F8F1-4C9E-8FAB-E709C584D883}" dt="2020-12-13T17:49:49.180" v="1566" actId="47"/>
        <pc:sldMkLst>
          <pc:docMk/>
          <pc:sldMk cId="0" sldId="303"/>
        </pc:sldMkLst>
      </pc:sldChg>
      <pc:sldChg chg="del">
        <pc:chgData name="Lei Wu" userId="f083b2a8aea23a2f" providerId="LiveId" clId="{C6ADE416-F8F1-4C9E-8FAB-E709C584D883}" dt="2020-12-13T17:49:49.180" v="1566" actId="47"/>
        <pc:sldMkLst>
          <pc:docMk/>
          <pc:sldMk cId="0" sldId="306"/>
        </pc:sldMkLst>
      </pc:sldChg>
      <pc:sldChg chg="del">
        <pc:chgData name="Lei Wu" userId="f083b2a8aea23a2f" providerId="LiveId" clId="{C6ADE416-F8F1-4C9E-8FAB-E709C584D883}" dt="2020-12-13T17:49:49.180" v="1566" actId="47"/>
        <pc:sldMkLst>
          <pc:docMk/>
          <pc:sldMk cId="0" sldId="307"/>
        </pc:sldMkLst>
      </pc:sldChg>
      <pc:sldChg chg="del">
        <pc:chgData name="Lei Wu" userId="f083b2a8aea23a2f" providerId="LiveId" clId="{C6ADE416-F8F1-4C9E-8FAB-E709C584D883}" dt="2020-12-13T17:49:49.180" v="1566" actId="47"/>
        <pc:sldMkLst>
          <pc:docMk/>
          <pc:sldMk cId="0" sldId="308"/>
        </pc:sldMkLst>
      </pc:sldChg>
      <pc:sldChg chg="del">
        <pc:chgData name="Lei Wu" userId="f083b2a8aea23a2f" providerId="LiveId" clId="{C6ADE416-F8F1-4C9E-8FAB-E709C584D883}" dt="2020-12-13T17:49:49.180" v="1566" actId="47"/>
        <pc:sldMkLst>
          <pc:docMk/>
          <pc:sldMk cId="0" sldId="309"/>
        </pc:sldMkLst>
      </pc:sldChg>
      <pc:sldChg chg="del">
        <pc:chgData name="Lei Wu" userId="f083b2a8aea23a2f" providerId="LiveId" clId="{C6ADE416-F8F1-4C9E-8FAB-E709C584D883}" dt="2020-12-13T17:49:49.180" v="1566" actId="47"/>
        <pc:sldMkLst>
          <pc:docMk/>
          <pc:sldMk cId="0" sldId="317"/>
        </pc:sldMkLst>
      </pc:sldChg>
      <pc:sldChg chg="del">
        <pc:chgData name="Lei Wu" userId="f083b2a8aea23a2f" providerId="LiveId" clId="{C6ADE416-F8F1-4C9E-8FAB-E709C584D883}" dt="2020-12-13T17:49:49.180" v="1566" actId="47"/>
        <pc:sldMkLst>
          <pc:docMk/>
          <pc:sldMk cId="0" sldId="335"/>
        </pc:sldMkLst>
      </pc:sldChg>
      <pc:sldChg chg="del">
        <pc:chgData name="Lei Wu" userId="f083b2a8aea23a2f" providerId="LiveId" clId="{C6ADE416-F8F1-4C9E-8FAB-E709C584D883}" dt="2020-12-13T17:49:49.180" v="1566" actId="47"/>
        <pc:sldMkLst>
          <pc:docMk/>
          <pc:sldMk cId="0" sldId="345"/>
        </pc:sldMkLst>
      </pc:sldChg>
      <pc:sldChg chg="del">
        <pc:chgData name="Lei Wu" userId="f083b2a8aea23a2f" providerId="LiveId" clId="{C6ADE416-F8F1-4C9E-8FAB-E709C584D883}" dt="2020-12-13T17:49:49.180" v="1566" actId="47"/>
        <pc:sldMkLst>
          <pc:docMk/>
          <pc:sldMk cId="0" sldId="346"/>
        </pc:sldMkLst>
      </pc:sldChg>
      <pc:sldChg chg="del">
        <pc:chgData name="Lei Wu" userId="f083b2a8aea23a2f" providerId="LiveId" clId="{C6ADE416-F8F1-4C9E-8FAB-E709C584D883}" dt="2020-12-13T17:49:49.180" v="1566" actId="47"/>
        <pc:sldMkLst>
          <pc:docMk/>
          <pc:sldMk cId="0" sldId="350"/>
        </pc:sldMkLst>
      </pc:sldChg>
      <pc:sldChg chg="del">
        <pc:chgData name="Lei Wu" userId="f083b2a8aea23a2f" providerId="LiveId" clId="{C6ADE416-F8F1-4C9E-8FAB-E709C584D883}" dt="2020-12-13T17:49:49.180" v="1566" actId="47"/>
        <pc:sldMkLst>
          <pc:docMk/>
          <pc:sldMk cId="0" sldId="354"/>
        </pc:sldMkLst>
      </pc:sldChg>
      <pc:sldChg chg="del">
        <pc:chgData name="Lei Wu" userId="f083b2a8aea23a2f" providerId="LiveId" clId="{C6ADE416-F8F1-4C9E-8FAB-E709C584D883}" dt="2020-12-13T17:49:49.180" v="1566" actId="47"/>
        <pc:sldMkLst>
          <pc:docMk/>
          <pc:sldMk cId="0" sldId="357"/>
        </pc:sldMkLst>
      </pc:sldChg>
      <pc:sldChg chg="del">
        <pc:chgData name="Lei Wu" userId="f083b2a8aea23a2f" providerId="LiveId" clId="{C6ADE416-F8F1-4C9E-8FAB-E709C584D883}" dt="2020-12-13T17:49:49.180" v="1566" actId="47"/>
        <pc:sldMkLst>
          <pc:docMk/>
          <pc:sldMk cId="0" sldId="358"/>
        </pc:sldMkLst>
      </pc:sldChg>
      <pc:sldChg chg="del">
        <pc:chgData name="Lei Wu" userId="f083b2a8aea23a2f" providerId="LiveId" clId="{C6ADE416-F8F1-4C9E-8FAB-E709C584D883}" dt="2020-12-13T17:49:49.180" v="1566" actId="47"/>
        <pc:sldMkLst>
          <pc:docMk/>
          <pc:sldMk cId="0" sldId="359"/>
        </pc:sldMkLst>
      </pc:sldChg>
      <pc:sldChg chg="del">
        <pc:chgData name="Lei Wu" userId="f083b2a8aea23a2f" providerId="LiveId" clId="{C6ADE416-F8F1-4C9E-8FAB-E709C584D883}" dt="2020-12-13T17:49:49.180" v="1566" actId="47"/>
        <pc:sldMkLst>
          <pc:docMk/>
          <pc:sldMk cId="2051474962" sldId="360"/>
        </pc:sldMkLst>
      </pc:sldChg>
      <pc:sldChg chg="del">
        <pc:chgData name="Lei Wu" userId="f083b2a8aea23a2f" providerId="LiveId" clId="{C6ADE416-F8F1-4C9E-8FAB-E709C584D883}" dt="2020-12-13T17:49:49.180" v="1566" actId="47"/>
        <pc:sldMkLst>
          <pc:docMk/>
          <pc:sldMk cId="0" sldId="361"/>
        </pc:sldMkLst>
      </pc:sldChg>
      <pc:sldChg chg="del">
        <pc:chgData name="Lei Wu" userId="f083b2a8aea23a2f" providerId="LiveId" clId="{C6ADE416-F8F1-4C9E-8FAB-E709C584D883}" dt="2020-12-13T17:49:49.180" v="1566" actId="47"/>
        <pc:sldMkLst>
          <pc:docMk/>
          <pc:sldMk cId="0" sldId="363"/>
        </pc:sldMkLst>
      </pc:sldChg>
      <pc:sldChg chg="del">
        <pc:chgData name="Lei Wu" userId="f083b2a8aea23a2f" providerId="LiveId" clId="{C6ADE416-F8F1-4C9E-8FAB-E709C584D883}" dt="2020-12-13T17:49:49.180" v="1566" actId="47"/>
        <pc:sldMkLst>
          <pc:docMk/>
          <pc:sldMk cId="0" sldId="364"/>
        </pc:sldMkLst>
      </pc:sldChg>
      <pc:sldChg chg="del">
        <pc:chgData name="Lei Wu" userId="f083b2a8aea23a2f" providerId="LiveId" clId="{C6ADE416-F8F1-4C9E-8FAB-E709C584D883}" dt="2020-12-13T17:49:49.180" v="1566" actId="47"/>
        <pc:sldMkLst>
          <pc:docMk/>
          <pc:sldMk cId="0" sldId="369"/>
        </pc:sldMkLst>
      </pc:sldChg>
      <pc:sldChg chg="del">
        <pc:chgData name="Lei Wu" userId="f083b2a8aea23a2f" providerId="LiveId" clId="{C6ADE416-F8F1-4C9E-8FAB-E709C584D883}" dt="2020-12-13T17:49:49.180" v="1566" actId="47"/>
        <pc:sldMkLst>
          <pc:docMk/>
          <pc:sldMk cId="0" sldId="373"/>
        </pc:sldMkLst>
      </pc:sldChg>
      <pc:sldChg chg="modSp mod">
        <pc:chgData name="Lei Wu" userId="f083b2a8aea23a2f" providerId="LiveId" clId="{C6ADE416-F8F1-4C9E-8FAB-E709C584D883}" dt="2021-01-13T21:12:33.595" v="4512" actId="20577"/>
        <pc:sldMkLst>
          <pc:docMk/>
          <pc:sldMk cId="0" sldId="374"/>
        </pc:sldMkLst>
        <pc:spChg chg="mod">
          <ac:chgData name="Lei Wu" userId="f083b2a8aea23a2f" providerId="LiveId" clId="{C6ADE416-F8F1-4C9E-8FAB-E709C584D883}" dt="2021-01-13T21:12:33.595" v="4512" actId="20577"/>
          <ac:spMkLst>
            <pc:docMk/>
            <pc:sldMk cId="0" sldId="374"/>
            <ac:spMk id="3" creationId="{DAAE08E7-F397-4386-AD4A-9EA00DA8BA7C}"/>
          </ac:spMkLst>
        </pc:spChg>
        <pc:spChg chg="mod">
          <ac:chgData name="Lei Wu" userId="f083b2a8aea23a2f" providerId="LiveId" clId="{C6ADE416-F8F1-4C9E-8FAB-E709C584D883}" dt="2020-12-13T18:01:49.321" v="1897" actId="20577"/>
          <ac:spMkLst>
            <pc:docMk/>
            <pc:sldMk cId="0" sldId="374"/>
            <ac:spMk id="5" creationId="{42B9A988-6EF2-4BB9-87BB-A0C4668BFA55}"/>
          </ac:spMkLst>
        </pc:spChg>
      </pc:sldChg>
      <pc:sldChg chg="add del">
        <pc:chgData name="Lei Wu" userId="f083b2a8aea23a2f" providerId="LiveId" clId="{C6ADE416-F8F1-4C9E-8FAB-E709C584D883}" dt="2021-01-13T18:07:28.186" v="3084" actId="2696"/>
        <pc:sldMkLst>
          <pc:docMk/>
          <pc:sldMk cId="1028426636" sldId="376"/>
        </pc:sldMkLst>
      </pc:sldChg>
      <pc:sldChg chg="addSp delSp modSp add del mod">
        <pc:chgData name="Lei Wu" userId="f083b2a8aea23a2f" providerId="LiveId" clId="{C6ADE416-F8F1-4C9E-8FAB-E709C584D883}" dt="2021-01-14T03:57:34.388" v="5912" actId="20577"/>
        <pc:sldMkLst>
          <pc:docMk/>
          <pc:sldMk cId="1138569562" sldId="376"/>
        </pc:sldMkLst>
        <pc:spChg chg="add del mod">
          <ac:chgData name="Lei Wu" userId="f083b2a8aea23a2f" providerId="LiveId" clId="{C6ADE416-F8F1-4C9E-8FAB-E709C584D883}" dt="2021-01-13T18:08:05.712" v="3088" actId="478"/>
          <ac:spMkLst>
            <pc:docMk/>
            <pc:sldMk cId="1138569562" sldId="376"/>
            <ac:spMk id="2" creationId="{9B0F3962-917F-4BA5-BF96-57BF68987B4E}"/>
          </ac:spMkLst>
        </pc:spChg>
        <pc:spChg chg="add mod">
          <ac:chgData name="Lei Wu" userId="f083b2a8aea23a2f" providerId="LiveId" clId="{C6ADE416-F8F1-4C9E-8FAB-E709C584D883}" dt="2021-01-13T18:15:41.415" v="3209" actId="1076"/>
          <ac:spMkLst>
            <pc:docMk/>
            <pc:sldMk cId="1138569562" sldId="376"/>
            <ac:spMk id="3" creationId="{092AE80C-F400-4672-AEDD-1366366FD929}"/>
          </ac:spMkLst>
        </pc:spChg>
        <pc:spChg chg="mod">
          <ac:chgData name="Lei Wu" userId="f083b2a8aea23a2f" providerId="LiveId" clId="{C6ADE416-F8F1-4C9E-8FAB-E709C584D883}" dt="2021-01-14T01:30:17.551" v="4749" actId="20577"/>
          <ac:spMkLst>
            <pc:docMk/>
            <pc:sldMk cId="1138569562" sldId="376"/>
            <ac:spMk id="6" creationId="{9DA74013-E518-4560-A30E-31EF11EDC80A}"/>
          </ac:spMkLst>
        </pc:spChg>
        <pc:spChg chg="add mod">
          <ac:chgData name="Lei Wu" userId="f083b2a8aea23a2f" providerId="LiveId" clId="{C6ADE416-F8F1-4C9E-8FAB-E709C584D883}" dt="2021-01-14T03:57:34.388" v="5912" actId="20577"/>
          <ac:spMkLst>
            <pc:docMk/>
            <pc:sldMk cId="1138569562" sldId="376"/>
            <ac:spMk id="7" creationId="{F5A6B3C6-30E8-40B4-926B-9A5D59E91ADD}"/>
          </ac:spMkLst>
        </pc:spChg>
        <pc:spChg chg="mod">
          <ac:chgData name="Lei Wu" userId="f083b2a8aea23a2f" providerId="LiveId" clId="{C6ADE416-F8F1-4C9E-8FAB-E709C584D883}" dt="2020-12-13T14:29:13.255" v="232" actId="121"/>
          <ac:spMkLst>
            <pc:docMk/>
            <pc:sldMk cId="1138569562" sldId="376"/>
            <ac:spMk id="19458" creationId="{5FECD176-EAE6-47C4-BE45-133DA8B0EBF3}"/>
          </ac:spMkLst>
        </pc:spChg>
        <pc:spChg chg="del">
          <ac:chgData name="Lei Wu" userId="f083b2a8aea23a2f" providerId="LiveId" clId="{C6ADE416-F8F1-4C9E-8FAB-E709C584D883}" dt="2021-01-13T18:08:02.596" v="3087" actId="478"/>
          <ac:spMkLst>
            <pc:docMk/>
            <pc:sldMk cId="1138569562" sldId="376"/>
            <ac:spMk id="19459" creationId="{40E80B2B-7406-4707-A240-074812562E73}"/>
          </ac:spMkLst>
        </pc:spChg>
        <pc:spChg chg="del">
          <ac:chgData name="Lei Wu" userId="f083b2a8aea23a2f" providerId="LiveId" clId="{C6ADE416-F8F1-4C9E-8FAB-E709C584D883}" dt="2020-12-13T15:19:58.492" v="542" actId="478"/>
          <ac:spMkLst>
            <pc:docMk/>
            <pc:sldMk cId="1138569562" sldId="376"/>
            <ac:spMk id="19461" creationId="{1BA0634A-01DD-40F7-A000-8B5FB0340E9E}"/>
          </ac:spMkLst>
        </pc:spChg>
        <pc:picChg chg="del">
          <ac:chgData name="Lei Wu" userId="f083b2a8aea23a2f" providerId="LiveId" clId="{C6ADE416-F8F1-4C9E-8FAB-E709C584D883}" dt="2020-12-13T15:19:58.492" v="542" actId="478"/>
          <ac:picMkLst>
            <pc:docMk/>
            <pc:sldMk cId="1138569562" sldId="376"/>
            <ac:picMk id="19460" creationId="{2B28EFCD-5B75-4DEC-9044-42A146B03D41}"/>
          </ac:picMkLst>
        </pc:picChg>
      </pc:sldChg>
      <pc:sldChg chg="add del">
        <pc:chgData name="Lei Wu" userId="f083b2a8aea23a2f" providerId="LiveId" clId="{C6ADE416-F8F1-4C9E-8FAB-E709C584D883}" dt="2021-01-13T18:59:05.604" v="3631"/>
        <pc:sldMkLst>
          <pc:docMk/>
          <pc:sldMk cId="1814782343" sldId="376"/>
        </pc:sldMkLst>
      </pc:sldChg>
      <pc:sldChg chg="modSp add del">
        <pc:chgData name="Lei Wu" userId="f083b2a8aea23a2f" providerId="LiveId" clId="{C6ADE416-F8F1-4C9E-8FAB-E709C584D883}" dt="2021-01-13T17:11:18.187" v="2780"/>
        <pc:sldMkLst>
          <pc:docMk/>
          <pc:sldMk cId="3817172887" sldId="376"/>
        </pc:sldMkLst>
        <pc:spChg chg="mod">
          <ac:chgData name="Lei Wu" userId="f083b2a8aea23a2f" providerId="LiveId" clId="{C6ADE416-F8F1-4C9E-8FAB-E709C584D883}" dt="2021-01-13T17:11:16.279" v="2779" actId="1076"/>
          <ac:spMkLst>
            <pc:docMk/>
            <pc:sldMk cId="3817172887" sldId="376"/>
            <ac:spMk id="19459" creationId="{40E80B2B-7406-4707-A240-074812562E73}"/>
          </ac:spMkLst>
        </pc:spChg>
      </pc:sldChg>
      <pc:sldChg chg="del">
        <pc:chgData name="Lei Wu" userId="f083b2a8aea23a2f" providerId="LiveId" clId="{C6ADE416-F8F1-4C9E-8FAB-E709C584D883}" dt="2020-12-13T14:22:09.597" v="99" actId="47"/>
        <pc:sldMkLst>
          <pc:docMk/>
          <pc:sldMk cId="0" sldId="379"/>
        </pc:sldMkLst>
      </pc:sldChg>
      <pc:sldChg chg="del">
        <pc:chgData name="Lei Wu" userId="f083b2a8aea23a2f" providerId="LiveId" clId="{C6ADE416-F8F1-4C9E-8FAB-E709C584D883}" dt="2020-12-13T17:49:49.180" v="1566" actId="47"/>
        <pc:sldMkLst>
          <pc:docMk/>
          <pc:sldMk cId="0" sldId="380"/>
        </pc:sldMkLst>
      </pc:sldChg>
      <pc:sldChg chg="del">
        <pc:chgData name="Lei Wu" userId="f083b2a8aea23a2f" providerId="LiveId" clId="{C6ADE416-F8F1-4C9E-8FAB-E709C584D883}" dt="2020-12-13T17:49:49.180" v="1566" actId="47"/>
        <pc:sldMkLst>
          <pc:docMk/>
          <pc:sldMk cId="0" sldId="382"/>
        </pc:sldMkLst>
      </pc:sldChg>
      <pc:sldChg chg="del">
        <pc:chgData name="Lei Wu" userId="f083b2a8aea23a2f" providerId="LiveId" clId="{C6ADE416-F8F1-4C9E-8FAB-E709C584D883}" dt="2020-12-13T17:49:49.180" v="1566" actId="47"/>
        <pc:sldMkLst>
          <pc:docMk/>
          <pc:sldMk cId="0" sldId="383"/>
        </pc:sldMkLst>
      </pc:sldChg>
      <pc:sldChg chg="del">
        <pc:chgData name="Lei Wu" userId="f083b2a8aea23a2f" providerId="LiveId" clId="{C6ADE416-F8F1-4C9E-8FAB-E709C584D883}" dt="2020-12-13T17:49:51.937" v="1567" actId="47"/>
        <pc:sldMkLst>
          <pc:docMk/>
          <pc:sldMk cId="0" sldId="384"/>
        </pc:sldMkLst>
      </pc:sldChg>
      <pc:sldChg chg="del">
        <pc:chgData name="Lei Wu" userId="f083b2a8aea23a2f" providerId="LiveId" clId="{C6ADE416-F8F1-4C9E-8FAB-E709C584D883}" dt="2020-12-13T17:49:49.180" v="1566" actId="47"/>
        <pc:sldMkLst>
          <pc:docMk/>
          <pc:sldMk cId="952510165" sldId="387"/>
        </pc:sldMkLst>
      </pc:sldChg>
      <pc:sldChg chg="del">
        <pc:chgData name="Lei Wu" userId="f083b2a8aea23a2f" providerId="LiveId" clId="{C6ADE416-F8F1-4C9E-8FAB-E709C584D883}" dt="2020-12-13T17:49:49.180" v="1566" actId="47"/>
        <pc:sldMkLst>
          <pc:docMk/>
          <pc:sldMk cId="1141855576" sldId="388"/>
        </pc:sldMkLst>
      </pc:sldChg>
      <pc:sldChg chg="del">
        <pc:chgData name="Lei Wu" userId="f083b2a8aea23a2f" providerId="LiveId" clId="{C6ADE416-F8F1-4C9E-8FAB-E709C584D883}" dt="2020-12-13T17:49:49.180" v="1566" actId="47"/>
        <pc:sldMkLst>
          <pc:docMk/>
          <pc:sldMk cId="0" sldId="389"/>
        </pc:sldMkLst>
      </pc:sldChg>
      <pc:sldChg chg="del">
        <pc:chgData name="Lei Wu" userId="f083b2a8aea23a2f" providerId="LiveId" clId="{C6ADE416-F8F1-4C9E-8FAB-E709C584D883}" dt="2020-12-13T17:49:49.180" v="1566" actId="47"/>
        <pc:sldMkLst>
          <pc:docMk/>
          <pc:sldMk cId="0" sldId="390"/>
        </pc:sldMkLst>
      </pc:sldChg>
      <pc:sldChg chg="del">
        <pc:chgData name="Lei Wu" userId="f083b2a8aea23a2f" providerId="LiveId" clId="{C6ADE416-F8F1-4C9E-8FAB-E709C584D883}" dt="2020-12-13T17:49:49.180" v="1566" actId="47"/>
        <pc:sldMkLst>
          <pc:docMk/>
          <pc:sldMk cId="2650861674" sldId="391"/>
        </pc:sldMkLst>
      </pc:sldChg>
      <pc:sldChg chg="del">
        <pc:chgData name="Lei Wu" userId="f083b2a8aea23a2f" providerId="LiveId" clId="{C6ADE416-F8F1-4C9E-8FAB-E709C584D883}" dt="2020-12-13T17:49:49.180" v="1566" actId="47"/>
        <pc:sldMkLst>
          <pc:docMk/>
          <pc:sldMk cId="1161102112" sldId="393"/>
        </pc:sldMkLst>
      </pc:sldChg>
      <pc:sldChg chg="del">
        <pc:chgData name="Lei Wu" userId="f083b2a8aea23a2f" providerId="LiveId" clId="{C6ADE416-F8F1-4C9E-8FAB-E709C584D883}" dt="2020-12-13T17:49:49.180" v="1566" actId="47"/>
        <pc:sldMkLst>
          <pc:docMk/>
          <pc:sldMk cId="0" sldId="394"/>
        </pc:sldMkLst>
      </pc:sldChg>
      <pc:sldChg chg="del">
        <pc:chgData name="Lei Wu" userId="f083b2a8aea23a2f" providerId="LiveId" clId="{C6ADE416-F8F1-4C9E-8FAB-E709C584D883}" dt="2020-12-13T17:49:49.180" v="1566" actId="47"/>
        <pc:sldMkLst>
          <pc:docMk/>
          <pc:sldMk cId="0" sldId="395"/>
        </pc:sldMkLst>
      </pc:sldChg>
      <pc:sldChg chg="del">
        <pc:chgData name="Lei Wu" userId="f083b2a8aea23a2f" providerId="LiveId" clId="{C6ADE416-F8F1-4C9E-8FAB-E709C584D883}" dt="2020-12-13T17:49:49.180" v="1566" actId="47"/>
        <pc:sldMkLst>
          <pc:docMk/>
          <pc:sldMk cId="3414706876" sldId="396"/>
        </pc:sldMkLst>
      </pc:sldChg>
      <pc:sldChg chg="del">
        <pc:chgData name="Lei Wu" userId="f083b2a8aea23a2f" providerId="LiveId" clId="{C6ADE416-F8F1-4C9E-8FAB-E709C584D883}" dt="2020-12-13T17:49:49.180" v="1566" actId="47"/>
        <pc:sldMkLst>
          <pc:docMk/>
          <pc:sldMk cId="2552557360" sldId="397"/>
        </pc:sldMkLst>
      </pc:sldChg>
      <pc:sldChg chg="del">
        <pc:chgData name="Lei Wu" userId="f083b2a8aea23a2f" providerId="LiveId" clId="{C6ADE416-F8F1-4C9E-8FAB-E709C584D883}" dt="2020-12-13T17:49:49.180" v="1566" actId="47"/>
        <pc:sldMkLst>
          <pc:docMk/>
          <pc:sldMk cId="1908525249" sldId="398"/>
        </pc:sldMkLst>
      </pc:sldChg>
      <pc:sldChg chg="del">
        <pc:chgData name="Lei Wu" userId="f083b2a8aea23a2f" providerId="LiveId" clId="{C6ADE416-F8F1-4C9E-8FAB-E709C584D883}" dt="2020-12-13T17:49:49.180" v="1566" actId="47"/>
        <pc:sldMkLst>
          <pc:docMk/>
          <pc:sldMk cId="800323598" sldId="399"/>
        </pc:sldMkLst>
      </pc:sldChg>
      <pc:sldChg chg="del">
        <pc:chgData name="Lei Wu" userId="f083b2a8aea23a2f" providerId="LiveId" clId="{C6ADE416-F8F1-4C9E-8FAB-E709C584D883}" dt="2020-12-13T17:49:49.180" v="1566" actId="47"/>
        <pc:sldMkLst>
          <pc:docMk/>
          <pc:sldMk cId="0" sldId="404"/>
        </pc:sldMkLst>
      </pc:sldChg>
      <pc:sldChg chg="del">
        <pc:chgData name="Lei Wu" userId="f083b2a8aea23a2f" providerId="LiveId" clId="{C6ADE416-F8F1-4C9E-8FAB-E709C584D883}" dt="2020-12-13T17:49:49.180" v="1566" actId="47"/>
        <pc:sldMkLst>
          <pc:docMk/>
          <pc:sldMk cId="0" sldId="406"/>
        </pc:sldMkLst>
      </pc:sldChg>
      <pc:sldChg chg="del">
        <pc:chgData name="Lei Wu" userId="f083b2a8aea23a2f" providerId="LiveId" clId="{C6ADE416-F8F1-4C9E-8FAB-E709C584D883}" dt="2020-12-13T17:49:49.180" v="1566" actId="47"/>
        <pc:sldMkLst>
          <pc:docMk/>
          <pc:sldMk cId="0" sldId="407"/>
        </pc:sldMkLst>
      </pc:sldChg>
      <pc:sldChg chg="del">
        <pc:chgData name="Lei Wu" userId="f083b2a8aea23a2f" providerId="LiveId" clId="{C6ADE416-F8F1-4C9E-8FAB-E709C584D883}" dt="2020-12-13T17:49:49.180" v="1566" actId="47"/>
        <pc:sldMkLst>
          <pc:docMk/>
          <pc:sldMk cId="0" sldId="408"/>
        </pc:sldMkLst>
      </pc:sldChg>
      <pc:sldChg chg="add del">
        <pc:chgData name="Lei Wu" userId="f083b2a8aea23a2f" providerId="LiveId" clId="{C6ADE416-F8F1-4C9E-8FAB-E709C584D883}" dt="2020-12-13T17:50:09.740" v="1574" actId="47"/>
        <pc:sldMkLst>
          <pc:docMk/>
          <pc:sldMk cId="0" sldId="409"/>
        </pc:sldMkLst>
      </pc:sldChg>
      <pc:sldChg chg="del">
        <pc:chgData name="Lei Wu" userId="f083b2a8aea23a2f" providerId="LiveId" clId="{C6ADE416-F8F1-4C9E-8FAB-E709C584D883}" dt="2020-12-13T17:49:49.180" v="1566" actId="47"/>
        <pc:sldMkLst>
          <pc:docMk/>
          <pc:sldMk cId="0" sldId="413"/>
        </pc:sldMkLst>
      </pc:sldChg>
      <pc:sldChg chg="del">
        <pc:chgData name="Lei Wu" userId="f083b2a8aea23a2f" providerId="LiveId" clId="{C6ADE416-F8F1-4C9E-8FAB-E709C584D883}" dt="2020-12-13T17:49:49.180" v="1566" actId="47"/>
        <pc:sldMkLst>
          <pc:docMk/>
          <pc:sldMk cId="0" sldId="414"/>
        </pc:sldMkLst>
      </pc:sldChg>
      <pc:sldChg chg="del">
        <pc:chgData name="Lei Wu" userId="f083b2a8aea23a2f" providerId="LiveId" clId="{C6ADE416-F8F1-4C9E-8FAB-E709C584D883}" dt="2020-12-13T17:49:49.180" v="1566" actId="47"/>
        <pc:sldMkLst>
          <pc:docMk/>
          <pc:sldMk cId="0" sldId="415"/>
        </pc:sldMkLst>
      </pc:sldChg>
      <pc:sldChg chg="del">
        <pc:chgData name="Lei Wu" userId="f083b2a8aea23a2f" providerId="LiveId" clId="{C6ADE416-F8F1-4C9E-8FAB-E709C584D883}" dt="2020-12-13T17:49:49.180" v="1566" actId="47"/>
        <pc:sldMkLst>
          <pc:docMk/>
          <pc:sldMk cId="0" sldId="416"/>
        </pc:sldMkLst>
      </pc:sldChg>
      <pc:sldChg chg="modSp add modAnim">
        <pc:chgData name="Lei Wu" userId="f083b2a8aea23a2f" providerId="LiveId" clId="{C6ADE416-F8F1-4C9E-8FAB-E709C584D883}" dt="2021-01-14T04:13:55.911" v="5993"/>
        <pc:sldMkLst>
          <pc:docMk/>
          <pc:sldMk cId="3253529144" sldId="417"/>
        </pc:sldMkLst>
        <pc:spChg chg="mod">
          <ac:chgData name="Lei Wu" userId="f083b2a8aea23a2f" providerId="LiveId" clId="{C6ADE416-F8F1-4C9E-8FAB-E709C584D883}" dt="2021-01-14T04:13:43.838" v="5991" actId="1036"/>
          <ac:spMkLst>
            <pc:docMk/>
            <pc:sldMk cId="3253529144" sldId="417"/>
            <ac:spMk id="14" creationId="{065DB87F-654C-4EDB-9EE3-A1C86A9311CC}"/>
          </ac:spMkLst>
        </pc:spChg>
        <pc:spChg chg="add del mod">
          <ac:chgData name="Lei Wu" userId="f083b2a8aea23a2f" providerId="LiveId" clId="{C6ADE416-F8F1-4C9E-8FAB-E709C584D883}" dt="2020-12-13T15:41:28.735" v="785" actId="21"/>
          <ac:spMkLst>
            <pc:docMk/>
            <pc:sldMk cId="3253529144" sldId="417"/>
            <ac:spMk id="19" creationId="{4C51E0F7-BB28-47F9-905E-C392C7DCB3F1}"/>
          </ac:spMkLst>
        </pc:spChg>
        <pc:spChg chg="add del mod">
          <ac:chgData name="Lei Wu" userId="f083b2a8aea23a2f" providerId="LiveId" clId="{C6ADE416-F8F1-4C9E-8FAB-E709C584D883}" dt="2020-12-13T15:41:28.735" v="785" actId="21"/>
          <ac:spMkLst>
            <pc:docMk/>
            <pc:sldMk cId="3253529144" sldId="417"/>
            <ac:spMk id="20" creationId="{9BE87F0C-F9B5-4039-8F54-93D3EF920781}"/>
          </ac:spMkLst>
        </pc:spChg>
        <pc:spChg chg="add del mod">
          <ac:chgData name="Lei Wu" userId="f083b2a8aea23a2f" providerId="LiveId" clId="{C6ADE416-F8F1-4C9E-8FAB-E709C584D883}" dt="2020-12-13T15:41:28.735" v="785" actId="21"/>
          <ac:spMkLst>
            <pc:docMk/>
            <pc:sldMk cId="3253529144" sldId="417"/>
            <ac:spMk id="21" creationId="{3756E832-EFA2-48CA-A31C-875DEE90668B}"/>
          </ac:spMkLst>
        </pc:spChg>
        <pc:spChg chg="add del mod">
          <ac:chgData name="Lei Wu" userId="f083b2a8aea23a2f" providerId="LiveId" clId="{C6ADE416-F8F1-4C9E-8FAB-E709C584D883}" dt="2020-12-13T15:41:28.735" v="785" actId="21"/>
          <ac:spMkLst>
            <pc:docMk/>
            <pc:sldMk cId="3253529144" sldId="417"/>
            <ac:spMk id="22" creationId="{E2118090-4DFD-41DE-8780-B3F0B47D4439}"/>
          </ac:spMkLst>
        </pc:spChg>
        <pc:spChg chg="add mod">
          <ac:chgData name="Lei Wu" userId="f083b2a8aea23a2f" providerId="LiveId" clId="{C6ADE416-F8F1-4C9E-8FAB-E709C584D883}" dt="2020-12-13T15:44:17.421" v="847" actId="207"/>
          <ac:spMkLst>
            <pc:docMk/>
            <pc:sldMk cId="3253529144" sldId="417"/>
            <ac:spMk id="28" creationId="{4C279E39-380E-45AC-9D8B-A07A1C5BD516}"/>
          </ac:spMkLst>
        </pc:spChg>
        <pc:spChg chg="add mod">
          <ac:chgData name="Lei Wu" userId="f083b2a8aea23a2f" providerId="LiveId" clId="{C6ADE416-F8F1-4C9E-8FAB-E709C584D883}" dt="2020-12-13T15:44:19.982" v="848" actId="207"/>
          <ac:spMkLst>
            <pc:docMk/>
            <pc:sldMk cId="3253529144" sldId="417"/>
            <ac:spMk id="29" creationId="{1A3E57FA-AE58-4596-A792-C91803B05CED}"/>
          </ac:spMkLst>
        </pc:spChg>
        <pc:spChg chg="add mod">
          <ac:chgData name="Lei Wu" userId="f083b2a8aea23a2f" providerId="LiveId" clId="{C6ADE416-F8F1-4C9E-8FAB-E709C584D883}" dt="2020-12-13T15:44:22.219" v="849" actId="207"/>
          <ac:spMkLst>
            <pc:docMk/>
            <pc:sldMk cId="3253529144" sldId="417"/>
            <ac:spMk id="30" creationId="{7D1C4AB4-46C9-4727-9E97-AF11A044B111}"/>
          </ac:spMkLst>
        </pc:spChg>
        <pc:spChg chg="add mod">
          <ac:chgData name="Lei Wu" userId="f083b2a8aea23a2f" providerId="LiveId" clId="{C6ADE416-F8F1-4C9E-8FAB-E709C584D883}" dt="2020-12-13T15:44:25.450" v="850" actId="207"/>
          <ac:spMkLst>
            <pc:docMk/>
            <pc:sldMk cId="3253529144" sldId="417"/>
            <ac:spMk id="31" creationId="{F46DCFE7-4D3D-464B-B6BA-44A81A7BB8D3}"/>
          </ac:spMkLst>
        </pc:spChg>
        <pc:spChg chg="mod">
          <ac:chgData name="Lei Wu" userId="f083b2a8aea23a2f" providerId="LiveId" clId="{C6ADE416-F8F1-4C9E-8FAB-E709C584D883}" dt="2020-12-13T15:20:49.892" v="604" actId="121"/>
          <ac:spMkLst>
            <pc:docMk/>
            <pc:sldMk cId="3253529144" sldId="417"/>
            <ac:spMk id="23554" creationId="{EE63D379-41C9-490A-AEF6-653C4153FECE}"/>
          </ac:spMkLst>
        </pc:spChg>
        <pc:spChg chg="mod">
          <ac:chgData name="Lei Wu" userId="f083b2a8aea23a2f" providerId="LiveId" clId="{C6ADE416-F8F1-4C9E-8FAB-E709C584D883}" dt="2020-12-13T17:59:28.979" v="1881" actId="2711"/>
          <ac:spMkLst>
            <pc:docMk/>
            <pc:sldMk cId="3253529144" sldId="417"/>
            <ac:spMk id="23555" creationId="{BA6A276F-F231-4E98-8652-194564629D7D}"/>
          </ac:spMkLst>
        </pc:spChg>
        <pc:spChg chg="mod">
          <ac:chgData name="Lei Wu" userId="f083b2a8aea23a2f" providerId="LiveId" clId="{C6ADE416-F8F1-4C9E-8FAB-E709C584D883}" dt="2020-12-13T15:41:34.798" v="830" actId="1038"/>
          <ac:spMkLst>
            <pc:docMk/>
            <pc:sldMk cId="3253529144" sldId="417"/>
            <ac:spMk id="23556" creationId="{64A8F0C8-2982-4F74-B02D-EAC63437413A}"/>
          </ac:spMkLst>
        </pc:spChg>
        <pc:spChg chg="mod">
          <ac:chgData name="Lei Wu" userId="f083b2a8aea23a2f" providerId="LiveId" clId="{C6ADE416-F8F1-4C9E-8FAB-E709C584D883}" dt="2020-12-13T15:41:34.798" v="830" actId="1038"/>
          <ac:spMkLst>
            <pc:docMk/>
            <pc:sldMk cId="3253529144" sldId="417"/>
            <ac:spMk id="23557" creationId="{C17A853B-332C-465D-B012-57DC5FA17E38}"/>
          </ac:spMkLst>
        </pc:spChg>
        <pc:spChg chg="mod">
          <ac:chgData name="Lei Wu" userId="f083b2a8aea23a2f" providerId="LiveId" clId="{C6ADE416-F8F1-4C9E-8FAB-E709C584D883}" dt="2020-12-13T15:41:34.798" v="830" actId="1038"/>
          <ac:spMkLst>
            <pc:docMk/>
            <pc:sldMk cId="3253529144" sldId="417"/>
            <ac:spMk id="23558" creationId="{C37EBA5F-4038-4206-B5C6-05C780F5CB24}"/>
          </ac:spMkLst>
        </pc:spChg>
        <pc:spChg chg="mod">
          <ac:chgData name="Lei Wu" userId="f083b2a8aea23a2f" providerId="LiveId" clId="{C6ADE416-F8F1-4C9E-8FAB-E709C584D883}" dt="2020-12-13T15:41:34.798" v="830" actId="1038"/>
          <ac:spMkLst>
            <pc:docMk/>
            <pc:sldMk cId="3253529144" sldId="417"/>
            <ac:spMk id="23559" creationId="{7AE854BA-0EFC-43EF-8C17-863B883BEE3E}"/>
          </ac:spMkLst>
        </pc:spChg>
        <pc:spChg chg="mod">
          <ac:chgData name="Lei Wu" userId="f083b2a8aea23a2f" providerId="LiveId" clId="{C6ADE416-F8F1-4C9E-8FAB-E709C584D883}" dt="2020-12-13T15:41:34.798" v="830" actId="1038"/>
          <ac:spMkLst>
            <pc:docMk/>
            <pc:sldMk cId="3253529144" sldId="417"/>
            <ac:spMk id="23560" creationId="{950B2AD6-BBE3-45FF-BA76-EA8B12E28BB7}"/>
          </ac:spMkLst>
        </pc:spChg>
        <pc:spChg chg="mod">
          <ac:chgData name="Lei Wu" userId="f083b2a8aea23a2f" providerId="LiveId" clId="{C6ADE416-F8F1-4C9E-8FAB-E709C584D883}" dt="2020-12-13T15:41:34.798" v="830" actId="1038"/>
          <ac:spMkLst>
            <pc:docMk/>
            <pc:sldMk cId="3253529144" sldId="417"/>
            <ac:spMk id="23561" creationId="{71E484BA-8974-4683-BA4C-79D420E25BDD}"/>
          </ac:spMkLst>
        </pc:spChg>
        <pc:spChg chg="mod">
          <ac:chgData name="Lei Wu" userId="f083b2a8aea23a2f" providerId="LiveId" clId="{C6ADE416-F8F1-4C9E-8FAB-E709C584D883}" dt="2020-12-13T15:41:34.798" v="830" actId="1038"/>
          <ac:spMkLst>
            <pc:docMk/>
            <pc:sldMk cId="3253529144" sldId="417"/>
            <ac:spMk id="23562" creationId="{079E4372-201A-4365-A13D-91F808A7C697}"/>
          </ac:spMkLst>
        </pc:spChg>
        <pc:spChg chg="mod">
          <ac:chgData name="Lei Wu" userId="f083b2a8aea23a2f" providerId="LiveId" clId="{C6ADE416-F8F1-4C9E-8FAB-E709C584D883}" dt="2020-12-13T15:41:34.798" v="830" actId="1038"/>
          <ac:spMkLst>
            <pc:docMk/>
            <pc:sldMk cId="3253529144" sldId="417"/>
            <ac:spMk id="23563" creationId="{5904A25E-7545-4996-B79F-5304F4C00237}"/>
          </ac:spMkLst>
        </pc:spChg>
        <pc:spChg chg="mod">
          <ac:chgData name="Lei Wu" userId="f083b2a8aea23a2f" providerId="LiveId" clId="{C6ADE416-F8F1-4C9E-8FAB-E709C584D883}" dt="2020-12-13T15:41:34.798" v="830" actId="1038"/>
          <ac:spMkLst>
            <pc:docMk/>
            <pc:sldMk cId="3253529144" sldId="417"/>
            <ac:spMk id="23568" creationId="{3B3F787C-5121-451F-8D01-58E55673A630}"/>
          </ac:spMkLst>
        </pc:spChg>
        <pc:spChg chg="mod">
          <ac:chgData name="Lei Wu" userId="f083b2a8aea23a2f" providerId="LiveId" clId="{C6ADE416-F8F1-4C9E-8FAB-E709C584D883}" dt="2020-12-13T15:41:34.798" v="830" actId="1038"/>
          <ac:spMkLst>
            <pc:docMk/>
            <pc:sldMk cId="3253529144" sldId="417"/>
            <ac:spMk id="23569" creationId="{647D4BFD-2B92-4FFF-B953-5F00D4859CBF}"/>
          </ac:spMkLst>
        </pc:spChg>
        <pc:cxnChg chg="mod">
          <ac:chgData name="Lei Wu" userId="f083b2a8aea23a2f" providerId="LiveId" clId="{C6ADE416-F8F1-4C9E-8FAB-E709C584D883}" dt="2020-12-13T15:41:34.798" v="830" actId="1038"/>
          <ac:cxnSpMkLst>
            <pc:docMk/>
            <pc:sldMk cId="3253529144" sldId="417"/>
            <ac:cxnSpMk id="6" creationId="{29739217-189D-4D1F-8EC5-64CBC1255D7F}"/>
          </ac:cxnSpMkLst>
        </pc:cxnChg>
        <pc:cxnChg chg="mod">
          <ac:chgData name="Lei Wu" userId="f083b2a8aea23a2f" providerId="LiveId" clId="{C6ADE416-F8F1-4C9E-8FAB-E709C584D883}" dt="2020-12-13T15:41:34.798" v="830" actId="1038"/>
          <ac:cxnSpMkLst>
            <pc:docMk/>
            <pc:sldMk cId="3253529144" sldId="417"/>
            <ac:cxnSpMk id="9" creationId="{84B8CB15-94D0-4F36-AB49-17A9C3F475D9}"/>
          </ac:cxnSpMkLst>
        </pc:cxnChg>
        <pc:cxnChg chg="add del mod">
          <ac:chgData name="Lei Wu" userId="f083b2a8aea23a2f" providerId="LiveId" clId="{C6ADE416-F8F1-4C9E-8FAB-E709C584D883}" dt="2020-12-13T15:41:28.735" v="785" actId="21"/>
          <ac:cxnSpMkLst>
            <pc:docMk/>
            <pc:sldMk cId="3253529144" sldId="417"/>
            <ac:cxnSpMk id="23" creationId="{C3C3E8AF-FC41-463D-8169-06806B25EAF1}"/>
          </ac:cxnSpMkLst>
        </pc:cxnChg>
        <pc:cxnChg chg="add del mod">
          <ac:chgData name="Lei Wu" userId="f083b2a8aea23a2f" providerId="LiveId" clId="{C6ADE416-F8F1-4C9E-8FAB-E709C584D883}" dt="2020-12-13T15:41:28.735" v="785" actId="21"/>
          <ac:cxnSpMkLst>
            <pc:docMk/>
            <pc:sldMk cId="3253529144" sldId="417"/>
            <ac:cxnSpMk id="25" creationId="{1157C137-4472-4954-8DFD-044663BD17CB}"/>
          </ac:cxnSpMkLst>
        </pc:cxnChg>
        <pc:cxnChg chg="add del mod">
          <ac:chgData name="Lei Wu" userId="f083b2a8aea23a2f" providerId="LiveId" clId="{C6ADE416-F8F1-4C9E-8FAB-E709C584D883}" dt="2020-12-13T15:41:28.735" v="785" actId="21"/>
          <ac:cxnSpMkLst>
            <pc:docMk/>
            <pc:sldMk cId="3253529144" sldId="417"/>
            <ac:cxnSpMk id="26" creationId="{F34777CE-3647-4901-83FC-92C9306B8929}"/>
          </ac:cxnSpMkLst>
        </pc:cxnChg>
        <pc:cxnChg chg="add del mod">
          <ac:chgData name="Lei Wu" userId="f083b2a8aea23a2f" providerId="LiveId" clId="{C6ADE416-F8F1-4C9E-8FAB-E709C584D883}" dt="2020-12-13T15:41:28.735" v="785" actId="21"/>
          <ac:cxnSpMkLst>
            <pc:docMk/>
            <pc:sldMk cId="3253529144" sldId="417"/>
            <ac:cxnSpMk id="27" creationId="{006B7F40-B894-4C12-AF09-69E399CB51E2}"/>
          </ac:cxnSpMkLst>
        </pc:cxnChg>
        <pc:cxnChg chg="add mod">
          <ac:chgData name="Lei Wu" userId="f083b2a8aea23a2f" providerId="LiveId" clId="{C6ADE416-F8F1-4C9E-8FAB-E709C584D883}" dt="2020-12-13T15:44:46.940" v="851" actId="208"/>
          <ac:cxnSpMkLst>
            <pc:docMk/>
            <pc:sldMk cId="3253529144" sldId="417"/>
            <ac:cxnSpMk id="32" creationId="{3A874A48-DF95-4866-B0D5-8E8640583BA5}"/>
          </ac:cxnSpMkLst>
        </pc:cxnChg>
        <pc:cxnChg chg="add del mod">
          <ac:chgData name="Lei Wu" userId="f083b2a8aea23a2f" providerId="LiveId" clId="{C6ADE416-F8F1-4C9E-8FAB-E709C584D883}" dt="2020-12-13T15:41:48.389" v="834" actId="478"/>
          <ac:cxnSpMkLst>
            <pc:docMk/>
            <pc:sldMk cId="3253529144" sldId="417"/>
            <ac:cxnSpMk id="33" creationId="{BBE4EFEA-4252-402A-A1D0-909396D5135A}"/>
          </ac:cxnSpMkLst>
        </pc:cxnChg>
        <pc:cxnChg chg="add del mod">
          <ac:chgData name="Lei Wu" userId="f083b2a8aea23a2f" providerId="LiveId" clId="{C6ADE416-F8F1-4C9E-8FAB-E709C584D883}" dt="2020-12-13T15:41:49.843" v="835" actId="478"/>
          <ac:cxnSpMkLst>
            <pc:docMk/>
            <pc:sldMk cId="3253529144" sldId="417"/>
            <ac:cxnSpMk id="34" creationId="{779A6E40-8EC2-4F03-91E0-9EBC93804AE6}"/>
          </ac:cxnSpMkLst>
        </pc:cxnChg>
        <pc:cxnChg chg="add del mod">
          <ac:chgData name="Lei Wu" userId="f083b2a8aea23a2f" providerId="LiveId" clId="{C6ADE416-F8F1-4C9E-8FAB-E709C584D883}" dt="2020-12-13T15:41:51.540" v="836" actId="478"/>
          <ac:cxnSpMkLst>
            <pc:docMk/>
            <pc:sldMk cId="3253529144" sldId="417"/>
            <ac:cxnSpMk id="35" creationId="{DE48AB7C-7FD7-4F63-A840-EBF124ECB801}"/>
          </ac:cxnSpMkLst>
        </pc:cxnChg>
        <pc:cxnChg chg="add mod">
          <ac:chgData name="Lei Wu" userId="f083b2a8aea23a2f" providerId="LiveId" clId="{C6ADE416-F8F1-4C9E-8FAB-E709C584D883}" dt="2020-12-13T15:44:50.574" v="852" actId="208"/>
          <ac:cxnSpMkLst>
            <pc:docMk/>
            <pc:sldMk cId="3253529144" sldId="417"/>
            <ac:cxnSpMk id="37" creationId="{42E01EBE-6590-4888-ACE9-9DC47431A099}"/>
          </ac:cxnSpMkLst>
        </pc:cxnChg>
        <pc:cxnChg chg="add mod">
          <ac:chgData name="Lei Wu" userId="f083b2a8aea23a2f" providerId="LiveId" clId="{C6ADE416-F8F1-4C9E-8FAB-E709C584D883}" dt="2020-12-13T15:44:53.345" v="853" actId="208"/>
          <ac:cxnSpMkLst>
            <pc:docMk/>
            <pc:sldMk cId="3253529144" sldId="417"/>
            <ac:cxnSpMk id="38" creationId="{72182D27-30E6-46BA-AEA3-CCEB97913DF9}"/>
          </ac:cxnSpMkLst>
        </pc:cxnChg>
        <pc:cxnChg chg="add mod">
          <ac:chgData name="Lei Wu" userId="f083b2a8aea23a2f" providerId="LiveId" clId="{C6ADE416-F8F1-4C9E-8FAB-E709C584D883}" dt="2020-12-13T15:44:55.601" v="854" actId="208"/>
          <ac:cxnSpMkLst>
            <pc:docMk/>
            <pc:sldMk cId="3253529144" sldId="417"/>
            <ac:cxnSpMk id="39" creationId="{DB914981-2616-4044-9813-0EFF1F28CA34}"/>
          </ac:cxnSpMkLst>
        </pc:cxnChg>
        <pc:cxnChg chg="mod">
          <ac:chgData name="Lei Wu" userId="f083b2a8aea23a2f" providerId="LiveId" clId="{C6ADE416-F8F1-4C9E-8FAB-E709C584D883}" dt="2020-12-13T15:41:34.798" v="830" actId="1038"/>
          <ac:cxnSpMkLst>
            <pc:docMk/>
            <pc:sldMk cId="3253529144" sldId="417"/>
            <ac:cxnSpMk id="268" creationId="{5975CC23-95EC-40D3-9F16-04CD34C3EF43}"/>
          </ac:cxnSpMkLst>
        </pc:cxnChg>
        <pc:cxnChg chg="mod">
          <ac:chgData name="Lei Wu" userId="f083b2a8aea23a2f" providerId="LiveId" clId="{C6ADE416-F8F1-4C9E-8FAB-E709C584D883}" dt="2020-12-13T15:41:34.798" v="830" actId="1038"/>
          <ac:cxnSpMkLst>
            <pc:docMk/>
            <pc:sldMk cId="3253529144" sldId="417"/>
            <ac:cxnSpMk id="269" creationId="{D2E28FE9-91E5-4E90-AA58-ED38BD45B2B4}"/>
          </ac:cxnSpMkLst>
        </pc:cxnChg>
      </pc:sldChg>
      <pc:sldChg chg="modSp del mod">
        <pc:chgData name="Lei Wu" userId="f083b2a8aea23a2f" providerId="LiveId" clId="{C6ADE416-F8F1-4C9E-8FAB-E709C584D883}" dt="2020-12-13T18:03:56.588" v="1904" actId="47"/>
        <pc:sldMkLst>
          <pc:docMk/>
          <pc:sldMk cId="0" sldId="418"/>
        </pc:sldMkLst>
        <pc:spChg chg="mod">
          <ac:chgData name="Lei Wu" userId="f083b2a8aea23a2f" providerId="LiveId" clId="{C6ADE416-F8F1-4C9E-8FAB-E709C584D883}" dt="2020-12-13T17:59:47.313" v="1884" actId="2711"/>
          <ac:spMkLst>
            <pc:docMk/>
            <pc:sldMk cId="0" sldId="418"/>
            <ac:spMk id="21507" creationId="{7B394A47-F7E3-4636-84A3-5B963ECFB32B}"/>
          </ac:spMkLst>
        </pc:spChg>
      </pc:sldChg>
      <pc:sldChg chg="modSp add del mod">
        <pc:chgData name="Lei Wu" userId="f083b2a8aea23a2f" providerId="LiveId" clId="{C6ADE416-F8F1-4C9E-8FAB-E709C584D883}" dt="2021-01-13T21:05:02.599" v="4206" actId="2696"/>
        <pc:sldMkLst>
          <pc:docMk/>
          <pc:sldMk cId="269435906" sldId="419"/>
        </pc:sldMkLst>
        <pc:spChg chg="mod">
          <ac:chgData name="Lei Wu" userId="f083b2a8aea23a2f" providerId="LiveId" clId="{C6ADE416-F8F1-4C9E-8FAB-E709C584D883}" dt="2021-01-13T20:08:20.950" v="3829" actId="20577"/>
          <ac:spMkLst>
            <pc:docMk/>
            <pc:sldMk cId="269435906" sldId="419"/>
            <ac:spMk id="17412" creationId="{5DC98553-9093-4D77-88A8-0A87DD2BD669}"/>
          </ac:spMkLst>
        </pc:spChg>
      </pc:sldChg>
      <pc:sldChg chg="add del">
        <pc:chgData name="Lei Wu" userId="f083b2a8aea23a2f" providerId="LiveId" clId="{C6ADE416-F8F1-4C9E-8FAB-E709C584D883}" dt="2021-01-13T18:59:05.604" v="3631"/>
        <pc:sldMkLst>
          <pc:docMk/>
          <pc:sldMk cId="351195145" sldId="419"/>
        </pc:sldMkLst>
      </pc:sldChg>
      <pc:sldChg chg="modSp add mod">
        <pc:chgData name="Lei Wu" userId="f083b2a8aea23a2f" providerId="LiveId" clId="{C6ADE416-F8F1-4C9E-8FAB-E709C584D883}" dt="2021-01-14T03:21:09.881" v="5766" actId="20577"/>
        <pc:sldMkLst>
          <pc:docMk/>
          <pc:sldMk cId="441666046" sldId="419"/>
        </pc:sldMkLst>
        <pc:spChg chg="mod">
          <ac:chgData name="Lei Wu" userId="f083b2a8aea23a2f" providerId="LiveId" clId="{C6ADE416-F8F1-4C9E-8FAB-E709C584D883}" dt="2021-01-14T03:21:09.881" v="5766" actId="20577"/>
          <ac:spMkLst>
            <pc:docMk/>
            <pc:sldMk cId="441666046" sldId="419"/>
            <ac:spMk id="17412" creationId="{5DC98553-9093-4D77-88A8-0A87DD2BD669}"/>
          </ac:spMkLst>
        </pc:spChg>
        <pc:spChg chg="mod">
          <ac:chgData name="Lei Wu" userId="f083b2a8aea23a2f" providerId="LiveId" clId="{C6ADE416-F8F1-4C9E-8FAB-E709C584D883}" dt="2020-12-13T18:23:59.642" v="2430" actId="121"/>
          <ac:spMkLst>
            <pc:docMk/>
            <pc:sldMk cId="441666046" sldId="419"/>
            <ac:spMk id="25602" creationId="{A611ED0F-992A-4B35-B508-AD516973EBBE}"/>
          </ac:spMkLst>
        </pc:spChg>
        <pc:spChg chg="mod">
          <ac:chgData name="Lei Wu" userId="f083b2a8aea23a2f" providerId="LiveId" clId="{C6ADE416-F8F1-4C9E-8FAB-E709C584D883}" dt="2020-12-13T17:59:51.065" v="1885" actId="2711"/>
          <ac:spMkLst>
            <pc:docMk/>
            <pc:sldMk cId="441666046" sldId="419"/>
            <ac:spMk id="25603" creationId="{FFF6FDAF-4319-46D1-B14D-62635D3067BE}"/>
          </ac:spMkLst>
        </pc:spChg>
        <pc:picChg chg="add del">
          <ac:chgData name="Lei Wu" userId="f083b2a8aea23a2f" providerId="LiveId" clId="{C6ADE416-F8F1-4C9E-8FAB-E709C584D883}" dt="2020-12-13T17:50:06.784" v="1572"/>
          <ac:picMkLst>
            <pc:docMk/>
            <pc:sldMk cId="441666046" sldId="419"/>
            <ac:picMk id="2" creationId="{7CF0857C-1926-4F48-8134-4FC093E13EB1}"/>
          </ac:picMkLst>
        </pc:picChg>
      </pc:sldChg>
      <pc:sldChg chg="add del">
        <pc:chgData name="Lei Wu" userId="f083b2a8aea23a2f" providerId="LiveId" clId="{C6ADE416-F8F1-4C9E-8FAB-E709C584D883}" dt="2021-01-13T17:11:18.187" v="2780"/>
        <pc:sldMkLst>
          <pc:docMk/>
          <pc:sldMk cId="4157539360" sldId="419"/>
        </pc:sldMkLst>
      </pc:sldChg>
      <pc:sldChg chg="del">
        <pc:chgData name="Lei Wu" userId="f083b2a8aea23a2f" providerId="LiveId" clId="{C6ADE416-F8F1-4C9E-8FAB-E709C584D883}" dt="2020-12-13T17:49:49.180" v="1566" actId="47"/>
        <pc:sldMkLst>
          <pc:docMk/>
          <pc:sldMk cId="0" sldId="420"/>
        </pc:sldMkLst>
      </pc:sldChg>
      <pc:sldChg chg="del">
        <pc:chgData name="Lei Wu" userId="f083b2a8aea23a2f" providerId="LiveId" clId="{C6ADE416-F8F1-4C9E-8FAB-E709C584D883}" dt="2020-12-13T17:49:49.180" v="1566" actId="47"/>
        <pc:sldMkLst>
          <pc:docMk/>
          <pc:sldMk cId="0" sldId="421"/>
        </pc:sldMkLst>
      </pc:sldChg>
      <pc:sldChg chg="del">
        <pc:chgData name="Lei Wu" userId="f083b2a8aea23a2f" providerId="LiveId" clId="{C6ADE416-F8F1-4C9E-8FAB-E709C584D883}" dt="2020-12-13T17:49:49.180" v="1566" actId="47"/>
        <pc:sldMkLst>
          <pc:docMk/>
          <pc:sldMk cId="0" sldId="422"/>
        </pc:sldMkLst>
      </pc:sldChg>
      <pc:sldChg chg="del">
        <pc:chgData name="Lei Wu" userId="f083b2a8aea23a2f" providerId="LiveId" clId="{C6ADE416-F8F1-4C9E-8FAB-E709C584D883}" dt="2020-12-13T17:49:49.180" v="1566" actId="47"/>
        <pc:sldMkLst>
          <pc:docMk/>
          <pc:sldMk cId="0" sldId="423"/>
        </pc:sldMkLst>
      </pc:sldChg>
      <pc:sldChg chg="del">
        <pc:chgData name="Lei Wu" userId="f083b2a8aea23a2f" providerId="LiveId" clId="{C6ADE416-F8F1-4C9E-8FAB-E709C584D883}" dt="2020-12-13T17:49:49.180" v="1566" actId="47"/>
        <pc:sldMkLst>
          <pc:docMk/>
          <pc:sldMk cId="0" sldId="591"/>
        </pc:sldMkLst>
      </pc:sldChg>
      <pc:sldChg chg="del">
        <pc:chgData name="Lei Wu" userId="f083b2a8aea23a2f" providerId="LiveId" clId="{C6ADE416-F8F1-4C9E-8FAB-E709C584D883}" dt="2020-12-13T17:49:49.180" v="1566" actId="47"/>
        <pc:sldMkLst>
          <pc:docMk/>
          <pc:sldMk cId="0" sldId="592"/>
        </pc:sldMkLst>
      </pc:sldChg>
      <pc:sldChg chg="del">
        <pc:chgData name="Lei Wu" userId="f083b2a8aea23a2f" providerId="LiveId" clId="{C6ADE416-F8F1-4C9E-8FAB-E709C584D883}" dt="2020-12-13T17:49:49.180" v="1566" actId="47"/>
        <pc:sldMkLst>
          <pc:docMk/>
          <pc:sldMk cId="0" sldId="593"/>
        </pc:sldMkLst>
      </pc:sldChg>
      <pc:sldChg chg="del">
        <pc:chgData name="Lei Wu" userId="f083b2a8aea23a2f" providerId="LiveId" clId="{C6ADE416-F8F1-4C9E-8FAB-E709C584D883}" dt="2020-12-13T17:49:49.180" v="1566" actId="47"/>
        <pc:sldMkLst>
          <pc:docMk/>
          <pc:sldMk cId="0" sldId="594"/>
        </pc:sldMkLst>
      </pc:sldChg>
      <pc:sldChg chg="del">
        <pc:chgData name="Lei Wu" userId="f083b2a8aea23a2f" providerId="LiveId" clId="{C6ADE416-F8F1-4C9E-8FAB-E709C584D883}" dt="2020-12-13T17:49:49.180" v="1566" actId="47"/>
        <pc:sldMkLst>
          <pc:docMk/>
          <pc:sldMk cId="0" sldId="595"/>
        </pc:sldMkLst>
      </pc:sldChg>
      <pc:sldChg chg="addSp delSp modSp add del mod">
        <pc:chgData name="Lei Wu" userId="f083b2a8aea23a2f" providerId="LiveId" clId="{C6ADE416-F8F1-4C9E-8FAB-E709C584D883}" dt="2021-01-13T17:31:34.076" v="2878" actId="2696"/>
        <pc:sldMkLst>
          <pc:docMk/>
          <pc:sldMk cId="1229967834" sldId="596"/>
        </pc:sldMkLst>
        <pc:spChg chg="add del mod">
          <ac:chgData name="Lei Wu" userId="f083b2a8aea23a2f" providerId="LiveId" clId="{C6ADE416-F8F1-4C9E-8FAB-E709C584D883}" dt="2020-12-13T14:22:41.512" v="138" actId="478"/>
          <ac:spMkLst>
            <pc:docMk/>
            <pc:sldMk cId="1229967834" sldId="596"/>
            <ac:spMk id="2" creationId="{BDE72BF3-1B5B-469A-BF3F-726E67C20689}"/>
          </ac:spMkLst>
        </pc:spChg>
        <pc:spChg chg="add del mod">
          <ac:chgData name="Lei Wu" userId="f083b2a8aea23a2f" providerId="LiveId" clId="{C6ADE416-F8F1-4C9E-8FAB-E709C584D883}" dt="2020-12-13T14:51:05.464" v="326" actId="478"/>
          <ac:spMkLst>
            <pc:docMk/>
            <pc:sldMk cId="1229967834" sldId="596"/>
            <ac:spMk id="4" creationId="{108283A4-F88B-4348-8546-AB30E41415E3}"/>
          </ac:spMkLst>
        </pc:spChg>
        <pc:spChg chg="add del mod">
          <ac:chgData name="Lei Wu" userId="f083b2a8aea23a2f" providerId="LiveId" clId="{C6ADE416-F8F1-4C9E-8FAB-E709C584D883}" dt="2020-12-13T14:51:07.196" v="327" actId="478"/>
          <ac:spMkLst>
            <pc:docMk/>
            <pc:sldMk cId="1229967834" sldId="596"/>
            <ac:spMk id="5" creationId="{FE69792E-5AB6-4781-87D1-A251AED818A6}"/>
          </ac:spMkLst>
        </pc:spChg>
        <pc:spChg chg="add del mod">
          <ac:chgData name="Lei Wu" userId="f083b2a8aea23a2f" providerId="LiveId" clId="{C6ADE416-F8F1-4C9E-8FAB-E709C584D883}" dt="2020-12-13T14:51:03.990" v="325" actId="478"/>
          <ac:spMkLst>
            <pc:docMk/>
            <pc:sldMk cId="1229967834" sldId="596"/>
            <ac:spMk id="9" creationId="{1E2D2FEC-A78C-4FF3-B44C-FE5F3C0D4FD8}"/>
          </ac:spMkLst>
        </pc:spChg>
        <pc:spChg chg="add mod">
          <ac:chgData name="Lei Wu" userId="f083b2a8aea23a2f" providerId="LiveId" clId="{C6ADE416-F8F1-4C9E-8FAB-E709C584D883}" dt="2020-12-13T15:45:16.052" v="856" actId="207"/>
          <ac:spMkLst>
            <pc:docMk/>
            <pc:sldMk cId="1229967834" sldId="596"/>
            <ac:spMk id="10" creationId="{5E3B2CF5-B39C-4B26-A8FD-421E9B1888D9}"/>
          </ac:spMkLst>
        </pc:spChg>
        <pc:spChg chg="add mod">
          <ac:chgData name="Lei Wu" userId="f083b2a8aea23a2f" providerId="LiveId" clId="{C6ADE416-F8F1-4C9E-8FAB-E709C584D883}" dt="2020-12-13T15:45:13.115" v="855" actId="207"/>
          <ac:spMkLst>
            <pc:docMk/>
            <pc:sldMk cId="1229967834" sldId="596"/>
            <ac:spMk id="11" creationId="{1C59DCEA-0461-4FE3-A258-C44DA234D791}"/>
          </ac:spMkLst>
        </pc:spChg>
        <pc:spChg chg="add del mod">
          <ac:chgData name="Lei Wu" userId="f083b2a8aea23a2f" providerId="LiveId" clId="{C6ADE416-F8F1-4C9E-8FAB-E709C584D883}" dt="2020-12-13T14:52:05.950" v="378" actId="478"/>
          <ac:spMkLst>
            <pc:docMk/>
            <pc:sldMk cId="1229967834" sldId="596"/>
            <ac:spMk id="12" creationId="{5F8BBC2F-8172-456A-892A-EC300A419EC2}"/>
          </ac:spMkLst>
        </pc:spChg>
        <pc:spChg chg="add mod">
          <ac:chgData name="Lei Wu" userId="f083b2a8aea23a2f" providerId="LiveId" clId="{C6ADE416-F8F1-4C9E-8FAB-E709C584D883}" dt="2020-12-13T15:45:18.378" v="857" actId="207"/>
          <ac:spMkLst>
            <pc:docMk/>
            <pc:sldMk cId="1229967834" sldId="596"/>
            <ac:spMk id="13" creationId="{2700067A-0D3D-4FAE-8807-053D5BF0E84A}"/>
          </ac:spMkLst>
        </pc:spChg>
        <pc:spChg chg="add mod">
          <ac:chgData name="Lei Wu" userId="f083b2a8aea23a2f" providerId="LiveId" clId="{C6ADE416-F8F1-4C9E-8FAB-E709C584D883}" dt="2020-12-13T15:45:21.069" v="858" actId="207"/>
          <ac:spMkLst>
            <pc:docMk/>
            <pc:sldMk cId="1229967834" sldId="596"/>
            <ac:spMk id="14" creationId="{4167232B-165F-4907-8BB5-3A0E37623E52}"/>
          </ac:spMkLst>
        </pc:spChg>
        <pc:spChg chg="add mod">
          <ac:chgData name="Lei Wu" userId="f083b2a8aea23a2f" providerId="LiveId" clId="{C6ADE416-F8F1-4C9E-8FAB-E709C584D883}" dt="2020-12-13T15:09:19.994" v="536" actId="1036"/>
          <ac:spMkLst>
            <pc:docMk/>
            <pc:sldMk cId="1229967834" sldId="596"/>
            <ac:spMk id="15" creationId="{6553006E-E8AE-4EB6-9FD1-4555B0AD302C}"/>
          </ac:spMkLst>
        </pc:spChg>
        <pc:spChg chg="add mod">
          <ac:chgData name="Lei Wu" userId="f083b2a8aea23a2f" providerId="LiveId" clId="{C6ADE416-F8F1-4C9E-8FAB-E709C584D883}" dt="2020-12-13T15:09:03.513" v="515" actId="1035"/>
          <ac:spMkLst>
            <pc:docMk/>
            <pc:sldMk cId="1229967834" sldId="596"/>
            <ac:spMk id="16" creationId="{2C36EAF5-D1F2-40AE-AFF0-201498BF8005}"/>
          </ac:spMkLst>
        </pc:spChg>
        <pc:spChg chg="mod">
          <ac:chgData name="Lei Wu" userId="f083b2a8aea23a2f" providerId="LiveId" clId="{C6ADE416-F8F1-4C9E-8FAB-E709C584D883}" dt="2020-12-13T14:28:36.940" v="230" actId="121"/>
          <ac:spMkLst>
            <pc:docMk/>
            <pc:sldMk cId="1229967834" sldId="596"/>
            <ac:spMk id="21506" creationId="{23D002C9-7F0B-4042-AEF1-645EDD404DB1}"/>
          </ac:spMkLst>
        </pc:spChg>
        <pc:spChg chg="mod">
          <ac:chgData name="Lei Wu" userId="f083b2a8aea23a2f" providerId="LiveId" clId="{C6ADE416-F8F1-4C9E-8FAB-E709C584D883}" dt="2020-12-13T17:59:35.751" v="1882" actId="2711"/>
          <ac:spMkLst>
            <pc:docMk/>
            <pc:sldMk cId="1229967834" sldId="596"/>
            <ac:spMk id="21507" creationId="{7B394A47-F7E3-4636-84A3-5B963ECFB32B}"/>
          </ac:spMkLst>
        </pc:spChg>
        <pc:spChg chg="del">
          <ac:chgData name="Lei Wu" userId="f083b2a8aea23a2f" providerId="LiveId" clId="{C6ADE416-F8F1-4C9E-8FAB-E709C584D883}" dt="2020-12-13T14:22:38.385" v="137" actId="478"/>
          <ac:spMkLst>
            <pc:docMk/>
            <pc:sldMk cId="1229967834" sldId="596"/>
            <ac:spMk id="21508" creationId="{20453BC4-1C15-49DA-A236-D404131CF40F}"/>
          </ac:spMkLst>
        </pc:spChg>
        <pc:graphicFrameChg chg="add mod modGraphic">
          <ac:chgData name="Lei Wu" userId="f083b2a8aea23a2f" providerId="LiveId" clId="{C6ADE416-F8F1-4C9E-8FAB-E709C584D883}" dt="2020-12-13T14:56:21.810" v="441" actId="13822"/>
          <ac:graphicFrameMkLst>
            <pc:docMk/>
            <pc:sldMk cId="1229967834" sldId="596"/>
            <ac:graphicFrameMk id="3" creationId="{89A5AAE7-D5BB-47AD-8818-42992C6700F3}"/>
          </ac:graphicFrameMkLst>
        </pc:graphicFrameChg>
      </pc:sldChg>
      <pc:sldChg chg="modSp add">
        <pc:chgData name="Lei Wu" userId="f083b2a8aea23a2f" providerId="LiveId" clId="{C6ADE416-F8F1-4C9E-8FAB-E709C584D883}" dt="2021-01-13T18:42:09.941" v="3443" actId="1076"/>
        <pc:sldMkLst>
          <pc:docMk/>
          <pc:sldMk cId="3298819288" sldId="596"/>
        </pc:sldMkLst>
        <pc:spChg chg="mod">
          <ac:chgData name="Lei Wu" userId="f083b2a8aea23a2f" providerId="LiveId" clId="{C6ADE416-F8F1-4C9E-8FAB-E709C584D883}" dt="2021-01-13T18:42:09.941" v="3443" actId="1076"/>
          <ac:spMkLst>
            <pc:docMk/>
            <pc:sldMk cId="3298819288" sldId="596"/>
            <ac:spMk id="21507" creationId="{7B394A47-F7E3-4636-84A3-5B963ECFB32B}"/>
          </ac:spMkLst>
        </pc:spChg>
      </pc:sldChg>
      <pc:sldChg chg="modSp add del mod ord">
        <pc:chgData name="Lei Wu" userId="f083b2a8aea23a2f" providerId="LiveId" clId="{C6ADE416-F8F1-4C9E-8FAB-E709C584D883}" dt="2021-01-13T17:07:00.823" v="2774"/>
        <pc:sldMkLst>
          <pc:docMk/>
          <pc:sldMk cId="2426070471" sldId="597"/>
        </pc:sldMkLst>
        <pc:spChg chg="mod">
          <ac:chgData name="Lei Wu" userId="f083b2a8aea23a2f" providerId="LiveId" clId="{C6ADE416-F8F1-4C9E-8FAB-E709C584D883}" dt="2020-12-23T15:52:44.305" v="2597" actId="20577"/>
          <ac:spMkLst>
            <pc:docMk/>
            <pc:sldMk cId="2426070471" sldId="597"/>
            <ac:spMk id="6" creationId="{9DA74013-E518-4560-A30E-31EF11EDC80A}"/>
          </ac:spMkLst>
        </pc:spChg>
        <pc:spChg chg="mod">
          <ac:chgData name="Lei Wu" userId="f083b2a8aea23a2f" providerId="LiveId" clId="{C6ADE416-F8F1-4C9E-8FAB-E709C584D883}" dt="2020-12-13T17:59:19.903" v="1880" actId="2711"/>
          <ac:spMkLst>
            <pc:docMk/>
            <pc:sldMk cId="2426070471" sldId="597"/>
            <ac:spMk id="19459" creationId="{40E80B2B-7406-4707-A240-074812562E73}"/>
          </ac:spMkLst>
        </pc:spChg>
      </pc:sldChg>
      <pc:sldChg chg="add del">
        <pc:chgData name="Lei Wu" userId="f083b2a8aea23a2f" providerId="LiveId" clId="{C6ADE416-F8F1-4C9E-8FAB-E709C584D883}" dt="2020-12-13T17:50:04.670" v="1570"/>
        <pc:sldMkLst>
          <pc:docMk/>
          <pc:sldMk cId="2322683617" sldId="598"/>
        </pc:sldMkLst>
      </pc:sldChg>
      <pc:sldChg chg="add">
        <pc:chgData name="Lei Wu" userId="f083b2a8aea23a2f" providerId="LiveId" clId="{C6ADE416-F8F1-4C9E-8FAB-E709C584D883}" dt="2021-01-13T21:05:06.918" v="4207"/>
        <pc:sldMkLst>
          <pc:docMk/>
          <pc:sldMk cId="2460924751" sldId="598"/>
        </pc:sldMkLst>
      </pc:sldChg>
      <pc:sldChg chg="modSp add del mod">
        <pc:chgData name="Lei Wu" userId="f083b2a8aea23a2f" providerId="LiveId" clId="{C6ADE416-F8F1-4C9E-8FAB-E709C584D883}" dt="2021-01-13T21:05:02.599" v="4206" actId="2696"/>
        <pc:sldMkLst>
          <pc:docMk/>
          <pc:sldMk cId="3233325453" sldId="598"/>
        </pc:sldMkLst>
        <pc:spChg chg="mod">
          <ac:chgData name="Lei Wu" userId="f083b2a8aea23a2f" providerId="LiveId" clId="{C6ADE416-F8F1-4C9E-8FAB-E709C584D883}" dt="2021-01-13T19:59:34.577" v="3827" actId="20577"/>
          <ac:spMkLst>
            <pc:docMk/>
            <pc:sldMk cId="3233325453" sldId="598"/>
            <ac:spMk id="17412" creationId="{5DC98553-9093-4D77-88A8-0A87DD2BD669}"/>
          </ac:spMkLst>
        </pc:spChg>
        <pc:spChg chg="mod">
          <ac:chgData name="Lei Wu" userId="f083b2a8aea23a2f" providerId="LiveId" clId="{C6ADE416-F8F1-4C9E-8FAB-E709C584D883}" dt="2021-01-13T19:00:52.354" v="3645" actId="1076"/>
          <ac:spMkLst>
            <pc:docMk/>
            <pc:sldMk cId="3233325453" sldId="598"/>
            <ac:spMk id="25603" creationId="{FFF6FDAF-4319-46D1-B14D-62635D3067BE}"/>
          </ac:spMkLst>
        </pc:spChg>
      </pc:sldChg>
      <pc:sldChg chg="add del">
        <pc:chgData name="Lei Wu" userId="f083b2a8aea23a2f" providerId="LiveId" clId="{C6ADE416-F8F1-4C9E-8FAB-E709C584D883}" dt="2021-01-13T17:11:18.187" v="2780"/>
        <pc:sldMkLst>
          <pc:docMk/>
          <pc:sldMk cId="3531390024" sldId="598"/>
        </pc:sldMkLst>
      </pc:sldChg>
      <pc:sldChg chg="add del">
        <pc:chgData name="Lei Wu" userId="f083b2a8aea23a2f" providerId="LiveId" clId="{C6ADE416-F8F1-4C9E-8FAB-E709C584D883}" dt="2021-01-13T18:59:05.604" v="3631"/>
        <pc:sldMkLst>
          <pc:docMk/>
          <pc:sldMk cId="4164638007" sldId="598"/>
        </pc:sldMkLst>
      </pc:sldChg>
      <pc:sldChg chg="modSp add del mod ord">
        <pc:chgData name="Lei Wu" userId="f083b2a8aea23a2f" providerId="LiveId" clId="{C6ADE416-F8F1-4C9E-8FAB-E709C584D883}" dt="2021-01-13T18:59:24.832" v="3633" actId="2696"/>
        <pc:sldMkLst>
          <pc:docMk/>
          <pc:sldMk cId="4201822858" sldId="598"/>
        </pc:sldMkLst>
        <pc:spChg chg="mod">
          <ac:chgData name="Lei Wu" userId="f083b2a8aea23a2f" providerId="LiveId" clId="{C6ADE416-F8F1-4C9E-8FAB-E709C584D883}" dt="2020-12-13T18:04:06.736" v="1912" actId="20577"/>
          <ac:spMkLst>
            <pc:docMk/>
            <pc:sldMk cId="4201822858" sldId="598"/>
            <ac:spMk id="17412" creationId="{5DC98553-9093-4D77-88A8-0A87DD2BD669}"/>
          </ac:spMkLst>
        </pc:spChg>
        <pc:spChg chg="mod">
          <ac:chgData name="Lei Wu" userId="f083b2a8aea23a2f" providerId="LiveId" clId="{C6ADE416-F8F1-4C9E-8FAB-E709C584D883}" dt="2020-12-13T18:24:05.535" v="2432" actId="121"/>
          <ac:spMkLst>
            <pc:docMk/>
            <pc:sldMk cId="4201822858" sldId="598"/>
            <ac:spMk id="25602" creationId="{A611ED0F-992A-4B35-B508-AD516973EBBE}"/>
          </ac:spMkLst>
        </pc:spChg>
        <pc:spChg chg="mod">
          <ac:chgData name="Lei Wu" userId="f083b2a8aea23a2f" providerId="LiveId" clId="{C6ADE416-F8F1-4C9E-8FAB-E709C584D883}" dt="2020-12-13T17:59:59.364" v="1890" actId="2711"/>
          <ac:spMkLst>
            <pc:docMk/>
            <pc:sldMk cId="4201822858" sldId="598"/>
            <ac:spMk id="25603" creationId="{FFF6FDAF-4319-46D1-B14D-62635D3067BE}"/>
          </ac:spMkLst>
        </pc:spChg>
      </pc:sldChg>
      <pc:sldChg chg="modSp add del mod">
        <pc:chgData name="Lei Wu" userId="f083b2a8aea23a2f" providerId="LiveId" clId="{C6ADE416-F8F1-4C9E-8FAB-E709C584D883}" dt="2021-01-13T18:59:24.832" v="3633" actId="2696"/>
        <pc:sldMkLst>
          <pc:docMk/>
          <pc:sldMk cId="2475470712" sldId="599"/>
        </pc:sldMkLst>
        <pc:spChg chg="mod">
          <ac:chgData name="Lei Wu" userId="f083b2a8aea23a2f" providerId="LiveId" clId="{C6ADE416-F8F1-4C9E-8FAB-E709C584D883}" dt="2020-12-13T17:55:02.165" v="1827" actId="207"/>
          <ac:spMkLst>
            <pc:docMk/>
            <pc:sldMk cId="2475470712" sldId="599"/>
            <ac:spMk id="17412" creationId="{5DC98553-9093-4D77-88A8-0A87DD2BD669}"/>
          </ac:spMkLst>
        </pc:spChg>
        <pc:spChg chg="mod">
          <ac:chgData name="Lei Wu" userId="f083b2a8aea23a2f" providerId="LiveId" clId="{C6ADE416-F8F1-4C9E-8FAB-E709C584D883}" dt="2020-12-13T17:55:09.472" v="1829" actId="121"/>
          <ac:spMkLst>
            <pc:docMk/>
            <pc:sldMk cId="2475470712" sldId="599"/>
            <ac:spMk id="25602" creationId="{A611ED0F-992A-4B35-B508-AD516973EBBE}"/>
          </ac:spMkLst>
        </pc:spChg>
        <pc:spChg chg="mod">
          <ac:chgData name="Lei Wu" userId="f083b2a8aea23a2f" providerId="LiveId" clId="{C6ADE416-F8F1-4C9E-8FAB-E709C584D883}" dt="2020-12-13T18:22:43.022" v="2384" actId="20577"/>
          <ac:spMkLst>
            <pc:docMk/>
            <pc:sldMk cId="2475470712" sldId="599"/>
            <ac:spMk id="25603" creationId="{FFF6FDAF-4319-46D1-B14D-62635D3067BE}"/>
          </ac:spMkLst>
        </pc:spChg>
      </pc:sldChg>
      <pc:sldChg chg="modSp add del mod">
        <pc:chgData name="Lei Wu" userId="f083b2a8aea23a2f" providerId="LiveId" clId="{C6ADE416-F8F1-4C9E-8FAB-E709C584D883}" dt="2021-01-13T21:05:02.599" v="4206" actId="2696"/>
        <pc:sldMkLst>
          <pc:docMk/>
          <pc:sldMk cId="3110328070" sldId="599"/>
        </pc:sldMkLst>
        <pc:spChg chg="mod">
          <ac:chgData name="Lei Wu" userId="f083b2a8aea23a2f" providerId="LiveId" clId="{C6ADE416-F8F1-4C9E-8FAB-E709C584D883}" dt="2021-01-13T20:31:03.242" v="4148" actId="20577"/>
          <ac:spMkLst>
            <pc:docMk/>
            <pc:sldMk cId="3110328070" sldId="599"/>
            <ac:spMk id="17412" creationId="{5DC98553-9093-4D77-88A8-0A87DD2BD669}"/>
          </ac:spMkLst>
        </pc:spChg>
      </pc:sldChg>
      <pc:sldChg chg="add">
        <pc:chgData name="Lei Wu" userId="f083b2a8aea23a2f" providerId="LiveId" clId="{C6ADE416-F8F1-4C9E-8FAB-E709C584D883}" dt="2021-01-13T21:05:06.918" v="4207"/>
        <pc:sldMkLst>
          <pc:docMk/>
          <pc:sldMk cId="3431113726" sldId="599"/>
        </pc:sldMkLst>
      </pc:sldChg>
      <pc:sldChg chg="add del">
        <pc:chgData name="Lei Wu" userId="f083b2a8aea23a2f" providerId="LiveId" clId="{C6ADE416-F8F1-4C9E-8FAB-E709C584D883}" dt="2021-01-13T18:59:05.604" v="3631"/>
        <pc:sldMkLst>
          <pc:docMk/>
          <pc:sldMk cId="3728803392" sldId="599"/>
        </pc:sldMkLst>
      </pc:sldChg>
      <pc:sldChg chg="add del">
        <pc:chgData name="Lei Wu" userId="f083b2a8aea23a2f" providerId="LiveId" clId="{C6ADE416-F8F1-4C9E-8FAB-E709C584D883}" dt="2021-01-13T17:11:18.187" v="2780"/>
        <pc:sldMkLst>
          <pc:docMk/>
          <pc:sldMk cId="4118718854" sldId="599"/>
        </pc:sldMkLst>
      </pc:sldChg>
      <pc:sldChg chg="modSp add del mod">
        <pc:chgData name="Lei Wu" userId="f083b2a8aea23a2f" providerId="LiveId" clId="{C6ADE416-F8F1-4C9E-8FAB-E709C584D883}" dt="2021-01-13T18:59:24.832" v="3633" actId="2696"/>
        <pc:sldMkLst>
          <pc:docMk/>
          <pc:sldMk cId="263362614" sldId="600"/>
        </pc:sldMkLst>
        <pc:spChg chg="mod">
          <ac:chgData name="Lei Wu" userId="f083b2a8aea23a2f" providerId="LiveId" clId="{C6ADE416-F8F1-4C9E-8FAB-E709C584D883}" dt="2020-12-13T18:03:30.326" v="1903" actId="255"/>
          <ac:spMkLst>
            <pc:docMk/>
            <pc:sldMk cId="263362614" sldId="600"/>
            <ac:spMk id="17412" creationId="{5DC98553-9093-4D77-88A8-0A87DD2BD669}"/>
          </ac:spMkLst>
        </pc:spChg>
        <pc:spChg chg="mod">
          <ac:chgData name="Lei Wu" userId="f083b2a8aea23a2f" providerId="LiveId" clId="{C6ADE416-F8F1-4C9E-8FAB-E709C584D883}" dt="2020-12-13T18:00:12.789" v="1894" actId="2711"/>
          <ac:spMkLst>
            <pc:docMk/>
            <pc:sldMk cId="263362614" sldId="600"/>
            <ac:spMk id="25603" creationId="{FFF6FDAF-4319-46D1-B14D-62635D3067BE}"/>
          </ac:spMkLst>
        </pc:spChg>
      </pc:sldChg>
      <pc:sldChg chg="add del">
        <pc:chgData name="Lei Wu" userId="f083b2a8aea23a2f" providerId="LiveId" clId="{C6ADE416-F8F1-4C9E-8FAB-E709C584D883}" dt="2021-01-13T18:59:05.604" v="3631"/>
        <pc:sldMkLst>
          <pc:docMk/>
          <pc:sldMk cId="937219157" sldId="600"/>
        </pc:sldMkLst>
      </pc:sldChg>
      <pc:sldChg chg="modSp add del mod">
        <pc:chgData name="Lei Wu" userId="f083b2a8aea23a2f" providerId="LiveId" clId="{C6ADE416-F8F1-4C9E-8FAB-E709C584D883}" dt="2021-01-13T21:05:02.599" v="4206" actId="2696"/>
        <pc:sldMkLst>
          <pc:docMk/>
          <pc:sldMk cId="1771198866" sldId="600"/>
        </pc:sldMkLst>
        <pc:spChg chg="mod">
          <ac:chgData name="Lei Wu" userId="f083b2a8aea23a2f" providerId="LiveId" clId="{C6ADE416-F8F1-4C9E-8FAB-E709C584D883}" dt="2021-01-13T20:34:00.225" v="4178" actId="207"/>
          <ac:spMkLst>
            <pc:docMk/>
            <pc:sldMk cId="1771198866" sldId="600"/>
            <ac:spMk id="17412" creationId="{5DC98553-9093-4D77-88A8-0A87DD2BD669}"/>
          </ac:spMkLst>
        </pc:spChg>
      </pc:sldChg>
      <pc:sldChg chg="add">
        <pc:chgData name="Lei Wu" userId="f083b2a8aea23a2f" providerId="LiveId" clId="{C6ADE416-F8F1-4C9E-8FAB-E709C584D883}" dt="2021-01-13T21:05:06.918" v="4207"/>
        <pc:sldMkLst>
          <pc:docMk/>
          <pc:sldMk cId="3857369020" sldId="600"/>
        </pc:sldMkLst>
      </pc:sldChg>
      <pc:sldChg chg="add del">
        <pc:chgData name="Lei Wu" userId="f083b2a8aea23a2f" providerId="LiveId" clId="{C6ADE416-F8F1-4C9E-8FAB-E709C584D883}" dt="2021-01-13T17:11:18.187" v="2780"/>
        <pc:sldMkLst>
          <pc:docMk/>
          <pc:sldMk cId="4054085384" sldId="600"/>
        </pc:sldMkLst>
      </pc:sldChg>
      <pc:sldChg chg="add del">
        <pc:chgData name="Lei Wu" userId="f083b2a8aea23a2f" providerId="LiveId" clId="{C6ADE416-F8F1-4C9E-8FAB-E709C584D883}" dt="2021-01-13T20:34:57.904" v="4181"/>
        <pc:sldMkLst>
          <pc:docMk/>
          <pc:sldMk cId="4136104404" sldId="600"/>
        </pc:sldMkLst>
      </pc:sldChg>
      <pc:sldChg chg="modSp add del mod">
        <pc:chgData name="Lei Wu" userId="f083b2a8aea23a2f" providerId="LiveId" clId="{C6ADE416-F8F1-4C9E-8FAB-E709C584D883}" dt="2021-01-13T18:59:24.832" v="3633" actId="2696"/>
        <pc:sldMkLst>
          <pc:docMk/>
          <pc:sldMk cId="656945330" sldId="601"/>
        </pc:sldMkLst>
        <pc:spChg chg="mod">
          <ac:chgData name="Lei Wu" userId="f083b2a8aea23a2f" providerId="LiveId" clId="{C6ADE416-F8F1-4C9E-8FAB-E709C584D883}" dt="2020-12-13T18:20:20.323" v="2374" actId="20577"/>
          <ac:spMkLst>
            <pc:docMk/>
            <pc:sldMk cId="656945330" sldId="601"/>
            <ac:spMk id="6" creationId="{9DA74013-E518-4560-A30E-31EF11EDC80A}"/>
          </ac:spMkLst>
        </pc:spChg>
        <pc:spChg chg="mod">
          <ac:chgData name="Lei Wu" userId="f083b2a8aea23a2f" providerId="LiveId" clId="{C6ADE416-F8F1-4C9E-8FAB-E709C584D883}" dt="2020-12-13T18:17:01.605" v="2198" actId="20577"/>
          <ac:spMkLst>
            <pc:docMk/>
            <pc:sldMk cId="656945330" sldId="601"/>
            <ac:spMk id="19459" creationId="{40E80B2B-7406-4707-A240-074812562E73}"/>
          </ac:spMkLst>
        </pc:spChg>
      </pc:sldChg>
      <pc:sldChg chg="modSp add del mod">
        <pc:chgData name="Lei Wu" userId="f083b2a8aea23a2f" providerId="LiveId" clId="{C6ADE416-F8F1-4C9E-8FAB-E709C584D883}" dt="2021-01-13T21:05:02.599" v="4206" actId="2696"/>
        <pc:sldMkLst>
          <pc:docMk/>
          <pc:sldMk cId="2661760131" sldId="601"/>
        </pc:sldMkLst>
        <pc:spChg chg="mod">
          <ac:chgData name="Lei Wu" userId="f083b2a8aea23a2f" providerId="LiveId" clId="{C6ADE416-F8F1-4C9E-8FAB-E709C584D883}" dt="2021-01-13T19:00:25.402" v="3643" actId="20577"/>
          <ac:spMkLst>
            <pc:docMk/>
            <pc:sldMk cId="2661760131" sldId="601"/>
            <ac:spMk id="6" creationId="{9DA74013-E518-4560-A30E-31EF11EDC80A}"/>
          </ac:spMkLst>
        </pc:spChg>
        <pc:spChg chg="mod">
          <ac:chgData name="Lei Wu" userId="f083b2a8aea23a2f" providerId="LiveId" clId="{C6ADE416-F8F1-4C9E-8FAB-E709C584D883}" dt="2021-01-13T19:00:37.981" v="3644" actId="1076"/>
          <ac:spMkLst>
            <pc:docMk/>
            <pc:sldMk cId="2661760131" sldId="601"/>
            <ac:spMk id="19459" creationId="{40E80B2B-7406-4707-A240-074812562E73}"/>
          </ac:spMkLst>
        </pc:spChg>
      </pc:sldChg>
      <pc:sldChg chg="add del">
        <pc:chgData name="Lei Wu" userId="f083b2a8aea23a2f" providerId="LiveId" clId="{C6ADE416-F8F1-4C9E-8FAB-E709C584D883}" dt="2021-01-13T17:11:18.187" v="2780"/>
        <pc:sldMkLst>
          <pc:docMk/>
          <pc:sldMk cId="2779643306" sldId="601"/>
        </pc:sldMkLst>
      </pc:sldChg>
      <pc:sldChg chg="add del">
        <pc:chgData name="Lei Wu" userId="f083b2a8aea23a2f" providerId="LiveId" clId="{C6ADE416-F8F1-4C9E-8FAB-E709C584D883}" dt="2021-01-13T18:59:05.604" v="3631"/>
        <pc:sldMkLst>
          <pc:docMk/>
          <pc:sldMk cId="3159644960" sldId="601"/>
        </pc:sldMkLst>
      </pc:sldChg>
      <pc:sldChg chg="add">
        <pc:chgData name="Lei Wu" userId="f083b2a8aea23a2f" providerId="LiveId" clId="{C6ADE416-F8F1-4C9E-8FAB-E709C584D883}" dt="2021-01-13T21:05:06.918" v="4207"/>
        <pc:sldMkLst>
          <pc:docMk/>
          <pc:sldMk cId="3732109439" sldId="601"/>
        </pc:sldMkLst>
      </pc:sldChg>
      <pc:sldChg chg="add">
        <pc:chgData name="Lei Wu" userId="f083b2a8aea23a2f" providerId="LiveId" clId="{C6ADE416-F8F1-4C9E-8FAB-E709C584D883}" dt="2021-01-13T21:05:06.918" v="4207"/>
        <pc:sldMkLst>
          <pc:docMk/>
          <pc:sldMk cId="473034175" sldId="602"/>
        </pc:sldMkLst>
      </pc:sldChg>
      <pc:sldChg chg="modSp add del mod">
        <pc:chgData name="Lei Wu" userId="f083b2a8aea23a2f" providerId="LiveId" clId="{C6ADE416-F8F1-4C9E-8FAB-E709C584D883}" dt="2021-01-13T18:59:24.832" v="3633" actId="2696"/>
        <pc:sldMkLst>
          <pc:docMk/>
          <pc:sldMk cId="2041166603" sldId="602"/>
        </pc:sldMkLst>
        <pc:spChg chg="mod">
          <ac:chgData name="Lei Wu" userId="f083b2a8aea23a2f" providerId="LiveId" clId="{C6ADE416-F8F1-4C9E-8FAB-E709C584D883}" dt="2020-12-13T18:29:05.303" v="2595" actId="20577"/>
          <ac:spMkLst>
            <pc:docMk/>
            <pc:sldMk cId="2041166603" sldId="602"/>
            <ac:spMk id="17412" creationId="{5DC98553-9093-4D77-88A8-0A87DD2BD669}"/>
          </ac:spMkLst>
        </pc:spChg>
        <pc:spChg chg="mod">
          <ac:chgData name="Lei Wu" userId="f083b2a8aea23a2f" providerId="LiveId" clId="{C6ADE416-F8F1-4C9E-8FAB-E709C584D883}" dt="2020-12-13T18:24:11.047" v="2434" actId="121"/>
          <ac:spMkLst>
            <pc:docMk/>
            <pc:sldMk cId="2041166603" sldId="602"/>
            <ac:spMk id="25602" creationId="{A611ED0F-992A-4B35-B508-AD516973EBBE}"/>
          </ac:spMkLst>
        </pc:spChg>
        <pc:spChg chg="mod">
          <ac:chgData name="Lei Wu" userId="f083b2a8aea23a2f" providerId="LiveId" clId="{C6ADE416-F8F1-4C9E-8FAB-E709C584D883}" dt="2020-12-13T18:23:20.106" v="2400" actId="20577"/>
          <ac:spMkLst>
            <pc:docMk/>
            <pc:sldMk cId="2041166603" sldId="602"/>
            <ac:spMk id="25603" creationId="{FFF6FDAF-4319-46D1-B14D-62635D3067BE}"/>
          </ac:spMkLst>
        </pc:spChg>
      </pc:sldChg>
      <pc:sldChg chg="addSp modSp add del mod">
        <pc:chgData name="Lei Wu" userId="f083b2a8aea23a2f" providerId="LiveId" clId="{C6ADE416-F8F1-4C9E-8FAB-E709C584D883}" dt="2021-01-13T21:05:02.599" v="4206" actId="2696"/>
        <pc:sldMkLst>
          <pc:docMk/>
          <pc:sldMk cId="2706092051" sldId="602"/>
        </pc:sldMkLst>
        <pc:spChg chg="mod">
          <ac:chgData name="Lei Wu" userId="f083b2a8aea23a2f" providerId="LiveId" clId="{C6ADE416-F8F1-4C9E-8FAB-E709C584D883}" dt="2021-01-13T20:13:05.227" v="3856" actId="15"/>
          <ac:spMkLst>
            <pc:docMk/>
            <pc:sldMk cId="2706092051" sldId="602"/>
            <ac:spMk id="17412" creationId="{5DC98553-9093-4D77-88A8-0A87DD2BD669}"/>
          </ac:spMkLst>
        </pc:spChg>
        <pc:picChg chg="add mod">
          <ac:chgData name="Lei Wu" userId="f083b2a8aea23a2f" providerId="LiveId" clId="{C6ADE416-F8F1-4C9E-8FAB-E709C584D883}" dt="2021-01-13T20:14:08.923" v="3865" actId="1076"/>
          <ac:picMkLst>
            <pc:docMk/>
            <pc:sldMk cId="2706092051" sldId="602"/>
            <ac:picMk id="5" creationId="{C4B6F20B-AFCA-4715-B86B-E81FC299EBB7}"/>
          </ac:picMkLst>
        </pc:picChg>
        <pc:picChg chg="add mod">
          <ac:chgData name="Lei Wu" userId="f083b2a8aea23a2f" providerId="LiveId" clId="{C6ADE416-F8F1-4C9E-8FAB-E709C584D883}" dt="2021-01-13T20:14:10.715" v="3866" actId="1076"/>
          <ac:picMkLst>
            <pc:docMk/>
            <pc:sldMk cId="2706092051" sldId="602"/>
            <ac:picMk id="2050" creationId="{7003B1F3-0645-4574-BAC1-D8F68D30EAC8}"/>
          </ac:picMkLst>
        </pc:picChg>
      </pc:sldChg>
      <pc:sldChg chg="add del">
        <pc:chgData name="Lei Wu" userId="f083b2a8aea23a2f" providerId="LiveId" clId="{C6ADE416-F8F1-4C9E-8FAB-E709C584D883}" dt="2021-01-13T18:59:05.604" v="3631"/>
        <pc:sldMkLst>
          <pc:docMk/>
          <pc:sldMk cId="3018500668" sldId="602"/>
        </pc:sldMkLst>
      </pc:sldChg>
      <pc:sldChg chg="add del">
        <pc:chgData name="Lei Wu" userId="f083b2a8aea23a2f" providerId="LiveId" clId="{C6ADE416-F8F1-4C9E-8FAB-E709C584D883}" dt="2021-01-13T17:11:18.187" v="2780"/>
        <pc:sldMkLst>
          <pc:docMk/>
          <pc:sldMk cId="3771710106" sldId="602"/>
        </pc:sldMkLst>
      </pc:sldChg>
      <pc:sldChg chg="addSp delSp modSp add mod">
        <pc:chgData name="Lei Wu" userId="f083b2a8aea23a2f" providerId="LiveId" clId="{C6ADE416-F8F1-4C9E-8FAB-E709C584D883}" dt="2020-12-23T16:19:56.706" v="2622" actId="1076"/>
        <pc:sldMkLst>
          <pc:docMk/>
          <pc:sldMk cId="2370401612" sldId="603"/>
        </pc:sldMkLst>
        <pc:spChg chg="del">
          <ac:chgData name="Lei Wu" userId="f083b2a8aea23a2f" providerId="LiveId" clId="{C6ADE416-F8F1-4C9E-8FAB-E709C584D883}" dt="2020-12-23T15:54:38.081" v="2611" actId="478"/>
          <ac:spMkLst>
            <pc:docMk/>
            <pc:sldMk cId="2370401612" sldId="603"/>
            <ac:spMk id="6" creationId="{9DA74013-E518-4560-A30E-31EF11EDC80A}"/>
          </ac:spMkLst>
        </pc:spChg>
        <pc:spChg chg="mod">
          <ac:chgData name="Lei Wu" userId="f083b2a8aea23a2f" providerId="LiveId" clId="{C6ADE416-F8F1-4C9E-8FAB-E709C584D883}" dt="2020-12-23T15:54:25.930" v="2610" actId="20577"/>
          <ac:spMkLst>
            <pc:docMk/>
            <pc:sldMk cId="2370401612" sldId="603"/>
            <ac:spMk id="19459" creationId="{40E80B2B-7406-4707-A240-074812562E73}"/>
          </ac:spMkLst>
        </pc:spChg>
        <pc:picChg chg="add mod">
          <ac:chgData name="Lei Wu" userId="f083b2a8aea23a2f" providerId="LiveId" clId="{C6ADE416-F8F1-4C9E-8FAB-E709C584D883}" dt="2020-12-23T15:55:20.516" v="2615" actId="962"/>
          <ac:picMkLst>
            <pc:docMk/>
            <pc:sldMk cId="2370401612" sldId="603"/>
            <ac:picMk id="3" creationId="{AC419390-5C88-4B57-8D2F-C8458B8CAE3C}"/>
          </ac:picMkLst>
        </pc:picChg>
        <pc:picChg chg="add del mod">
          <ac:chgData name="Lei Wu" userId="f083b2a8aea23a2f" providerId="LiveId" clId="{C6ADE416-F8F1-4C9E-8FAB-E709C584D883}" dt="2020-12-23T16:19:50.235" v="2620" actId="478"/>
          <ac:picMkLst>
            <pc:docMk/>
            <pc:sldMk cId="2370401612" sldId="603"/>
            <ac:picMk id="1026" creationId="{7B6CB71C-E363-4A28-9678-BC3814DE9991}"/>
          </ac:picMkLst>
        </pc:picChg>
        <pc:picChg chg="add mod">
          <ac:chgData name="Lei Wu" userId="f083b2a8aea23a2f" providerId="LiveId" clId="{C6ADE416-F8F1-4C9E-8FAB-E709C584D883}" dt="2020-12-23T16:19:56.706" v="2622" actId="1076"/>
          <ac:picMkLst>
            <pc:docMk/>
            <pc:sldMk cId="2370401612" sldId="603"/>
            <ac:picMk id="1028" creationId="{02FFBB41-1EE3-4518-8B2D-534A5EE5CF65}"/>
          </ac:picMkLst>
        </pc:picChg>
      </pc:sldChg>
      <pc:sldChg chg="add del">
        <pc:chgData name="Lei Wu" userId="f083b2a8aea23a2f" providerId="LiveId" clId="{C6ADE416-F8F1-4C9E-8FAB-E709C584D883}" dt="2021-01-13T18:59:05.604" v="3631"/>
        <pc:sldMkLst>
          <pc:docMk/>
          <pc:sldMk cId="3246135517" sldId="604"/>
        </pc:sldMkLst>
      </pc:sldChg>
      <pc:sldChg chg="addSp delSp modSp add del mod">
        <pc:chgData name="Lei Wu" userId="f083b2a8aea23a2f" providerId="LiveId" clId="{C6ADE416-F8F1-4C9E-8FAB-E709C584D883}" dt="2021-01-14T02:05:08.398" v="5204" actId="20577"/>
        <pc:sldMkLst>
          <pc:docMk/>
          <pc:sldMk cId="4088437234" sldId="604"/>
        </pc:sldMkLst>
        <pc:spChg chg="del mod">
          <ac:chgData name="Lei Wu" userId="f083b2a8aea23a2f" providerId="LiveId" clId="{C6ADE416-F8F1-4C9E-8FAB-E709C584D883}" dt="2021-01-14T02:03:55.257" v="5073" actId="478"/>
          <ac:spMkLst>
            <pc:docMk/>
            <pc:sldMk cId="4088437234" sldId="604"/>
            <ac:spMk id="4" creationId="{ED6CA8F3-B689-492C-870E-4A141C71ECEC}"/>
          </ac:spMkLst>
        </pc:spChg>
        <pc:spChg chg="del mod">
          <ac:chgData name="Lei Wu" userId="f083b2a8aea23a2f" providerId="LiveId" clId="{C6ADE416-F8F1-4C9E-8FAB-E709C584D883}" dt="2021-01-14T02:03:57.024" v="5074" actId="478"/>
          <ac:spMkLst>
            <pc:docMk/>
            <pc:sldMk cId="4088437234" sldId="604"/>
            <ac:spMk id="7" creationId="{0B32A123-57BA-6446-B448-A015CFB2FB3D}"/>
          </ac:spMkLst>
        </pc:spChg>
        <pc:spChg chg="add del">
          <ac:chgData name="Lei Wu" userId="f083b2a8aea23a2f" providerId="LiveId" clId="{C6ADE416-F8F1-4C9E-8FAB-E709C584D883}" dt="2021-01-13T18:16:37.202" v="3212" actId="22"/>
          <ac:spMkLst>
            <pc:docMk/>
            <pc:sldMk cId="4088437234" sldId="604"/>
            <ac:spMk id="10" creationId="{BAABC86C-B9F9-4E51-ADE9-7B40A976FA3D}"/>
          </ac:spMkLst>
        </pc:spChg>
        <pc:spChg chg="mod">
          <ac:chgData name="Lei Wu" userId="f083b2a8aea23a2f" providerId="LiveId" clId="{C6ADE416-F8F1-4C9E-8FAB-E709C584D883}" dt="2021-01-14T02:05:08.398" v="5204" actId="20577"/>
          <ac:spMkLst>
            <pc:docMk/>
            <pc:sldMk cId="4088437234" sldId="604"/>
            <ac:spMk id="19459" creationId="{40E80B2B-7406-4707-A240-074812562E73}"/>
          </ac:spMkLst>
        </pc:spChg>
        <pc:picChg chg="del mod">
          <ac:chgData name="Lei Wu" userId="f083b2a8aea23a2f" providerId="LiveId" clId="{C6ADE416-F8F1-4C9E-8FAB-E709C584D883}" dt="2021-01-14T02:03:53.742" v="5071" actId="478"/>
          <ac:picMkLst>
            <pc:docMk/>
            <pc:sldMk cId="4088437234" sldId="604"/>
            <ac:picMk id="9" creationId="{C91B5776-9161-40E5-8EBB-F4A4ECC79311}"/>
          </ac:picMkLst>
        </pc:picChg>
        <pc:picChg chg="del mod">
          <ac:chgData name="Lei Wu" userId="f083b2a8aea23a2f" providerId="LiveId" clId="{C6ADE416-F8F1-4C9E-8FAB-E709C584D883}" dt="2021-01-14T02:03:54.387" v="5072" actId="478"/>
          <ac:picMkLst>
            <pc:docMk/>
            <pc:sldMk cId="4088437234" sldId="604"/>
            <ac:picMk id="11" creationId="{B463BD2C-5AAA-4BC7-A51D-8646077E0FAC}"/>
          </ac:picMkLst>
        </pc:picChg>
        <pc:picChg chg="add mod">
          <ac:chgData name="Lei Wu" userId="f083b2a8aea23a2f" providerId="LiveId" clId="{C6ADE416-F8F1-4C9E-8FAB-E709C584D883}" dt="2021-01-14T02:04:07.716" v="5079" actId="1076"/>
          <ac:picMkLst>
            <pc:docMk/>
            <pc:sldMk cId="4088437234" sldId="604"/>
            <ac:picMk id="8194" creationId="{FA212166-81B4-4489-BB89-02592E3883B3}"/>
          </ac:picMkLst>
        </pc:picChg>
      </pc:sldChg>
      <pc:sldChg chg="modSp add">
        <pc:chgData name="Lei Wu" userId="f083b2a8aea23a2f" providerId="LiveId" clId="{C6ADE416-F8F1-4C9E-8FAB-E709C584D883}" dt="2021-01-13T17:31:52.750" v="2880" actId="1076"/>
        <pc:sldMkLst>
          <pc:docMk/>
          <pc:sldMk cId="268441539" sldId="605"/>
        </pc:sldMkLst>
        <pc:spChg chg="mod">
          <ac:chgData name="Lei Wu" userId="f083b2a8aea23a2f" providerId="LiveId" clId="{C6ADE416-F8F1-4C9E-8FAB-E709C584D883}" dt="2021-01-13T17:31:52.750" v="2880" actId="1076"/>
          <ac:spMkLst>
            <pc:docMk/>
            <pc:sldMk cId="268441539" sldId="605"/>
            <ac:spMk id="19459" creationId="{40E80B2B-7406-4707-A240-074812562E73}"/>
          </ac:spMkLst>
        </pc:spChg>
      </pc:sldChg>
      <pc:sldChg chg="del">
        <pc:chgData name="Lei Wu" userId="f083b2a8aea23a2f" providerId="LiveId" clId="{C6ADE416-F8F1-4C9E-8FAB-E709C584D883}" dt="2021-01-13T17:31:34.076" v="2878" actId="2696"/>
        <pc:sldMkLst>
          <pc:docMk/>
          <pc:sldMk cId="1622710171" sldId="605"/>
        </pc:sldMkLst>
      </pc:sldChg>
      <pc:sldChg chg="add">
        <pc:chgData name="Lei Wu" userId="f083b2a8aea23a2f" providerId="LiveId" clId="{C6ADE416-F8F1-4C9E-8FAB-E709C584D883}" dt="2021-01-14T03:56:54.835" v="5908"/>
        <pc:sldMkLst>
          <pc:docMk/>
          <pc:sldMk cId="1980609852" sldId="607"/>
        </pc:sldMkLst>
      </pc:sldChg>
      <pc:sldChg chg="del">
        <pc:chgData name="Lei Wu" userId="f083b2a8aea23a2f" providerId="LiveId" clId="{C6ADE416-F8F1-4C9E-8FAB-E709C584D883}" dt="2021-01-14T02:23:26.948" v="5432" actId="2696"/>
        <pc:sldMkLst>
          <pc:docMk/>
          <pc:sldMk cId="2177466774" sldId="607"/>
        </pc:sldMkLst>
      </pc:sldChg>
      <pc:sldChg chg="add del">
        <pc:chgData name="Lei Wu" userId="f083b2a8aea23a2f" providerId="LiveId" clId="{C6ADE416-F8F1-4C9E-8FAB-E709C584D883}" dt="2021-01-14T03:56:51.741" v="5907" actId="2696"/>
        <pc:sldMkLst>
          <pc:docMk/>
          <pc:sldMk cId="2763138656" sldId="607"/>
        </pc:sldMkLst>
      </pc:sldChg>
      <pc:sldChg chg="del">
        <pc:chgData name="Lei Wu" userId="f083b2a8aea23a2f" providerId="LiveId" clId="{C6ADE416-F8F1-4C9E-8FAB-E709C584D883}" dt="2021-01-14T02:23:26.948" v="5432" actId="2696"/>
        <pc:sldMkLst>
          <pc:docMk/>
          <pc:sldMk cId="1582559232" sldId="608"/>
        </pc:sldMkLst>
      </pc:sldChg>
      <pc:sldChg chg="add del">
        <pc:chgData name="Lei Wu" userId="f083b2a8aea23a2f" providerId="LiveId" clId="{C6ADE416-F8F1-4C9E-8FAB-E709C584D883}" dt="2021-01-14T03:56:51.741" v="5907" actId="2696"/>
        <pc:sldMkLst>
          <pc:docMk/>
          <pc:sldMk cId="1881825549" sldId="608"/>
        </pc:sldMkLst>
      </pc:sldChg>
      <pc:sldChg chg="add">
        <pc:chgData name="Lei Wu" userId="f083b2a8aea23a2f" providerId="LiveId" clId="{C6ADE416-F8F1-4C9E-8FAB-E709C584D883}" dt="2021-01-14T03:56:54.835" v="5908"/>
        <pc:sldMkLst>
          <pc:docMk/>
          <pc:sldMk cId="3222994000" sldId="608"/>
        </pc:sldMkLst>
      </pc:sldChg>
      <pc:sldChg chg="add del">
        <pc:chgData name="Lei Wu" userId="f083b2a8aea23a2f" providerId="LiveId" clId="{C6ADE416-F8F1-4C9E-8FAB-E709C584D883}" dt="2021-01-14T03:56:51.741" v="5907" actId="2696"/>
        <pc:sldMkLst>
          <pc:docMk/>
          <pc:sldMk cId="1996596680" sldId="609"/>
        </pc:sldMkLst>
      </pc:sldChg>
      <pc:sldChg chg="add">
        <pc:chgData name="Lei Wu" userId="f083b2a8aea23a2f" providerId="LiveId" clId="{C6ADE416-F8F1-4C9E-8FAB-E709C584D883}" dt="2021-01-14T03:56:54.835" v="5908"/>
        <pc:sldMkLst>
          <pc:docMk/>
          <pc:sldMk cId="3970513077" sldId="609"/>
        </pc:sldMkLst>
      </pc:sldChg>
      <pc:sldChg chg="del">
        <pc:chgData name="Lei Wu" userId="f083b2a8aea23a2f" providerId="LiveId" clId="{C6ADE416-F8F1-4C9E-8FAB-E709C584D883}" dt="2021-01-14T02:23:26.948" v="5432" actId="2696"/>
        <pc:sldMkLst>
          <pc:docMk/>
          <pc:sldMk cId="4230865610" sldId="609"/>
        </pc:sldMkLst>
      </pc:sldChg>
      <pc:sldChg chg="add">
        <pc:chgData name="Lei Wu" userId="f083b2a8aea23a2f" providerId="LiveId" clId="{C6ADE416-F8F1-4C9E-8FAB-E709C584D883}" dt="2021-01-14T03:56:54.835" v="5908"/>
        <pc:sldMkLst>
          <pc:docMk/>
          <pc:sldMk cId="3223520074" sldId="610"/>
        </pc:sldMkLst>
      </pc:sldChg>
      <pc:sldChg chg="add del">
        <pc:chgData name="Lei Wu" userId="f083b2a8aea23a2f" providerId="LiveId" clId="{C6ADE416-F8F1-4C9E-8FAB-E709C584D883}" dt="2021-01-14T03:56:51.741" v="5907" actId="2696"/>
        <pc:sldMkLst>
          <pc:docMk/>
          <pc:sldMk cId="3679723548" sldId="610"/>
        </pc:sldMkLst>
      </pc:sldChg>
      <pc:sldChg chg="del">
        <pc:chgData name="Lei Wu" userId="f083b2a8aea23a2f" providerId="LiveId" clId="{C6ADE416-F8F1-4C9E-8FAB-E709C584D883}" dt="2021-01-14T02:23:26.948" v="5432" actId="2696"/>
        <pc:sldMkLst>
          <pc:docMk/>
          <pc:sldMk cId="3931089299" sldId="610"/>
        </pc:sldMkLst>
      </pc:sldChg>
      <pc:sldChg chg="modSp mod">
        <pc:chgData name="Lei Wu" userId="f083b2a8aea23a2f" providerId="LiveId" clId="{C6ADE416-F8F1-4C9E-8FAB-E709C584D883}" dt="2021-01-13T16:47:10.637" v="2734" actId="20577"/>
        <pc:sldMkLst>
          <pc:docMk/>
          <pc:sldMk cId="563828606" sldId="611"/>
        </pc:sldMkLst>
        <pc:spChg chg="mod">
          <ac:chgData name="Lei Wu" userId="f083b2a8aea23a2f" providerId="LiveId" clId="{C6ADE416-F8F1-4C9E-8FAB-E709C584D883}" dt="2021-01-13T16:47:10.637" v="2734" actId="20577"/>
          <ac:spMkLst>
            <pc:docMk/>
            <pc:sldMk cId="563828606" sldId="611"/>
            <ac:spMk id="6" creationId="{9DA74013-E518-4560-A30E-31EF11EDC80A}"/>
          </ac:spMkLst>
        </pc:spChg>
      </pc:sldChg>
      <pc:sldChg chg="add del">
        <pc:chgData name="Lei Wu" userId="f083b2a8aea23a2f" providerId="LiveId" clId="{C6ADE416-F8F1-4C9E-8FAB-E709C584D883}" dt="2021-01-13T16:51:06.816" v="2750" actId="47"/>
        <pc:sldMkLst>
          <pc:docMk/>
          <pc:sldMk cId="3244717184" sldId="612"/>
        </pc:sldMkLst>
      </pc:sldChg>
      <pc:sldChg chg="add del">
        <pc:chgData name="Lei Wu" userId="f083b2a8aea23a2f" providerId="LiveId" clId="{C6ADE416-F8F1-4C9E-8FAB-E709C584D883}" dt="2021-01-14T03:56:51.741" v="5907" actId="2696"/>
        <pc:sldMkLst>
          <pc:docMk/>
          <pc:sldMk cId="336310667" sldId="613"/>
        </pc:sldMkLst>
      </pc:sldChg>
      <pc:sldChg chg="add">
        <pc:chgData name="Lei Wu" userId="f083b2a8aea23a2f" providerId="LiveId" clId="{C6ADE416-F8F1-4C9E-8FAB-E709C584D883}" dt="2021-01-14T03:56:54.835" v="5908"/>
        <pc:sldMkLst>
          <pc:docMk/>
          <pc:sldMk cId="683546962" sldId="613"/>
        </pc:sldMkLst>
      </pc:sldChg>
      <pc:sldChg chg="del">
        <pc:chgData name="Lei Wu" userId="f083b2a8aea23a2f" providerId="LiveId" clId="{C6ADE416-F8F1-4C9E-8FAB-E709C584D883}" dt="2021-01-14T02:23:26.948" v="5432" actId="2696"/>
        <pc:sldMkLst>
          <pc:docMk/>
          <pc:sldMk cId="3120137712" sldId="613"/>
        </pc:sldMkLst>
      </pc:sldChg>
      <pc:sldChg chg="addSp modSp new del">
        <pc:chgData name="Lei Wu" userId="f083b2a8aea23a2f" providerId="LiveId" clId="{C6ADE416-F8F1-4C9E-8FAB-E709C584D883}" dt="2021-01-14T02:23:26.948" v="5432" actId="2696"/>
        <pc:sldMkLst>
          <pc:docMk/>
          <pc:sldMk cId="1029855562" sldId="614"/>
        </pc:sldMkLst>
        <pc:picChg chg="add mod">
          <ac:chgData name="Lei Wu" userId="f083b2a8aea23a2f" providerId="LiveId" clId="{C6ADE416-F8F1-4C9E-8FAB-E709C584D883}" dt="2021-01-13T16:51:26.622" v="2752" actId="1076"/>
          <ac:picMkLst>
            <pc:docMk/>
            <pc:sldMk cId="1029855562" sldId="614"/>
            <ac:picMk id="2" creationId="{CC06BC4C-767C-4EEF-A265-181DA5FE555D}"/>
          </ac:picMkLst>
        </pc:picChg>
      </pc:sldChg>
      <pc:sldChg chg="add">
        <pc:chgData name="Lei Wu" userId="f083b2a8aea23a2f" providerId="LiveId" clId="{C6ADE416-F8F1-4C9E-8FAB-E709C584D883}" dt="2021-01-14T03:56:54.835" v="5908"/>
        <pc:sldMkLst>
          <pc:docMk/>
          <pc:sldMk cId="2893051098" sldId="614"/>
        </pc:sldMkLst>
      </pc:sldChg>
      <pc:sldChg chg="addSp delSp modSp add del mod modTransition">
        <pc:chgData name="Lei Wu" userId="f083b2a8aea23a2f" providerId="LiveId" clId="{C6ADE416-F8F1-4C9E-8FAB-E709C584D883}" dt="2021-01-14T03:56:51.741" v="5907" actId="2696"/>
        <pc:sldMkLst>
          <pc:docMk/>
          <pc:sldMk cId="3016132583" sldId="614"/>
        </pc:sldMkLst>
        <pc:spChg chg="add mod">
          <ac:chgData name="Lei Wu" userId="f083b2a8aea23a2f" providerId="LiveId" clId="{C6ADE416-F8F1-4C9E-8FAB-E709C584D883}" dt="2021-01-14T02:36:49.226" v="5483" actId="20577"/>
          <ac:spMkLst>
            <pc:docMk/>
            <pc:sldMk cId="3016132583" sldId="614"/>
            <ac:spMk id="3" creationId="{87E73C9D-6F12-4281-AF9E-FD8369A7A0E5}"/>
          </ac:spMkLst>
        </pc:spChg>
        <pc:picChg chg="del">
          <ac:chgData name="Lei Wu" userId="f083b2a8aea23a2f" providerId="LiveId" clId="{C6ADE416-F8F1-4C9E-8FAB-E709C584D883}" dt="2021-01-14T03:17:40.089" v="5707" actId="478"/>
          <ac:picMkLst>
            <pc:docMk/>
            <pc:sldMk cId="3016132583" sldId="614"/>
            <ac:picMk id="2" creationId="{CC06BC4C-767C-4EEF-A265-181DA5FE555D}"/>
          </ac:picMkLst>
        </pc:picChg>
        <pc:picChg chg="add del mod">
          <ac:chgData name="Lei Wu" userId="f083b2a8aea23a2f" providerId="LiveId" clId="{C6ADE416-F8F1-4C9E-8FAB-E709C584D883}" dt="2021-01-14T02:41:50.125" v="5484" actId="478"/>
          <ac:picMkLst>
            <pc:docMk/>
            <pc:sldMk cId="3016132583" sldId="614"/>
            <ac:picMk id="5" creationId="{40D05A32-B706-4EB3-9801-87AF3E44EBF0}"/>
          </ac:picMkLst>
        </pc:picChg>
        <pc:picChg chg="add del mod">
          <ac:chgData name="Lei Wu" userId="f083b2a8aea23a2f" providerId="LiveId" clId="{C6ADE416-F8F1-4C9E-8FAB-E709C584D883}" dt="2021-01-14T03:15:30.487" v="5706" actId="478"/>
          <ac:picMkLst>
            <pc:docMk/>
            <pc:sldMk cId="3016132583" sldId="614"/>
            <ac:picMk id="14338" creationId="{E10B88A1-B3C0-4473-9E2C-DABA88A3AC9B}"/>
          </ac:picMkLst>
        </pc:picChg>
        <pc:picChg chg="add del">
          <ac:chgData name="Lei Wu" userId="f083b2a8aea23a2f" providerId="LiveId" clId="{C6ADE416-F8F1-4C9E-8FAB-E709C584D883}" dt="2021-01-14T03:17:46.909" v="5709"/>
          <ac:picMkLst>
            <pc:docMk/>
            <pc:sldMk cId="3016132583" sldId="614"/>
            <ac:picMk id="14340" creationId="{AA354E73-DEDD-44D3-A472-6211F2C83263}"/>
          </ac:picMkLst>
        </pc:picChg>
        <pc:picChg chg="add mod">
          <ac:chgData name="Lei Wu" userId="f083b2a8aea23a2f" providerId="LiveId" clId="{C6ADE416-F8F1-4C9E-8FAB-E709C584D883}" dt="2021-01-14T03:18:46.794" v="5712" actId="1076"/>
          <ac:picMkLst>
            <pc:docMk/>
            <pc:sldMk cId="3016132583" sldId="614"/>
            <ac:picMk id="14342" creationId="{75B7A777-176B-4BF0-8417-5DCE298BB53D}"/>
          </ac:picMkLst>
        </pc:picChg>
      </pc:sldChg>
      <pc:sldChg chg="new del">
        <pc:chgData name="Lei Wu" userId="f083b2a8aea23a2f" providerId="LiveId" clId="{C6ADE416-F8F1-4C9E-8FAB-E709C584D883}" dt="2021-01-13T17:06:33.691" v="2768" actId="680"/>
        <pc:sldMkLst>
          <pc:docMk/>
          <pc:sldMk cId="587456689" sldId="615"/>
        </pc:sldMkLst>
      </pc:sldChg>
      <pc:sldChg chg="modSp add del mod">
        <pc:chgData name="Lei Wu" userId="f083b2a8aea23a2f" providerId="LiveId" clId="{C6ADE416-F8F1-4C9E-8FAB-E709C584D883}" dt="2021-01-13T17:06:23.001" v="2766" actId="47"/>
        <pc:sldMkLst>
          <pc:docMk/>
          <pc:sldMk cId="1086798959" sldId="615"/>
        </pc:sldMkLst>
        <pc:spChg chg="mod">
          <ac:chgData name="Lei Wu" userId="f083b2a8aea23a2f" providerId="LiveId" clId="{C6ADE416-F8F1-4C9E-8FAB-E709C584D883}" dt="2021-01-13T17:06:00.315" v="2765" actId="20577"/>
          <ac:spMkLst>
            <pc:docMk/>
            <pc:sldMk cId="1086798959" sldId="615"/>
            <ac:spMk id="3" creationId="{DAAE08E7-F397-4386-AD4A-9EA00DA8BA7C}"/>
          </ac:spMkLst>
        </pc:spChg>
      </pc:sldChg>
      <pc:sldChg chg="modSp new del mod">
        <pc:chgData name="Lei Wu" userId="f083b2a8aea23a2f" providerId="LiveId" clId="{C6ADE416-F8F1-4C9E-8FAB-E709C584D883}" dt="2021-01-13T17:08:21.191" v="2775" actId="47"/>
        <pc:sldMkLst>
          <pc:docMk/>
          <pc:sldMk cId="2251570817" sldId="615"/>
        </pc:sldMkLst>
        <pc:spChg chg="mod">
          <ac:chgData name="Lei Wu" userId="f083b2a8aea23a2f" providerId="LiveId" clId="{C6ADE416-F8F1-4C9E-8FAB-E709C584D883}" dt="2021-01-13T17:06:54.057" v="2772" actId="20577"/>
          <ac:spMkLst>
            <pc:docMk/>
            <pc:sldMk cId="2251570817" sldId="615"/>
            <ac:spMk id="2" creationId="{D7ADE641-AAEB-4CC1-A6E4-FD7927CE8283}"/>
          </ac:spMkLst>
        </pc:spChg>
      </pc:sldChg>
      <pc:sldChg chg="modSp add del mod">
        <pc:chgData name="Lei Wu" userId="f083b2a8aea23a2f" providerId="LiveId" clId="{C6ADE416-F8F1-4C9E-8FAB-E709C584D883}" dt="2021-01-13T17:39:31.206" v="2951" actId="47"/>
        <pc:sldMkLst>
          <pc:docMk/>
          <pc:sldMk cId="3451360789" sldId="615"/>
        </pc:sldMkLst>
        <pc:spChg chg="mod">
          <ac:chgData name="Lei Wu" userId="f083b2a8aea23a2f" providerId="LiveId" clId="{C6ADE416-F8F1-4C9E-8FAB-E709C584D883}" dt="2021-01-13T17:16:28.875" v="2876" actId="20577"/>
          <ac:spMkLst>
            <pc:docMk/>
            <pc:sldMk cId="3451360789" sldId="615"/>
            <ac:spMk id="6" creationId="{9DA74013-E518-4560-A30E-31EF11EDC80A}"/>
          </ac:spMkLst>
        </pc:spChg>
        <pc:spChg chg="mod">
          <ac:chgData name="Lei Wu" userId="f083b2a8aea23a2f" providerId="LiveId" clId="{C6ADE416-F8F1-4C9E-8FAB-E709C584D883}" dt="2021-01-13T17:16:34.630" v="2877" actId="20577"/>
          <ac:spMkLst>
            <pc:docMk/>
            <pc:sldMk cId="3451360789" sldId="615"/>
            <ac:spMk id="7" creationId="{61613075-73BA-4468-B5E1-05BA35F281E1}"/>
          </ac:spMkLst>
        </pc:spChg>
      </pc:sldChg>
      <pc:sldChg chg="addSp delSp modSp add del mod ord">
        <pc:chgData name="Lei Wu" userId="f083b2a8aea23a2f" providerId="LiveId" clId="{C6ADE416-F8F1-4C9E-8FAB-E709C584D883}" dt="2021-01-13T18:56:14.016" v="3616" actId="47"/>
        <pc:sldMkLst>
          <pc:docMk/>
          <pc:sldMk cId="4019019686" sldId="615"/>
        </pc:sldMkLst>
        <pc:spChg chg="add del">
          <ac:chgData name="Lei Wu" userId="f083b2a8aea23a2f" providerId="LiveId" clId="{C6ADE416-F8F1-4C9E-8FAB-E709C584D883}" dt="2021-01-13T17:58:17.563" v="3003"/>
          <ac:spMkLst>
            <pc:docMk/>
            <pc:sldMk cId="4019019686" sldId="615"/>
            <ac:spMk id="2" creationId="{AC7DC4BE-2A2A-40C9-9C4F-957E46F79CB0}"/>
          </ac:spMkLst>
        </pc:spChg>
        <pc:spChg chg="add del">
          <ac:chgData name="Lei Wu" userId="f083b2a8aea23a2f" providerId="LiveId" clId="{C6ADE416-F8F1-4C9E-8FAB-E709C584D883}" dt="2021-01-13T17:58:38.011" v="3005"/>
          <ac:spMkLst>
            <pc:docMk/>
            <pc:sldMk cId="4019019686" sldId="615"/>
            <ac:spMk id="3" creationId="{D28E3F83-4E7C-4DEA-A0ED-714F31D04395}"/>
          </ac:spMkLst>
        </pc:spChg>
        <pc:spChg chg="del">
          <ac:chgData name="Lei Wu" userId="f083b2a8aea23a2f" providerId="LiveId" clId="{C6ADE416-F8F1-4C9E-8FAB-E709C584D883}" dt="2021-01-13T17:58:13.317" v="3001" actId="478"/>
          <ac:spMkLst>
            <pc:docMk/>
            <pc:sldMk cId="4019019686" sldId="615"/>
            <ac:spMk id="6" creationId="{9DA74013-E518-4560-A30E-31EF11EDC80A}"/>
          </ac:spMkLst>
        </pc:spChg>
        <pc:spChg chg="mod">
          <ac:chgData name="Lei Wu" userId="f083b2a8aea23a2f" providerId="LiveId" clId="{C6ADE416-F8F1-4C9E-8FAB-E709C584D883}" dt="2021-01-13T17:41:52.987" v="3000" actId="20577"/>
          <ac:spMkLst>
            <pc:docMk/>
            <pc:sldMk cId="4019019686" sldId="615"/>
            <ac:spMk id="7" creationId="{61613075-73BA-4468-B5E1-05BA35F281E1}"/>
          </ac:spMkLst>
        </pc:spChg>
        <pc:picChg chg="add del mod">
          <ac:chgData name="Lei Wu" userId="f083b2a8aea23a2f" providerId="LiveId" clId="{C6ADE416-F8F1-4C9E-8FAB-E709C584D883}" dt="2021-01-13T18:00:12.407" v="3011" actId="478"/>
          <ac:picMkLst>
            <pc:docMk/>
            <pc:sldMk cId="4019019686" sldId="615"/>
            <ac:picMk id="1030" creationId="{A550079C-C499-40EA-A8F6-20DA4CF8A121}"/>
          </ac:picMkLst>
        </pc:picChg>
        <pc:picChg chg="add del mod">
          <ac:chgData name="Lei Wu" userId="f083b2a8aea23a2f" providerId="LiveId" clId="{C6ADE416-F8F1-4C9E-8FAB-E709C584D883}" dt="2021-01-13T18:02:13.038" v="3016" actId="478"/>
          <ac:picMkLst>
            <pc:docMk/>
            <pc:sldMk cId="4019019686" sldId="615"/>
            <ac:picMk id="1032" creationId="{4D3D95A0-A953-427A-B471-8556D3330115}"/>
          </ac:picMkLst>
        </pc:picChg>
        <pc:picChg chg="add mod">
          <ac:chgData name="Lei Wu" userId="f083b2a8aea23a2f" providerId="LiveId" clId="{C6ADE416-F8F1-4C9E-8FAB-E709C584D883}" dt="2021-01-13T18:02:33.844" v="3020" actId="1076"/>
          <ac:picMkLst>
            <pc:docMk/>
            <pc:sldMk cId="4019019686" sldId="615"/>
            <ac:picMk id="1034" creationId="{D0D2422D-F2DE-4377-A5F5-C2FC8EFC9963}"/>
          </ac:picMkLst>
        </pc:picChg>
      </pc:sldChg>
      <pc:sldChg chg="addSp delSp modSp new del mod">
        <pc:chgData name="Lei Wu" userId="f083b2a8aea23a2f" providerId="LiveId" clId="{C6ADE416-F8F1-4C9E-8FAB-E709C584D883}" dt="2021-01-13T17:15:30.487" v="2802" actId="47"/>
        <pc:sldMkLst>
          <pc:docMk/>
          <pc:sldMk cId="4117930499" sldId="615"/>
        </pc:sldMkLst>
        <pc:spChg chg="del mod">
          <ac:chgData name="Lei Wu" userId="f083b2a8aea23a2f" providerId="LiveId" clId="{C6ADE416-F8F1-4C9E-8FAB-E709C584D883}" dt="2021-01-13T17:14:40.375" v="2786" actId="478"/>
          <ac:spMkLst>
            <pc:docMk/>
            <pc:sldMk cId="4117930499" sldId="615"/>
            <ac:spMk id="2" creationId="{08DEB20A-1CFC-4F72-A853-7FB347CA699A}"/>
          </ac:spMkLst>
        </pc:spChg>
        <pc:spChg chg="mod">
          <ac:chgData name="Lei Wu" userId="f083b2a8aea23a2f" providerId="LiveId" clId="{C6ADE416-F8F1-4C9E-8FAB-E709C584D883}" dt="2021-01-13T17:15:25.643" v="2801" actId="20577"/>
          <ac:spMkLst>
            <pc:docMk/>
            <pc:sldMk cId="4117930499" sldId="615"/>
            <ac:spMk id="3" creationId="{41E7CE6F-0ADA-4DB4-88ED-FEA475F33EDB}"/>
          </ac:spMkLst>
        </pc:spChg>
        <pc:spChg chg="add del mod">
          <ac:chgData name="Lei Wu" userId="f083b2a8aea23a2f" providerId="LiveId" clId="{C6ADE416-F8F1-4C9E-8FAB-E709C584D883}" dt="2021-01-13T17:14:44.030" v="2787" actId="478"/>
          <ac:spMkLst>
            <pc:docMk/>
            <pc:sldMk cId="4117930499" sldId="615"/>
            <ac:spMk id="5" creationId="{E79198D9-C049-4390-B0B8-E105E34E6332}"/>
          </ac:spMkLst>
        </pc:spChg>
      </pc:sldChg>
      <pc:sldChg chg="new del">
        <pc:chgData name="Lei Wu" userId="f083b2a8aea23a2f" providerId="LiveId" clId="{C6ADE416-F8F1-4C9E-8FAB-E709C584D883}" dt="2021-01-13T17:33:38.561" v="2886" actId="680"/>
        <pc:sldMkLst>
          <pc:docMk/>
          <pc:sldMk cId="462685910" sldId="616"/>
        </pc:sldMkLst>
      </pc:sldChg>
      <pc:sldChg chg="add del">
        <pc:chgData name="Lei Wu" userId="f083b2a8aea23a2f" providerId="LiveId" clId="{C6ADE416-F8F1-4C9E-8FAB-E709C584D883}" dt="2021-01-13T18:59:05.604" v="3631"/>
        <pc:sldMkLst>
          <pc:docMk/>
          <pc:sldMk cId="822667031" sldId="616"/>
        </pc:sldMkLst>
      </pc:sldChg>
      <pc:sldChg chg="modSp add del mod">
        <pc:chgData name="Lei Wu" userId="f083b2a8aea23a2f" providerId="LiveId" clId="{C6ADE416-F8F1-4C9E-8FAB-E709C584D883}" dt="2021-01-13T18:06:44.189" v="3083" actId="47"/>
        <pc:sldMkLst>
          <pc:docMk/>
          <pc:sldMk cId="929734553" sldId="616"/>
        </pc:sldMkLst>
        <pc:spChg chg="mod">
          <ac:chgData name="Lei Wu" userId="f083b2a8aea23a2f" providerId="LiveId" clId="{C6ADE416-F8F1-4C9E-8FAB-E709C584D883}" dt="2021-01-13T18:06:30.403" v="3082" actId="20577"/>
          <ac:spMkLst>
            <pc:docMk/>
            <pc:sldMk cId="929734553" sldId="616"/>
            <ac:spMk id="6" creationId="{9DA74013-E518-4560-A30E-31EF11EDC80A}"/>
          </ac:spMkLst>
        </pc:spChg>
        <pc:spChg chg="mod">
          <ac:chgData name="Lei Wu" userId="f083b2a8aea23a2f" providerId="LiveId" clId="{C6ADE416-F8F1-4C9E-8FAB-E709C584D883}" dt="2021-01-13T18:05:53.140" v="3030" actId="20577"/>
          <ac:spMkLst>
            <pc:docMk/>
            <pc:sldMk cId="929734553" sldId="616"/>
            <ac:spMk id="7" creationId="{61613075-73BA-4468-B5E1-05BA35F281E1}"/>
          </ac:spMkLst>
        </pc:spChg>
      </pc:sldChg>
      <pc:sldChg chg="new del">
        <pc:chgData name="Lei Wu" userId="f083b2a8aea23a2f" providerId="LiveId" clId="{C6ADE416-F8F1-4C9E-8FAB-E709C584D883}" dt="2021-01-13T17:33:20.401" v="2884" actId="680"/>
        <pc:sldMkLst>
          <pc:docMk/>
          <pc:sldMk cId="2174276716" sldId="616"/>
        </pc:sldMkLst>
      </pc:sldChg>
      <pc:sldChg chg="add del">
        <pc:chgData name="Lei Wu" userId="f083b2a8aea23a2f" providerId="LiveId" clId="{C6ADE416-F8F1-4C9E-8FAB-E709C584D883}" dt="2021-01-13T18:08:13.072" v="3090" actId="47"/>
        <pc:sldMkLst>
          <pc:docMk/>
          <pc:sldMk cId="3083023750" sldId="616"/>
        </pc:sldMkLst>
      </pc:sldChg>
      <pc:sldChg chg="modSp new del mod">
        <pc:chgData name="Lei Wu" userId="f083b2a8aea23a2f" providerId="LiveId" clId="{C6ADE416-F8F1-4C9E-8FAB-E709C584D883}" dt="2021-01-13T17:41:27.655" v="2952" actId="47"/>
        <pc:sldMkLst>
          <pc:docMk/>
          <pc:sldMk cId="3628426234" sldId="616"/>
        </pc:sldMkLst>
        <pc:spChg chg="mod">
          <ac:chgData name="Lei Wu" userId="f083b2a8aea23a2f" providerId="LiveId" clId="{C6ADE416-F8F1-4C9E-8FAB-E709C584D883}" dt="2021-01-13T17:34:35.219" v="2934" actId="1076"/>
          <ac:spMkLst>
            <pc:docMk/>
            <pc:sldMk cId="3628426234" sldId="616"/>
            <ac:spMk id="2" creationId="{8880E0E5-F7B0-4495-8666-B64472881E58}"/>
          </ac:spMkLst>
        </pc:spChg>
      </pc:sldChg>
      <pc:sldChg chg="add del">
        <pc:chgData name="Lei Wu" userId="f083b2a8aea23a2f" providerId="LiveId" clId="{C6ADE416-F8F1-4C9E-8FAB-E709C584D883}" dt="2021-01-13T21:02:19.060" v="4202" actId="2696"/>
        <pc:sldMkLst>
          <pc:docMk/>
          <pc:sldMk cId="3745669705" sldId="616"/>
        </pc:sldMkLst>
      </pc:sldChg>
      <pc:sldChg chg="add del">
        <pc:chgData name="Lei Wu" userId="f083b2a8aea23a2f" providerId="LiveId" clId="{C6ADE416-F8F1-4C9E-8FAB-E709C584D883}" dt="2021-01-13T18:59:05.604" v="3631"/>
        <pc:sldMkLst>
          <pc:docMk/>
          <pc:sldMk cId="287739830" sldId="617"/>
        </pc:sldMkLst>
      </pc:sldChg>
      <pc:sldChg chg="addSp delSp modSp add del mod modAnim">
        <pc:chgData name="Lei Wu" userId="f083b2a8aea23a2f" providerId="LiveId" clId="{C6ADE416-F8F1-4C9E-8FAB-E709C584D883}" dt="2021-01-14T02:07:26.243" v="5322" actId="20577"/>
        <pc:sldMkLst>
          <pc:docMk/>
          <pc:sldMk cId="3680832810" sldId="617"/>
        </pc:sldMkLst>
        <pc:spChg chg="del">
          <ac:chgData name="Lei Wu" userId="f083b2a8aea23a2f" providerId="LiveId" clId="{C6ADE416-F8F1-4C9E-8FAB-E709C584D883}" dt="2021-01-13T18:16:59.275" v="3216" actId="478"/>
          <ac:spMkLst>
            <pc:docMk/>
            <pc:sldMk cId="3680832810" sldId="617"/>
            <ac:spMk id="4" creationId="{ED6CA8F3-B689-492C-870E-4A141C71ECEC}"/>
          </ac:spMkLst>
        </pc:spChg>
        <pc:spChg chg="del">
          <ac:chgData name="Lei Wu" userId="f083b2a8aea23a2f" providerId="LiveId" clId="{C6ADE416-F8F1-4C9E-8FAB-E709C584D883}" dt="2021-01-13T18:17:03.733" v="3217" actId="478"/>
          <ac:spMkLst>
            <pc:docMk/>
            <pc:sldMk cId="3680832810" sldId="617"/>
            <ac:spMk id="7" creationId="{0B32A123-57BA-6446-B448-A015CFB2FB3D}"/>
          </ac:spMkLst>
        </pc:spChg>
        <pc:spChg chg="mod">
          <ac:chgData name="Lei Wu" userId="f083b2a8aea23a2f" providerId="LiveId" clId="{C6ADE416-F8F1-4C9E-8FAB-E709C584D883}" dt="2021-01-13T18:17:05.041" v="3218"/>
          <ac:spMkLst>
            <pc:docMk/>
            <pc:sldMk cId="3680832810" sldId="617"/>
            <ac:spMk id="10" creationId="{4B343373-BE50-4AA6-B9D8-6E0267BD2EB1}"/>
          </ac:spMkLst>
        </pc:spChg>
        <pc:spChg chg="mod">
          <ac:chgData name="Lei Wu" userId="f083b2a8aea23a2f" providerId="LiveId" clId="{C6ADE416-F8F1-4C9E-8FAB-E709C584D883}" dt="2021-01-13T18:17:05.041" v="3218"/>
          <ac:spMkLst>
            <pc:docMk/>
            <pc:sldMk cId="3680832810" sldId="617"/>
            <ac:spMk id="12" creationId="{0F9B12F9-11A0-45B7-8CDE-13280095BA4B}"/>
          </ac:spMkLst>
        </pc:spChg>
        <pc:spChg chg="mod">
          <ac:chgData name="Lei Wu" userId="f083b2a8aea23a2f" providerId="LiveId" clId="{C6ADE416-F8F1-4C9E-8FAB-E709C584D883}" dt="2021-01-13T18:17:05.041" v="3218"/>
          <ac:spMkLst>
            <pc:docMk/>
            <pc:sldMk cId="3680832810" sldId="617"/>
            <ac:spMk id="14" creationId="{2BDF16C2-14D3-4B51-8EE8-4AC0A3A9A436}"/>
          </ac:spMkLst>
        </pc:spChg>
        <pc:spChg chg="mod">
          <ac:chgData name="Lei Wu" userId="f083b2a8aea23a2f" providerId="LiveId" clId="{C6ADE416-F8F1-4C9E-8FAB-E709C584D883}" dt="2021-01-13T18:17:05.041" v="3218"/>
          <ac:spMkLst>
            <pc:docMk/>
            <pc:sldMk cId="3680832810" sldId="617"/>
            <ac:spMk id="15" creationId="{C53AB928-12BF-496C-9472-26170E5FF4B1}"/>
          </ac:spMkLst>
        </pc:spChg>
        <pc:spChg chg="mod">
          <ac:chgData name="Lei Wu" userId="f083b2a8aea23a2f" providerId="LiveId" clId="{C6ADE416-F8F1-4C9E-8FAB-E709C584D883}" dt="2021-01-13T18:17:05.041" v="3218"/>
          <ac:spMkLst>
            <pc:docMk/>
            <pc:sldMk cId="3680832810" sldId="617"/>
            <ac:spMk id="16" creationId="{91CE7404-F1B2-473D-958C-208A26A1D134}"/>
          </ac:spMkLst>
        </pc:spChg>
        <pc:spChg chg="mod">
          <ac:chgData name="Lei Wu" userId="f083b2a8aea23a2f" providerId="LiveId" clId="{C6ADE416-F8F1-4C9E-8FAB-E709C584D883}" dt="2021-01-13T18:17:05.041" v="3218"/>
          <ac:spMkLst>
            <pc:docMk/>
            <pc:sldMk cId="3680832810" sldId="617"/>
            <ac:spMk id="18" creationId="{9238DFE1-31EE-4FFD-A4EA-CCFCE3BD2344}"/>
          </ac:spMkLst>
        </pc:spChg>
        <pc:spChg chg="mod">
          <ac:chgData name="Lei Wu" userId="f083b2a8aea23a2f" providerId="LiveId" clId="{C6ADE416-F8F1-4C9E-8FAB-E709C584D883}" dt="2021-01-13T18:17:05.041" v="3218"/>
          <ac:spMkLst>
            <pc:docMk/>
            <pc:sldMk cId="3680832810" sldId="617"/>
            <ac:spMk id="19" creationId="{FA50E99E-C766-4EAB-8052-EC9740FC79FD}"/>
          </ac:spMkLst>
        </pc:spChg>
        <pc:spChg chg="add del mod">
          <ac:chgData name="Lei Wu" userId="f083b2a8aea23a2f" providerId="LiveId" clId="{C6ADE416-F8F1-4C9E-8FAB-E709C584D883}" dt="2021-01-13T18:17:17.868" v="3221"/>
          <ac:spMkLst>
            <pc:docMk/>
            <pc:sldMk cId="3680832810" sldId="617"/>
            <ac:spMk id="20" creationId="{FEDF383A-1E49-4F05-9970-3217C0A8FD69}"/>
          </ac:spMkLst>
        </pc:spChg>
        <pc:spChg chg="add del mod">
          <ac:chgData name="Lei Wu" userId="f083b2a8aea23a2f" providerId="LiveId" clId="{C6ADE416-F8F1-4C9E-8FAB-E709C584D883}" dt="2021-01-13T18:17:17.868" v="3221"/>
          <ac:spMkLst>
            <pc:docMk/>
            <pc:sldMk cId="3680832810" sldId="617"/>
            <ac:spMk id="24" creationId="{0E553A4D-B381-4DC9-B945-4E1E683941CC}"/>
          </ac:spMkLst>
        </pc:spChg>
        <pc:spChg chg="add del mod">
          <ac:chgData name="Lei Wu" userId="f083b2a8aea23a2f" providerId="LiveId" clId="{C6ADE416-F8F1-4C9E-8FAB-E709C584D883}" dt="2021-01-13T18:17:17.868" v="3221"/>
          <ac:spMkLst>
            <pc:docMk/>
            <pc:sldMk cId="3680832810" sldId="617"/>
            <ac:spMk id="25" creationId="{F768BDE8-ECAE-4170-B6BD-508406757F28}"/>
          </ac:spMkLst>
        </pc:spChg>
        <pc:spChg chg="add del mod">
          <ac:chgData name="Lei Wu" userId="f083b2a8aea23a2f" providerId="LiveId" clId="{C6ADE416-F8F1-4C9E-8FAB-E709C584D883}" dt="2021-01-13T18:17:17.868" v="3221"/>
          <ac:spMkLst>
            <pc:docMk/>
            <pc:sldMk cId="3680832810" sldId="617"/>
            <ac:spMk id="26" creationId="{03242245-088C-4195-BFF1-8A12C3C93FD9}"/>
          </ac:spMkLst>
        </pc:spChg>
        <pc:spChg chg="add del mod">
          <ac:chgData name="Lei Wu" userId="f083b2a8aea23a2f" providerId="LiveId" clId="{C6ADE416-F8F1-4C9E-8FAB-E709C584D883}" dt="2021-01-13T18:17:17.868" v="3221"/>
          <ac:spMkLst>
            <pc:docMk/>
            <pc:sldMk cId="3680832810" sldId="617"/>
            <ac:spMk id="27" creationId="{D63F2AF1-6AE0-428F-B79F-D1FE66E632B1}"/>
          </ac:spMkLst>
        </pc:spChg>
        <pc:spChg chg="add del mod">
          <ac:chgData name="Lei Wu" userId="f083b2a8aea23a2f" providerId="LiveId" clId="{C6ADE416-F8F1-4C9E-8FAB-E709C584D883}" dt="2021-01-13T18:17:17.868" v="3221"/>
          <ac:spMkLst>
            <pc:docMk/>
            <pc:sldMk cId="3680832810" sldId="617"/>
            <ac:spMk id="28" creationId="{B9C319CC-D62B-47B1-AFB7-0C56FD59CCA6}"/>
          </ac:spMkLst>
        </pc:spChg>
        <pc:spChg chg="add del mod">
          <ac:chgData name="Lei Wu" userId="f083b2a8aea23a2f" providerId="LiveId" clId="{C6ADE416-F8F1-4C9E-8FAB-E709C584D883}" dt="2021-01-13T18:17:17.868" v="3221"/>
          <ac:spMkLst>
            <pc:docMk/>
            <pc:sldMk cId="3680832810" sldId="617"/>
            <ac:spMk id="29" creationId="{A6263E43-78BC-487B-A4BA-3D76D3435D88}"/>
          </ac:spMkLst>
        </pc:spChg>
        <pc:spChg chg="add del mod">
          <ac:chgData name="Lei Wu" userId="f083b2a8aea23a2f" providerId="LiveId" clId="{C6ADE416-F8F1-4C9E-8FAB-E709C584D883}" dt="2021-01-13T18:17:17.868" v="3221"/>
          <ac:spMkLst>
            <pc:docMk/>
            <pc:sldMk cId="3680832810" sldId="617"/>
            <ac:spMk id="30" creationId="{6B74977A-CB52-4E2F-9B30-7C44E125CC14}"/>
          </ac:spMkLst>
        </pc:spChg>
        <pc:spChg chg="add del mod">
          <ac:chgData name="Lei Wu" userId="f083b2a8aea23a2f" providerId="LiveId" clId="{C6ADE416-F8F1-4C9E-8FAB-E709C584D883}" dt="2021-01-13T18:17:17.868" v="3221"/>
          <ac:spMkLst>
            <pc:docMk/>
            <pc:sldMk cId="3680832810" sldId="617"/>
            <ac:spMk id="31" creationId="{68E35596-0081-4C64-8A4C-647A06331345}"/>
          </ac:spMkLst>
        </pc:spChg>
        <pc:spChg chg="add del mod">
          <ac:chgData name="Lei Wu" userId="f083b2a8aea23a2f" providerId="LiveId" clId="{C6ADE416-F8F1-4C9E-8FAB-E709C584D883}" dt="2021-01-13T18:17:17.868" v="3221"/>
          <ac:spMkLst>
            <pc:docMk/>
            <pc:sldMk cId="3680832810" sldId="617"/>
            <ac:spMk id="32" creationId="{4D59B7F9-5199-4440-A3F9-70FA4230D559}"/>
          </ac:spMkLst>
        </pc:spChg>
        <pc:spChg chg="add del mod">
          <ac:chgData name="Lei Wu" userId="f083b2a8aea23a2f" providerId="LiveId" clId="{C6ADE416-F8F1-4C9E-8FAB-E709C584D883}" dt="2021-01-13T18:17:17.868" v="3221"/>
          <ac:spMkLst>
            <pc:docMk/>
            <pc:sldMk cId="3680832810" sldId="617"/>
            <ac:spMk id="33" creationId="{92649C8E-81E8-4C9B-AE42-0FB695E334E3}"/>
          </ac:spMkLst>
        </pc:spChg>
        <pc:spChg chg="add del mod">
          <ac:chgData name="Lei Wu" userId="f083b2a8aea23a2f" providerId="LiveId" clId="{C6ADE416-F8F1-4C9E-8FAB-E709C584D883}" dt="2021-01-13T18:17:17.868" v="3221"/>
          <ac:spMkLst>
            <pc:docMk/>
            <pc:sldMk cId="3680832810" sldId="617"/>
            <ac:spMk id="34" creationId="{36E9E6B5-061A-4394-B975-006D7B8035D3}"/>
          </ac:spMkLst>
        </pc:spChg>
        <pc:spChg chg="add del mod">
          <ac:chgData name="Lei Wu" userId="f083b2a8aea23a2f" providerId="LiveId" clId="{C6ADE416-F8F1-4C9E-8FAB-E709C584D883}" dt="2021-01-13T18:17:17.868" v="3221"/>
          <ac:spMkLst>
            <pc:docMk/>
            <pc:sldMk cId="3680832810" sldId="617"/>
            <ac:spMk id="35" creationId="{0C9E274C-F3E0-458B-9592-A33601F048FE}"/>
          </ac:spMkLst>
        </pc:spChg>
        <pc:spChg chg="add del mod">
          <ac:chgData name="Lei Wu" userId="f083b2a8aea23a2f" providerId="LiveId" clId="{C6ADE416-F8F1-4C9E-8FAB-E709C584D883}" dt="2021-01-13T18:17:17.868" v="3221"/>
          <ac:spMkLst>
            <pc:docMk/>
            <pc:sldMk cId="3680832810" sldId="617"/>
            <ac:spMk id="36" creationId="{5A211456-A8D4-4305-8336-FFA795FE355C}"/>
          </ac:spMkLst>
        </pc:spChg>
        <pc:spChg chg="mod">
          <ac:chgData name="Lei Wu" userId="f083b2a8aea23a2f" providerId="LiveId" clId="{C6ADE416-F8F1-4C9E-8FAB-E709C584D883}" dt="2021-01-13T18:17:23.924" v="3222"/>
          <ac:spMkLst>
            <pc:docMk/>
            <pc:sldMk cId="3680832810" sldId="617"/>
            <ac:spMk id="38" creationId="{CF870FA0-7404-4B29-9D21-C44C562F8718}"/>
          </ac:spMkLst>
        </pc:spChg>
        <pc:spChg chg="mod">
          <ac:chgData name="Lei Wu" userId="f083b2a8aea23a2f" providerId="LiveId" clId="{C6ADE416-F8F1-4C9E-8FAB-E709C584D883}" dt="2021-01-13T18:17:23.924" v="3222"/>
          <ac:spMkLst>
            <pc:docMk/>
            <pc:sldMk cId="3680832810" sldId="617"/>
            <ac:spMk id="39" creationId="{C042A55E-6B62-47EC-99A6-4FE07386CD4E}"/>
          </ac:spMkLst>
        </pc:spChg>
        <pc:spChg chg="mod">
          <ac:chgData name="Lei Wu" userId="f083b2a8aea23a2f" providerId="LiveId" clId="{C6ADE416-F8F1-4C9E-8FAB-E709C584D883}" dt="2021-01-13T18:17:23.924" v="3222"/>
          <ac:spMkLst>
            <pc:docMk/>
            <pc:sldMk cId="3680832810" sldId="617"/>
            <ac:spMk id="41" creationId="{32BA83CC-AE11-4D09-8E57-C6265686371B}"/>
          </ac:spMkLst>
        </pc:spChg>
        <pc:spChg chg="mod">
          <ac:chgData name="Lei Wu" userId="f083b2a8aea23a2f" providerId="LiveId" clId="{C6ADE416-F8F1-4C9E-8FAB-E709C584D883}" dt="2021-01-13T18:17:23.924" v="3222"/>
          <ac:spMkLst>
            <pc:docMk/>
            <pc:sldMk cId="3680832810" sldId="617"/>
            <ac:spMk id="42" creationId="{59F55EE5-E37C-416F-BACF-F88E32BE3D74}"/>
          </ac:spMkLst>
        </pc:spChg>
        <pc:spChg chg="mod">
          <ac:chgData name="Lei Wu" userId="f083b2a8aea23a2f" providerId="LiveId" clId="{C6ADE416-F8F1-4C9E-8FAB-E709C584D883}" dt="2021-01-13T18:17:34.021" v="3225" actId="404"/>
          <ac:spMkLst>
            <pc:docMk/>
            <pc:sldMk cId="3680832810" sldId="617"/>
            <ac:spMk id="43" creationId="{0721C2B2-BF24-4A1B-8872-DF300C1C238D}"/>
          </ac:spMkLst>
        </pc:spChg>
        <pc:spChg chg="mod">
          <ac:chgData name="Lei Wu" userId="f083b2a8aea23a2f" providerId="LiveId" clId="{C6ADE416-F8F1-4C9E-8FAB-E709C584D883}" dt="2021-01-13T18:17:37.127" v="3227" actId="404"/>
          <ac:spMkLst>
            <pc:docMk/>
            <pc:sldMk cId="3680832810" sldId="617"/>
            <ac:spMk id="45" creationId="{202E79DF-74A3-4B19-A8EB-085010F73A2E}"/>
          </ac:spMkLst>
        </pc:spChg>
        <pc:spChg chg="mod">
          <ac:chgData name="Lei Wu" userId="f083b2a8aea23a2f" providerId="LiveId" clId="{C6ADE416-F8F1-4C9E-8FAB-E709C584D883}" dt="2021-01-13T18:17:23.924" v="3222"/>
          <ac:spMkLst>
            <pc:docMk/>
            <pc:sldMk cId="3680832810" sldId="617"/>
            <ac:spMk id="46" creationId="{7E4EA890-54CD-4691-B2CA-3CDA3D304EED}"/>
          </ac:spMkLst>
        </pc:spChg>
        <pc:spChg chg="add mod">
          <ac:chgData name="Lei Wu" userId="f083b2a8aea23a2f" providerId="LiveId" clId="{C6ADE416-F8F1-4C9E-8FAB-E709C584D883}" dt="2021-01-13T18:30:09.619" v="3387" actId="2711"/>
          <ac:spMkLst>
            <pc:docMk/>
            <pc:sldMk cId="3680832810" sldId="617"/>
            <ac:spMk id="47" creationId="{428D8AD7-2045-4389-85E2-AB29F93890FE}"/>
          </ac:spMkLst>
        </pc:spChg>
        <pc:spChg chg="add mod">
          <ac:chgData name="Lei Wu" userId="f083b2a8aea23a2f" providerId="LiveId" clId="{C6ADE416-F8F1-4C9E-8FAB-E709C584D883}" dt="2021-01-13T18:17:28.450" v="3223" actId="1076"/>
          <ac:spMkLst>
            <pc:docMk/>
            <pc:sldMk cId="3680832810" sldId="617"/>
            <ac:spMk id="51" creationId="{27435721-5040-4AAF-8D31-4446E4021107}"/>
          </ac:spMkLst>
        </pc:spChg>
        <pc:spChg chg="add mod">
          <ac:chgData name="Lei Wu" userId="f083b2a8aea23a2f" providerId="LiveId" clId="{C6ADE416-F8F1-4C9E-8FAB-E709C584D883}" dt="2021-01-13T18:17:28.450" v="3223" actId="1076"/>
          <ac:spMkLst>
            <pc:docMk/>
            <pc:sldMk cId="3680832810" sldId="617"/>
            <ac:spMk id="52" creationId="{0904452E-D906-4CCE-AC22-BF61097FA636}"/>
          </ac:spMkLst>
        </pc:spChg>
        <pc:spChg chg="add mod">
          <ac:chgData name="Lei Wu" userId="f083b2a8aea23a2f" providerId="LiveId" clId="{C6ADE416-F8F1-4C9E-8FAB-E709C584D883}" dt="2021-01-13T18:30:09.619" v="3387" actId="2711"/>
          <ac:spMkLst>
            <pc:docMk/>
            <pc:sldMk cId="3680832810" sldId="617"/>
            <ac:spMk id="53" creationId="{AAEEB62F-A5E5-4F61-9644-39D6E2D319CE}"/>
          </ac:spMkLst>
        </pc:spChg>
        <pc:spChg chg="add mod">
          <ac:chgData name="Lei Wu" userId="f083b2a8aea23a2f" providerId="LiveId" clId="{C6ADE416-F8F1-4C9E-8FAB-E709C584D883}" dt="2021-01-13T18:30:09.619" v="3387" actId="2711"/>
          <ac:spMkLst>
            <pc:docMk/>
            <pc:sldMk cId="3680832810" sldId="617"/>
            <ac:spMk id="54" creationId="{C6C165F3-F668-438E-9C71-697997EB9A96}"/>
          </ac:spMkLst>
        </pc:spChg>
        <pc:spChg chg="add mod">
          <ac:chgData name="Lei Wu" userId="f083b2a8aea23a2f" providerId="LiveId" clId="{C6ADE416-F8F1-4C9E-8FAB-E709C584D883}" dt="2021-01-13T18:30:09.619" v="3387" actId="2711"/>
          <ac:spMkLst>
            <pc:docMk/>
            <pc:sldMk cId="3680832810" sldId="617"/>
            <ac:spMk id="55" creationId="{7432767F-F773-4E6A-AA27-A87A20F24258}"/>
          </ac:spMkLst>
        </pc:spChg>
        <pc:spChg chg="add mod">
          <ac:chgData name="Lei Wu" userId="f083b2a8aea23a2f" providerId="LiveId" clId="{C6ADE416-F8F1-4C9E-8FAB-E709C584D883}" dt="2021-01-13T18:30:09.619" v="3387" actId="2711"/>
          <ac:spMkLst>
            <pc:docMk/>
            <pc:sldMk cId="3680832810" sldId="617"/>
            <ac:spMk id="56" creationId="{D9F3F56F-8297-4E99-9EFA-120364FC04CB}"/>
          </ac:spMkLst>
        </pc:spChg>
        <pc:spChg chg="add mod">
          <ac:chgData name="Lei Wu" userId="f083b2a8aea23a2f" providerId="LiveId" clId="{C6ADE416-F8F1-4C9E-8FAB-E709C584D883}" dt="2021-01-13T18:30:09.619" v="3387" actId="2711"/>
          <ac:spMkLst>
            <pc:docMk/>
            <pc:sldMk cId="3680832810" sldId="617"/>
            <ac:spMk id="57" creationId="{3EC7B380-2D99-43CE-AC0F-1FB33832A63E}"/>
          </ac:spMkLst>
        </pc:spChg>
        <pc:spChg chg="add mod">
          <ac:chgData name="Lei Wu" userId="f083b2a8aea23a2f" providerId="LiveId" clId="{C6ADE416-F8F1-4C9E-8FAB-E709C584D883}" dt="2021-01-13T18:30:09.619" v="3387" actId="2711"/>
          <ac:spMkLst>
            <pc:docMk/>
            <pc:sldMk cId="3680832810" sldId="617"/>
            <ac:spMk id="58" creationId="{363B116C-2D02-418F-A5C8-B7E56BF8CDB2}"/>
          </ac:spMkLst>
        </pc:spChg>
        <pc:spChg chg="add mod">
          <ac:chgData name="Lei Wu" userId="f083b2a8aea23a2f" providerId="LiveId" clId="{C6ADE416-F8F1-4C9E-8FAB-E709C584D883}" dt="2021-01-13T18:30:09.619" v="3387" actId="2711"/>
          <ac:spMkLst>
            <pc:docMk/>
            <pc:sldMk cId="3680832810" sldId="617"/>
            <ac:spMk id="59" creationId="{5BE3C06F-5A9B-470C-AE1D-3DF0C1E2C7E1}"/>
          </ac:spMkLst>
        </pc:spChg>
        <pc:spChg chg="add mod">
          <ac:chgData name="Lei Wu" userId="f083b2a8aea23a2f" providerId="LiveId" clId="{C6ADE416-F8F1-4C9E-8FAB-E709C584D883}" dt="2021-01-13T18:30:09.619" v="3387" actId="2711"/>
          <ac:spMkLst>
            <pc:docMk/>
            <pc:sldMk cId="3680832810" sldId="617"/>
            <ac:spMk id="60" creationId="{46CC8673-1F24-4622-8FF8-ECB5BBB5F4A6}"/>
          </ac:spMkLst>
        </pc:spChg>
        <pc:spChg chg="add mod">
          <ac:chgData name="Lei Wu" userId="f083b2a8aea23a2f" providerId="LiveId" clId="{C6ADE416-F8F1-4C9E-8FAB-E709C584D883}" dt="2021-01-13T18:30:09.619" v="3387" actId="2711"/>
          <ac:spMkLst>
            <pc:docMk/>
            <pc:sldMk cId="3680832810" sldId="617"/>
            <ac:spMk id="61" creationId="{80854A5D-DA7D-49C4-8DE1-35ADFD55F789}"/>
          </ac:spMkLst>
        </pc:spChg>
        <pc:spChg chg="add mod">
          <ac:chgData name="Lei Wu" userId="f083b2a8aea23a2f" providerId="LiveId" clId="{C6ADE416-F8F1-4C9E-8FAB-E709C584D883}" dt="2021-01-13T18:30:09.619" v="3387" actId="2711"/>
          <ac:spMkLst>
            <pc:docMk/>
            <pc:sldMk cId="3680832810" sldId="617"/>
            <ac:spMk id="62" creationId="{0CE324CC-A6DD-4998-A406-3BC85C9A2CAB}"/>
          </ac:spMkLst>
        </pc:spChg>
        <pc:spChg chg="add mod">
          <ac:chgData name="Lei Wu" userId="f083b2a8aea23a2f" providerId="LiveId" clId="{C6ADE416-F8F1-4C9E-8FAB-E709C584D883}" dt="2021-01-13T18:30:09.619" v="3387" actId="2711"/>
          <ac:spMkLst>
            <pc:docMk/>
            <pc:sldMk cId="3680832810" sldId="617"/>
            <ac:spMk id="63" creationId="{B48CE118-DD00-40BA-97DA-630911A81760}"/>
          </ac:spMkLst>
        </pc:spChg>
        <pc:spChg chg="add mod">
          <ac:chgData name="Lei Wu" userId="f083b2a8aea23a2f" providerId="LiveId" clId="{C6ADE416-F8F1-4C9E-8FAB-E709C584D883}" dt="2021-01-13T18:19:51.309" v="3265" actId="403"/>
          <ac:spMkLst>
            <pc:docMk/>
            <pc:sldMk cId="3680832810" sldId="617"/>
            <ac:spMk id="64" creationId="{1CCA142A-E1D7-47CF-BF4F-3681649D66D1}"/>
          </ac:spMkLst>
        </pc:spChg>
        <pc:spChg chg="mod">
          <ac:chgData name="Lei Wu" userId="f083b2a8aea23a2f" providerId="LiveId" clId="{C6ADE416-F8F1-4C9E-8FAB-E709C584D883}" dt="2021-01-14T02:07:26.243" v="5322" actId="20577"/>
          <ac:spMkLst>
            <pc:docMk/>
            <pc:sldMk cId="3680832810" sldId="617"/>
            <ac:spMk id="19459" creationId="{40E80B2B-7406-4707-A240-074812562E73}"/>
          </ac:spMkLst>
        </pc:spChg>
        <pc:grpChg chg="add del mod">
          <ac:chgData name="Lei Wu" userId="f083b2a8aea23a2f" providerId="LiveId" clId="{C6ADE416-F8F1-4C9E-8FAB-E709C584D883}" dt="2021-01-13T18:17:17.868" v="3221"/>
          <ac:grpSpMkLst>
            <pc:docMk/>
            <pc:sldMk cId="3680832810" sldId="617"/>
            <ac:grpSpMk id="8" creationId="{5E731D3A-7AF3-45DA-8D30-E36F5C3BD20F}"/>
          </ac:grpSpMkLst>
        </pc:grpChg>
        <pc:grpChg chg="add del mod">
          <ac:chgData name="Lei Wu" userId="f083b2a8aea23a2f" providerId="LiveId" clId="{C6ADE416-F8F1-4C9E-8FAB-E709C584D883}" dt="2021-01-13T18:17:17.868" v="3221"/>
          <ac:grpSpMkLst>
            <pc:docMk/>
            <pc:sldMk cId="3680832810" sldId="617"/>
            <ac:grpSpMk id="13" creationId="{9161104D-F83F-48D0-A223-3419F9F90E51}"/>
          </ac:grpSpMkLst>
        </pc:grpChg>
        <pc:grpChg chg="add del mod">
          <ac:chgData name="Lei Wu" userId="f083b2a8aea23a2f" providerId="LiveId" clId="{C6ADE416-F8F1-4C9E-8FAB-E709C584D883}" dt="2021-01-13T18:17:17.868" v="3221"/>
          <ac:grpSpMkLst>
            <pc:docMk/>
            <pc:sldMk cId="3680832810" sldId="617"/>
            <ac:grpSpMk id="17" creationId="{8A9A6180-10FB-4583-AFF3-4623AA6FCEF2}"/>
          </ac:grpSpMkLst>
        </pc:grpChg>
        <pc:grpChg chg="add mod">
          <ac:chgData name="Lei Wu" userId="f083b2a8aea23a2f" providerId="LiveId" clId="{C6ADE416-F8F1-4C9E-8FAB-E709C584D883}" dt="2021-01-13T18:30:09.619" v="3387" actId="2711"/>
          <ac:grpSpMkLst>
            <pc:docMk/>
            <pc:sldMk cId="3680832810" sldId="617"/>
            <ac:grpSpMk id="37" creationId="{54B0FA73-A97E-48A2-B02D-8FE728E652BE}"/>
          </ac:grpSpMkLst>
        </pc:grpChg>
        <pc:grpChg chg="add mod">
          <ac:chgData name="Lei Wu" userId="f083b2a8aea23a2f" providerId="LiveId" clId="{C6ADE416-F8F1-4C9E-8FAB-E709C584D883}" dt="2021-01-13T18:30:09.619" v="3387" actId="2711"/>
          <ac:grpSpMkLst>
            <pc:docMk/>
            <pc:sldMk cId="3680832810" sldId="617"/>
            <ac:grpSpMk id="40" creationId="{DFEB2CF3-7275-48DF-BEDC-452FE12A0AD3}"/>
          </ac:grpSpMkLst>
        </pc:grpChg>
        <pc:grpChg chg="add mod">
          <ac:chgData name="Lei Wu" userId="f083b2a8aea23a2f" providerId="LiveId" clId="{C6ADE416-F8F1-4C9E-8FAB-E709C584D883}" dt="2021-01-13T18:30:09.619" v="3387" actId="2711"/>
          <ac:grpSpMkLst>
            <pc:docMk/>
            <pc:sldMk cId="3680832810" sldId="617"/>
            <ac:grpSpMk id="44" creationId="{45126F9B-5CF7-49EF-B821-87FE34321645}"/>
          </ac:grpSpMkLst>
        </pc:grpChg>
        <pc:picChg chg="del">
          <ac:chgData name="Lei Wu" userId="f083b2a8aea23a2f" providerId="LiveId" clId="{C6ADE416-F8F1-4C9E-8FAB-E709C584D883}" dt="2021-01-13T18:16:54.483" v="3214" actId="478"/>
          <ac:picMkLst>
            <pc:docMk/>
            <pc:sldMk cId="3680832810" sldId="617"/>
            <ac:picMk id="9" creationId="{C91B5776-9161-40E5-8EBB-F4A4ECC79311}"/>
          </ac:picMkLst>
        </pc:picChg>
        <pc:picChg chg="del">
          <ac:chgData name="Lei Wu" userId="f083b2a8aea23a2f" providerId="LiveId" clId="{C6ADE416-F8F1-4C9E-8FAB-E709C584D883}" dt="2021-01-13T18:16:56.198" v="3215" actId="478"/>
          <ac:picMkLst>
            <pc:docMk/>
            <pc:sldMk cId="3680832810" sldId="617"/>
            <ac:picMk id="11" creationId="{B463BD2C-5AAA-4BC7-A51D-8646077E0FAC}"/>
          </ac:picMkLst>
        </pc:picChg>
        <pc:cxnChg chg="add del mod">
          <ac:chgData name="Lei Wu" userId="f083b2a8aea23a2f" providerId="LiveId" clId="{C6ADE416-F8F1-4C9E-8FAB-E709C584D883}" dt="2021-01-13T18:17:17.868" v="3221"/>
          <ac:cxnSpMkLst>
            <pc:docMk/>
            <pc:sldMk cId="3680832810" sldId="617"/>
            <ac:cxnSpMk id="21" creationId="{52AB65AE-13CA-4F4B-BA5E-2B7D9217CC6B}"/>
          </ac:cxnSpMkLst>
        </pc:cxnChg>
        <pc:cxnChg chg="add del mod">
          <ac:chgData name="Lei Wu" userId="f083b2a8aea23a2f" providerId="LiveId" clId="{C6ADE416-F8F1-4C9E-8FAB-E709C584D883}" dt="2021-01-13T18:17:17.868" v="3221"/>
          <ac:cxnSpMkLst>
            <pc:docMk/>
            <pc:sldMk cId="3680832810" sldId="617"/>
            <ac:cxnSpMk id="22" creationId="{D5A9A15B-34D8-4228-ADCF-45E0CF697D1B}"/>
          </ac:cxnSpMkLst>
        </pc:cxnChg>
        <pc:cxnChg chg="add del mod">
          <ac:chgData name="Lei Wu" userId="f083b2a8aea23a2f" providerId="LiveId" clId="{C6ADE416-F8F1-4C9E-8FAB-E709C584D883}" dt="2021-01-13T18:17:17.868" v="3221"/>
          <ac:cxnSpMkLst>
            <pc:docMk/>
            <pc:sldMk cId="3680832810" sldId="617"/>
            <ac:cxnSpMk id="23" creationId="{5BE9FF78-5807-4C30-AD5D-956A07E494C6}"/>
          </ac:cxnSpMkLst>
        </pc:cxnChg>
        <pc:cxnChg chg="add mod">
          <ac:chgData name="Lei Wu" userId="f083b2a8aea23a2f" providerId="LiveId" clId="{C6ADE416-F8F1-4C9E-8FAB-E709C584D883}" dt="2021-01-13T18:30:09.619" v="3387" actId="2711"/>
          <ac:cxnSpMkLst>
            <pc:docMk/>
            <pc:sldMk cId="3680832810" sldId="617"/>
            <ac:cxnSpMk id="48" creationId="{A4637A81-581F-4F5B-BD7A-F0B5EF0AB33A}"/>
          </ac:cxnSpMkLst>
        </pc:cxnChg>
        <pc:cxnChg chg="add mod">
          <ac:chgData name="Lei Wu" userId="f083b2a8aea23a2f" providerId="LiveId" clId="{C6ADE416-F8F1-4C9E-8FAB-E709C584D883}" dt="2021-01-13T18:30:09.619" v="3387" actId="2711"/>
          <ac:cxnSpMkLst>
            <pc:docMk/>
            <pc:sldMk cId="3680832810" sldId="617"/>
            <ac:cxnSpMk id="49" creationId="{0A40F10D-F14E-4BDC-B5D3-08B83FDE07F3}"/>
          </ac:cxnSpMkLst>
        </pc:cxnChg>
        <pc:cxnChg chg="add mod">
          <ac:chgData name="Lei Wu" userId="f083b2a8aea23a2f" providerId="LiveId" clId="{C6ADE416-F8F1-4C9E-8FAB-E709C584D883}" dt="2021-01-13T18:30:09.619" v="3387" actId="2711"/>
          <ac:cxnSpMkLst>
            <pc:docMk/>
            <pc:sldMk cId="3680832810" sldId="617"/>
            <ac:cxnSpMk id="50" creationId="{D2421981-65A1-4A88-8FA4-F297DAD256D1}"/>
          </ac:cxnSpMkLst>
        </pc:cxnChg>
      </pc:sldChg>
      <pc:sldChg chg="add del">
        <pc:chgData name="Lei Wu" userId="f083b2a8aea23a2f" providerId="LiveId" clId="{C6ADE416-F8F1-4C9E-8FAB-E709C584D883}" dt="2021-01-13T18:59:05.604" v="3631"/>
        <pc:sldMkLst>
          <pc:docMk/>
          <pc:sldMk cId="1958202476" sldId="618"/>
        </pc:sldMkLst>
      </pc:sldChg>
      <pc:sldChg chg="addSp delSp modSp add del mod delAnim">
        <pc:chgData name="Lei Wu" userId="f083b2a8aea23a2f" providerId="LiveId" clId="{C6ADE416-F8F1-4C9E-8FAB-E709C584D883}" dt="2021-01-14T02:19:32.428" v="5431" actId="20577"/>
        <pc:sldMkLst>
          <pc:docMk/>
          <pc:sldMk cId="3291370463" sldId="618"/>
        </pc:sldMkLst>
        <pc:spChg chg="del">
          <ac:chgData name="Lei Wu" userId="f083b2a8aea23a2f" providerId="LiveId" clId="{C6ADE416-F8F1-4C9E-8FAB-E709C584D883}" dt="2021-01-13T18:30:22.161" v="3389" actId="478"/>
          <ac:spMkLst>
            <pc:docMk/>
            <pc:sldMk cId="3291370463" sldId="618"/>
            <ac:spMk id="47" creationId="{428D8AD7-2045-4389-85E2-AB29F93890FE}"/>
          </ac:spMkLst>
        </pc:spChg>
        <pc:spChg chg="del">
          <ac:chgData name="Lei Wu" userId="f083b2a8aea23a2f" providerId="LiveId" clId="{C6ADE416-F8F1-4C9E-8FAB-E709C584D883}" dt="2021-01-13T18:30:29.032" v="3391" actId="478"/>
          <ac:spMkLst>
            <pc:docMk/>
            <pc:sldMk cId="3291370463" sldId="618"/>
            <ac:spMk id="51" creationId="{27435721-5040-4AAF-8D31-4446E4021107}"/>
          </ac:spMkLst>
        </pc:spChg>
        <pc:spChg chg="del">
          <ac:chgData name="Lei Wu" userId="f083b2a8aea23a2f" providerId="LiveId" clId="{C6ADE416-F8F1-4C9E-8FAB-E709C584D883}" dt="2021-01-13T18:30:29.032" v="3391" actId="478"/>
          <ac:spMkLst>
            <pc:docMk/>
            <pc:sldMk cId="3291370463" sldId="618"/>
            <ac:spMk id="52" creationId="{0904452E-D906-4CCE-AC22-BF61097FA636}"/>
          </ac:spMkLst>
        </pc:spChg>
        <pc:spChg chg="del">
          <ac:chgData name="Lei Wu" userId="f083b2a8aea23a2f" providerId="LiveId" clId="{C6ADE416-F8F1-4C9E-8FAB-E709C584D883}" dt="2021-01-13T18:30:25.018" v="3390" actId="478"/>
          <ac:spMkLst>
            <pc:docMk/>
            <pc:sldMk cId="3291370463" sldId="618"/>
            <ac:spMk id="53" creationId="{AAEEB62F-A5E5-4F61-9644-39D6E2D319CE}"/>
          </ac:spMkLst>
        </pc:spChg>
        <pc:spChg chg="del">
          <ac:chgData name="Lei Wu" userId="f083b2a8aea23a2f" providerId="LiveId" clId="{C6ADE416-F8F1-4C9E-8FAB-E709C584D883}" dt="2021-01-13T18:30:22.161" v="3389" actId="478"/>
          <ac:spMkLst>
            <pc:docMk/>
            <pc:sldMk cId="3291370463" sldId="618"/>
            <ac:spMk id="54" creationId="{C6C165F3-F668-438E-9C71-697997EB9A96}"/>
          </ac:spMkLst>
        </pc:spChg>
        <pc:spChg chg="del">
          <ac:chgData name="Lei Wu" userId="f083b2a8aea23a2f" providerId="LiveId" clId="{C6ADE416-F8F1-4C9E-8FAB-E709C584D883}" dt="2021-01-13T18:30:22.161" v="3389" actId="478"/>
          <ac:spMkLst>
            <pc:docMk/>
            <pc:sldMk cId="3291370463" sldId="618"/>
            <ac:spMk id="55" creationId="{7432767F-F773-4E6A-AA27-A87A20F24258}"/>
          </ac:spMkLst>
        </pc:spChg>
        <pc:spChg chg="del">
          <ac:chgData name="Lei Wu" userId="f083b2a8aea23a2f" providerId="LiveId" clId="{C6ADE416-F8F1-4C9E-8FAB-E709C584D883}" dt="2021-01-13T18:30:22.161" v="3389" actId="478"/>
          <ac:spMkLst>
            <pc:docMk/>
            <pc:sldMk cId="3291370463" sldId="618"/>
            <ac:spMk id="56" creationId="{D9F3F56F-8297-4E99-9EFA-120364FC04CB}"/>
          </ac:spMkLst>
        </pc:spChg>
        <pc:spChg chg="del">
          <ac:chgData name="Lei Wu" userId="f083b2a8aea23a2f" providerId="LiveId" clId="{C6ADE416-F8F1-4C9E-8FAB-E709C584D883}" dt="2021-01-13T18:30:22.161" v="3389" actId="478"/>
          <ac:spMkLst>
            <pc:docMk/>
            <pc:sldMk cId="3291370463" sldId="618"/>
            <ac:spMk id="57" creationId="{3EC7B380-2D99-43CE-AC0F-1FB33832A63E}"/>
          </ac:spMkLst>
        </pc:spChg>
        <pc:spChg chg="del">
          <ac:chgData name="Lei Wu" userId="f083b2a8aea23a2f" providerId="LiveId" clId="{C6ADE416-F8F1-4C9E-8FAB-E709C584D883}" dt="2021-01-13T18:30:22.161" v="3389" actId="478"/>
          <ac:spMkLst>
            <pc:docMk/>
            <pc:sldMk cId="3291370463" sldId="618"/>
            <ac:spMk id="58" creationId="{363B116C-2D02-418F-A5C8-B7E56BF8CDB2}"/>
          </ac:spMkLst>
        </pc:spChg>
        <pc:spChg chg="del">
          <ac:chgData name="Lei Wu" userId="f083b2a8aea23a2f" providerId="LiveId" clId="{C6ADE416-F8F1-4C9E-8FAB-E709C584D883}" dt="2021-01-13T18:30:22.161" v="3389" actId="478"/>
          <ac:spMkLst>
            <pc:docMk/>
            <pc:sldMk cId="3291370463" sldId="618"/>
            <ac:spMk id="59" creationId="{5BE3C06F-5A9B-470C-AE1D-3DF0C1E2C7E1}"/>
          </ac:spMkLst>
        </pc:spChg>
        <pc:spChg chg="del">
          <ac:chgData name="Lei Wu" userId="f083b2a8aea23a2f" providerId="LiveId" clId="{C6ADE416-F8F1-4C9E-8FAB-E709C584D883}" dt="2021-01-13T18:30:22.161" v="3389" actId="478"/>
          <ac:spMkLst>
            <pc:docMk/>
            <pc:sldMk cId="3291370463" sldId="618"/>
            <ac:spMk id="60" creationId="{46CC8673-1F24-4622-8FF8-ECB5BBB5F4A6}"/>
          </ac:spMkLst>
        </pc:spChg>
        <pc:spChg chg="del">
          <ac:chgData name="Lei Wu" userId="f083b2a8aea23a2f" providerId="LiveId" clId="{C6ADE416-F8F1-4C9E-8FAB-E709C584D883}" dt="2021-01-13T18:30:22.161" v="3389" actId="478"/>
          <ac:spMkLst>
            <pc:docMk/>
            <pc:sldMk cId="3291370463" sldId="618"/>
            <ac:spMk id="61" creationId="{80854A5D-DA7D-49C4-8DE1-35ADFD55F789}"/>
          </ac:spMkLst>
        </pc:spChg>
        <pc:spChg chg="del">
          <ac:chgData name="Lei Wu" userId="f083b2a8aea23a2f" providerId="LiveId" clId="{C6ADE416-F8F1-4C9E-8FAB-E709C584D883}" dt="2021-01-13T18:30:22.161" v="3389" actId="478"/>
          <ac:spMkLst>
            <pc:docMk/>
            <pc:sldMk cId="3291370463" sldId="618"/>
            <ac:spMk id="62" creationId="{0CE324CC-A6DD-4998-A406-3BC85C9A2CAB}"/>
          </ac:spMkLst>
        </pc:spChg>
        <pc:spChg chg="del">
          <ac:chgData name="Lei Wu" userId="f083b2a8aea23a2f" providerId="LiveId" clId="{C6ADE416-F8F1-4C9E-8FAB-E709C584D883}" dt="2021-01-13T18:30:22.161" v="3389" actId="478"/>
          <ac:spMkLst>
            <pc:docMk/>
            <pc:sldMk cId="3291370463" sldId="618"/>
            <ac:spMk id="63" creationId="{B48CE118-DD00-40BA-97DA-630911A81760}"/>
          </ac:spMkLst>
        </pc:spChg>
        <pc:spChg chg="del">
          <ac:chgData name="Lei Wu" userId="f083b2a8aea23a2f" providerId="LiveId" clId="{C6ADE416-F8F1-4C9E-8FAB-E709C584D883}" dt="2021-01-13T18:30:29.032" v="3391" actId="478"/>
          <ac:spMkLst>
            <pc:docMk/>
            <pc:sldMk cId="3291370463" sldId="618"/>
            <ac:spMk id="64" creationId="{1CCA142A-E1D7-47CF-BF4F-3681649D66D1}"/>
          </ac:spMkLst>
        </pc:spChg>
        <pc:spChg chg="mod">
          <ac:chgData name="Lei Wu" userId="f083b2a8aea23a2f" providerId="LiveId" clId="{C6ADE416-F8F1-4C9E-8FAB-E709C584D883}" dt="2021-01-14T02:19:32.428" v="5431" actId="20577"/>
          <ac:spMkLst>
            <pc:docMk/>
            <pc:sldMk cId="3291370463" sldId="618"/>
            <ac:spMk id="19459" creationId="{40E80B2B-7406-4707-A240-074812562E73}"/>
          </ac:spMkLst>
        </pc:spChg>
        <pc:grpChg chg="del">
          <ac:chgData name="Lei Wu" userId="f083b2a8aea23a2f" providerId="LiveId" clId="{C6ADE416-F8F1-4C9E-8FAB-E709C584D883}" dt="2021-01-13T18:30:22.161" v="3389" actId="478"/>
          <ac:grpSpMkLst>
            <pc:docMk/>
            <pc:sldMk cId="3291370463" sldId="618"/>
            <ac:grpSpMk id="37" creationId="{54B0FA73-A97E-48A2-B02D-8FE728E652BE}"/>
          </ac:grpSpMkLst>
        </pc:grpChg>
        <pc:grpChg chg="del">
          <ac:chgData name="Lei Wu" userId="f083b2a8aea23a2f" providerId="LiveId" clId="{C6ADE416-F8F1-4C9E-8FAB-E709C584D883}" dt="2021-01-13T18:30:22.161" v="3389" actId="478"/>
          <ac:grpSpMkLst>
            <pc:docMk/>
            <pc:sldMk cId="3291370463" sldId="618"/>
            <ac:grpSpMk id="40" creationId="{DFEB2CF3-7275-48DF-BEDC-452FE12A0AD3}"/>
          </ac:grpSpMkLst>
        </pc:grpChg>
        <pc:grpChg chg="del">
          <ac:chgData name="Lei Wu" userId="f083b2a8aea23a2f" providerId="LiveId" clId="{C6ADE416-F8F1-4C9E-8FAB-E709C584D883}" dt="2021-01-13T18:30:22.161" v="3389" actId="478"/>
          <ac:grpSpMkLst>
            <pc:docMk/>
            <pc:sldMk cId="3291370463" sldId="618"/>
            <ac:grpSpMk id="44" creationId="{45126F9B-5CF7-49EF-B821-87FE34321645}"/>
          </ac:grpSpMkLst>
        </pc:grpChg>
        <pc:picChg chg="add mod">
          <ac:chgData name="Lei Wu" userId="f083b2a8aea23a2f" providerId="LiveId" clId="{C6ADE416-F8F1-4C9E-8FAB-E709C584D883}" dt="2021-01-13T18:31:06.120" v="3396" actId="1076"/>
          <ac:picMkLst>
            <pc:docMk/>
            <pc:sldMk cId="3291370463" sldId="618"/>
            <ac:picMk id="32" creationId="{B2586BF3-4E47-4C5C-909D-5ED17A9AB33E}"/>
          </ac:picMkLst>
        </pc:picChg>
        <pc:cxnChg chg="del mod">
          <ac:chgData name="Lei Wu" userId="f083b2a8aea23a2f" providerId="LiveId" clId="{C6ADE416-F8F1-4C9E-8FAB-E709C584D883}" dt="2021-01-13T18:30:22.161" v="3389" actId="478"/>
          <ac:cxnSpMkLst>
            <pc:docMk/>
            <pc:sldMk cId="3291370463" sldId="618"/>
            <ac:cxnSpMk id="48" creationId="{A4637A81-581F-4F5B-BD7A-F0B5EF0AB33A}"/>
          </ac:cxnSpMkLst>
        </pc:cxnChg>
        <pc:cxnChg chg="del">
          <ac:chgData name="Lei Wu" userId="f083b2a8aea23a2f" providerId="LiveId" clId="{C6ADE416-F8F1-4C9E-8FAB-E709C584D883}" dt="2021-01-13T18:30:22.161" v="3389" actId="478"/>
          <ac:cxnSpMkLst>
            <pc:docMk/>
            <pc:sldMk cId="3291370463" sldId="618"/>
            <ac:cxnSpMk id="49" creationId="{0A40F10D-F14E-4BDC-B5D3-08B83FDE07F3}"/>
          </ac:cxnSpMkLst>
        </pc:cxnChg>
        <pc:cxnChg chg="del">
          <ac:chgData name="Lei Wu" userId="f083b2a8aea23a2f" providerId="LiveId" clId="{C6ADE416-F8F1-4C9E-8FAB-E709C584D883}" dt="2021-01-13T18:30:22.161" v="3389" actId="478"/>
          <ac:cxnSpMkLst>
            <pc:docMk/>
            <pc:sldMk cId="3291370463" sldId="618"/>
            <ac:cxnSpMk id="50" creationId="{D2421981-65A1-4A88-8FA4-F297DAD256D1}"/>
          </ac:cxnSpMkLst>
        </pc:cxnChg>
      </pc:sldChg>
      <pc:sldChg chg="modSp add del mod">
        <pc:chgData name="Lei Wu" userId="f083b2a8aea23a2f" providerId="LiveId" clId="{C6ADE416-F8F1-4C9E-8FAB-E709C584D883}" dt="2021-01-13T21:01:55.207" v="4200" actId="2696"/>
        <pc:sldMkLst>
          <pc:docMk/>
          <pc:sldMk cId="2705570491" sldId="619"/>
        </pc:sldMkLst>
        <pc:spChg chg="mod">
          <ac:chgData name="Lei Wu" userId="f083b2a8aea23a2f" providerId="LiveId" clId="{C6ADE416-F8F1-4C9E-8FAB-E709C584D883}" dt="2021-01-13T20:37:08.540" v="4197" actId="20577"/>
          <ac:spMkLst>
            <pc:docMk/>
            <pc:sldMk cId="2705570491" sldId="619"/>
            <ac:spMk id="6" creationId="{9DA74013-E518-4560-A30E-31EF11EDC80A}"/>
          </ac:spMkLst>
        </pc:spChg>
        <pc:spChg chg="mod">
          <ac:chgData name="Lei Wu" userId="f083b2a8aea23a2f" providerId="LiveId" clId="{C6ADE416-F8F1-4C9E-8FAB-E709C584D883}" dt="2021-01-13T18:32:57.609" v="3432"/>
          <ac:spMkLst>
            <pc:docMk/>
            <pc:sldMk cId="2705570491" sldId="619"/>
            <ac:spMk id="7" creationId="{F5A6B3C6-30E8-40B4-926B-9A5D59E91ADD}"/>
          </ac:spMkLst>
        </pc:spChg>
      </pc:sldChg>
      <pc:sldChg chg="add del">
        <pc:chgData name="Lei Wu" userId="f083b2a8aea23a2f" providerId="LiveId" clId="{C6ADE416-F8F1-4C9E-8FAB-E709C584D883}" dt="2021-01-13T18:59:05.604" v="3631"/>
        <pc:sldMkLst>
          <pc:docMk/>
          <pc:sldMk cId="3201225657" sldId="619"/>
        </pc:sldMkLst>
      </pc:sldChg>
      <pc:sldChg chg="add del">
        <pc:chgData name="Lei Wu" userId="f083b2a8aea23a2f" providerId="LiveId" clId="{C6ADE416-F8F1-4C9E-8FAB-E709C584D883}" dt="2021-01-13T18:59:05.604" v="3631"/>
        <pc:sldMkLst>
          <pc:docMk/>
          <pc:sldMk cId="177201914" sldId="620"/>
        </pc:sldMkLst>
      </pc:sldChg>
      <pc:sldChg chg="addSp modSp add del mod">
        <pc:chgData name="Lei Wu" userId="f083b2a8aea23a2f" providerId="LiveId" clId="{C6ADE416-F8F1-4C9E-8FAB-E709C584D883}" dt="2021-01-13T18:59:10.633" v="3632" actId="2696"/>
        <pc:sldMkLst>
          <pc:docMk/>
          <pc:sldMk cId="4258734652" sldId="620"/>
        </pc:sldMkLst>
        <pc:spChg chg="mod">
          <ac:chgData name="Lei Wu" userId="f083b2a8aea23a2f" providerId="LiveId" clId="{C6ADE416-F8F1-4C9E-8FAB-E709C584D883}" dt="2021-01-13T18:33:56.796" v="3439" actId="14100"/>
          <ac:spMkLst>
            <pc:docMk/>
            <pc:sldMk cId="4258734652" sldId="620"/>
            <ac:spMk id="6" creationId="{9DA74013-E518-4560-A30E-31EF11EDC80A}"/>
          </ac:spMkLst>
        </pc:spChg>
        <pc:spChg chg="mod">
          <ac:chgData name="Lei Wu" userId="f083b2a8aea23a2f" providerId="LiveId" clId="{C6ADE416-F8F1-4C9E-8FAB-E709C584D883}" dt="2021-01-13T18:33:32.962" v="3435"/>
          <ac:spMkLst>
            <pc:docMk/>
            <pc:sldMk cId="4258734652" sldId="620"/>
            <ac:spMk id="7" creationId="{F5A6B3C6-30E8-40B4-926B-9A5D59E91ADD}"/>
          </ac:spMkLst>
        </pc:spChg>
        <pc:picChg chg="add mod">
          <ac:chgData name="Lei Wu" userId="f083b2a8aea23a2f" providerId="LiveId" clId="{C6ADE416-F8F1-4C9E-8FAB-E709C584D883}" dt="2021-01-13T18:34:03.778" v="3441" actId="1076"/>
          <ac:picMkLst>
            <pc:docMk/>
            <pc:sldMk cId="4258734652" sldId="620"/>
            <ac:picMk id="5" creationId="{FAEA75E3-358C-4ADC-8876-3F2D9C2B2F58}"/>
          </ac:picMkLst>
        </pc:picChg>
      </pc:sldChg>
      <pc:sldChg chg="add del">
        <pc:chgData name="Lei Wu" userId="f083b2a8aea23a2f" providerId="LiveId" clId="{C6ADE416-F8F1-4C9E-8FAB-E709C584D883}" dt="2021-01-13T18:59:05.604" v="3631"/>
        <pc:sldMkLst>
          <pc:docMk/>
          <pc:sldMk cId="1386878175" sldId="621"/>
        </pc:sldMkLst>
      </pc:sldChg>
      <pc:sldChg chg="add del">
        <pc:chgData name="Lei Wu" userId="f083b2a8aea23a2f" providerId="LiveId" clId="{C6ADE416-F8F1-4C9E-8FAB-E709C584D883}" dt="2021-01-13T21:02:00.979" v="4201" actId="2696"/>
        <pc:sldMkLst>
          <pc:docMk/>
          <pc:sldMk cId="2577796744" sldId="621"/>
        </pc:sldMkLst>
      </pc:sldChg>
      <pc:sldChg chg="modSp add mod">
        <pc:chgData name="Lei Wu" userId="f083b2a8aea23a2f" providerId="LiveId" clId="{C6ADE416-F8F1-4C9E-8FAB-E709C584D883}" dt="2021-01-14T03:58:45.665" v="5978" actId="20577"/>
        <pc:sldMkLst>
          <pc:docMk/>
          <pc:sldMk cId="327432052" sldId="622"/>
        </pc:sldMkLst>
        <pc:spChg chg="mod">
          <ac:chgData name="Lei Wu" userId="f083b2a8aea23a2f" providerId="LiveId" clId="{C6ADE416-F8F1-4C9E-8FAB-E709C584D883}" dt="2021-01-14T03:58:45.665" v="5978" actId="20577"/>
          <ac:spMkLst>
            <pc:docMk/>
            <pc:sldMk cId="327432052" sldId="622"/>
            <ac:spMk id="6" creationId="{9DA74013-E518-4560-A30E-31EF11EDC80A}"/>
          </ac:spMkLst>
        </pc:spChg>
        <pc:spChg chg="mod">
          <ac:chgData name="Lei Wu" userId="f083b2a8aea23a2f" providerId="LiveId" clId="{C6ADE416-F8F1-4C9E-8FAB-E709C584D883}" dt="2021-01-13T20:35:28.839" v="4193" actId="20577"/>
          <ac:spMkLst>
            <pc:docMk/>
            <pc:sldMk cId="327432052" sldId="622"/>
            <ac:spMk id="7" creationId="{61613075-73BA-4468-B5E1-05BA35F281E1}"/>
          </ac:spMkLst>
        </pc:spChg>
      </pc:sldChg>
      <pc:sldChg chg="modSp add del mod">
        <pc:chgData name="Lei Wu" userId="f083b2a8aea23a2f" providerId="LiveId" clId="{C6ADE416-F8F1-4C9E-8FAB-E709C584D883}" dt="2021-01-13T21:05:02.599" v="4206" actId="2696"/>
        <pc:sldMkLst>
          <pc:docMk/>
          <pc:sldMk cId="720818865" sldId="623"/>
        </pc:sldMkLst>
        <pc:spChg chg="mod">
          <ac:chgData name="Lei Wu" userId="f083b2a8aea23a2f" providerId="LiveId" clId="{C6ADE416-F8F1-4C9E-8FAB-E709C584D883}" dt="2021-01-13T18:55:36.019" v="3612" actId="207"/>
          <ac:spMkLst>
            <pc:docMk/>
            <pc:sldMk cId="720818865" sldId="623"/>
            <ac:spMk id="6" creationId="{9DA74013-E518-4560-A30E-31EF11EDC80A}"/>
          </ac:spMkLst>
        </pc:spChg>
        <pc:spChg chg="mod">
          <ac:chgData name="Lei Wu" userId="f083b2a8aea23a2f" providerId="LiveId" clId="{C6ADE416-F8F1-4C9E-8FAB-E709C584D883}" dt="2021-01-13T20:36:01.965" v="4196" actId="20577"/>
          <ac:spMkLst>
            <pc:docMk/>
            <pc:sldMk cId="720818865" sldId="623"/>
            <ac:spMk id="7" creationId="{61613075-73BA-4468-B5E1-05BA35F281E1}"/>
          </ac:spMkLst>
        </pc:spChg>
      </pc:sldChg>
      <pc:sldChg chg="add del">
        <pc:chgData name="Lei Wu" userId="f083b2a8aea23a2f" providerId="LiveId" clId="{C6ADE416-F8F1-4C9E-8FAB-E709C584D883}" dt="2021-01-13T21:10:52.677" v="4421" actId="47"/>
        <pc:sldMkLst>
          <pc:docMk/>
          <pc:sldMk cId="3207739584" sldId="623"/>
        </pc:sldMkLst>
      </pc:sldChg>
      <pc:sldChg chg="modSp add del mod">
        <pc:chgData name="Lei Wu" userId="f083b2a8aea23a2f" providerId="LiveId" clId="{C6ADE416-F8F1-4C9E-8FAB-E709C584D883}" dt="2021-01-13T21:10:23.118" v="4417" actId="47"/>
        <pc:sldMkLst>
          <pc:docMk/>
          <pc:sldMk cId="150805576" sldId="624"/>
        </pc:sldMkLst>
        <pc:spChg chg="mod">
          <ac:chgData name="Lei Wu" userId="f083b2a8aea23a2f" providerId="LiveId" clId="{C6ADE416-F8F1-4C9E-8FAB-E709C584D883}" dt="2021-01-13T20:35:43.785" v="4194"/>
          <ac:spMkLst>
            <pc:docMk/>
            <pc:sldMk cId="150805576" sldId="624"/>
            <ac:spMk id="7" creationId="{61613075-73BA-4468-B5E1-05BA35F281E1}"/>
          </ac:spMkLst>
        </pc:spChg>
      </pc:sldChg>
      <pc:sldChg chg="add del">
        <pc:chgData name="Lei Wu" userId="f083b2a8aea23a2f" providerId="LiveId" clId="{C6ADE416-F8F1-4C9E-8FAB-E709C584D883}" dt="2021-01-13T18:59:05.604" v="3631"/>
        <pc:sldMkLst>
          <pc:docMk/>
          <pc:sldMk cId="416871251" sldId="624"/>
        </pc:sldMkLst>
      </pc:sldChg>
      <pc:sldChg chg="modSp add del mod">
        <pc:chgData name="Lei Wu" userId="f083b2a8aea23a2f" providerId="LiveId" clId="{C6ADE416-F8F1-4C9E-8FAB-E709C584D883}" dt="2021-01-13T20:35:04.636" v="4183" actId="2696"/>
        <pc:sldMkLst>
          <pc:docMk/>
          <pc:sldMk cId="1401093376" sldId="624"/>
        </pc:sldMkLst>
        <pc:spChg chg="mod">
          <ac:chgData name="Lei Wu" userId="f083b2a8aea23a2f" providerId="LiveId" clId="{C6ADE416-F8F1-4C9E-8FAB-E709C584D883}" dt="2021-01-13T18:57:48.532" v="3628" actId="20577"/>
          <ac:spMkLst>
            <pc:docMk/>
            <pc:sldMk cId="1401093376" sldId="624"/>
            <ac:spMk id="6" creationId="{9DA74013-E518-4560-A30E-31EF11EDC80A}"/>
          </ac:spMkLst>
        </pc:spChg>
      </pc:sldChg>
      <pc:sldChg chg="modSp add del mod">
        <pc:chgData name="Lei Wu" userId="f083b2a8aea23a2f" providerId="LiveId" clId="{C6ADE416-F8F1-4C9E-8FAB-E709C584D883}" dt="2021-01-13T18:56:29.471" v="3617" actId="2696"/>
        <pc:sldMkLst>
          <pc:docMk/>
          <pc:sldMk cId="2195507066" sldId="624"/>
        </pc:sldMkLst>
        <pc:spChg chg="mod">
          <ac:chgData name="Lei Wu" userId="f083b2a8aea23a2f" providerId="LiveId" clId="{C6ADE416-F8F1-4C9E-8FAB-E709C584D883}" dt="2021-01-13T18:56:03.174" v="3615" actId="207"/>
          <ac:spMkLst>
            <pc:docMk/>
            <pc:sldMk cId="2195507066" sldId="624"/>
            <ac:spMk id="6" creationId="{9DA74013-E518-4560-A30E-31EF11EDC80A}"/>
          </ac:spMkLst>
        </pc:spChg>
      </pc:sldChg>
      <pc:sldChg chg="modSp add del mod">
        <pc:chgData name="Lei Wu" userId="f083b2a8aea23a2f" providerId="LiveId" clId="{C6ADE416-F8F1-4C9E-8FAB-E709C584D883}" dt="2021-01-13T20:19:58.450" v="3961" actId="47"/>
        <pc:sldMkLst>
          <pc:docMk/>
          <pc:sldMk cId="3946394011" sldId="625"/>
        </pc:sldMkLst>
        <pc:spChg chg="mod">
          <ac:chgData name="Lei Wu" userId="f083b2a8aea23a2f" providerId="LiveId" clId="{C6ADE416-F8F1-4C9E-8FAB-E709C584D883}" dt="2021-01-13T20:11:14.291" v="3840" actId="20577"/>
          <ac:spMkLst>
            <pc:docMk/>
            <pc:sldMk cId="3946394011" sldId="625"/>
            <ac:spMk id="6" creationId="{9DA74013-E518-4560-A30E-31EF11EDC80A}"/>
          </ac:spMkLst>
        </pc:spChg>
        <pc:spChg chg="mod">
          <ac:chgData name="Lei Wu" userId="f083b2a8aea23a2f" providerId="LiveId" clId="{C6ADE416-F8F1-4C9E-8FAB-E709C584D883}" dt="2021-01-13T20:10:50.628" v="3835"/>
          <ac:spMkLst>
            <pc:docMk/>
            <pc:sldMk cId="3946394011" sldId="625"/>
            <ac:spMk id="19459" creationId="{40E80B2B-7406-4707-A240-074812562E73}"/>
          </ac:spMkLst>
        </pc:spChg>
      </pc:sldChg>
      <pc:sldChg chg="add">
        <pc:chgData name="Lei Wu" userId="f083b2a8aea23a2f" providerId="LiveId" clId="{C6ADE416-F8F1-4C9E-8FAB-E709C584D883}" dt="2021-01-13T21:05:06.918" v="4207"/>
        <pc:sldMkLst>
          <pc:docMk/>
          <pc:sldMk cId="2933110515" sldId="626"/>
        </pc:sldMkLst>
      </pc:sldChg>
      <pc:sldChg chg="addSp delSp modSp add del mod">
        <pc:chgData name="Lei Wu" userId="f083b2a8aea23a2f" providerId="LiveId" clId="{C6ADE416-F8F1-4C9E-8FAB-E709C584D883}" dt="2021-01-13T21:05:02.599" v="4206" actId="2696"/>
        <pc:sldMkLst>
          <pc:docMk/>
          <pc:sldMk cId="3056369403" sldId="626"/>
        </pc:sldMkLst>
        <pc:spChg chg="add del mod">
          <ac:chgData name="Lei Wu" userId="f083b2a8aea23a2f" providerId="LiveId" clId="{C6ADE416-F8F1-4C9E-8FAB-E709C584D883}" dt="2021-01-13T20:15:12.469" v="3870" actId="478"/>
          <ac:spMkLst>
            <pc:docMk/>
            <pc:sldMk cId="3056369403" sldId="626"/>
            <ac:spMk id="2" creationId="{C0688823-139E-4E7B-918C-E23695FA1E42}"/>
          </ac:spMkLst>
        </pc:spChg>
        <pc:spChg chg="del">
          <ac:chgData name="Lei Wu" userId="f083b2a8aea23a2f" providerId="LiveId" clId="{C6ADE416-F8F1-4C9E-8FAB-E709C584D883}" dt="2021-01-13T20:15:10.030" v="3869" actId="478"/>
          <ac:spMkLst>
            <pc:docMk/>
            <pc:sldMk cId="3056369403" sldId="626"/>
            <ac:spMk id="17412" creationId="{5DC98553-9093-4D77-88A8-0A87DD2BD669}"/>
          </ac:spMkLst>
        </pc:spChg>
        <pc:spChg chg="mod">
          <ac:chgData name="Lei Wu" userId="f083b2a8aea23a2f" providerId="LiveId" clId="{C6ADE416-F8F1-4C9E-8FAB-E709C584D883}" dt="2021-01-13T20:14:51.111" v="3868"/>
          <ac:spMkLst>
            <pc:docMk/>
            <pc:sldMk cId="3056369403" sldId="626"/>
            <ac:spMk id="25603" creationId="{FFF6FDAF-4319-46D1-B14D-62635D3067BE}"/>
          </ac:spMkLst>
        </pc:spChg>
        <pc:picChg chg="del">
          <ac:chgData name="Lei Wu" userId="f083b2a8aea23a2f" providerId="LiveId" clId="{C6ADE416-F8F1-4C9E-8FAB-E709C584D883}" dt="2021-01-13T20:15:10.030" v="3869" actId="478"/>
          <ac:picMkLst>
            <pc:docMk/>
            <pc:sldMk cId="3056369403" sldId="626"/>
            <ac:picMk id="5" creationId="{C4B6F20B-AFCA-4715-B86B-E81FC299EBB7}"/>
          </ac:picMkLst>
        </pc:picChg>
        <pc:picChg chg="add mod">
          <ac:chgData name="Lei Wu" userId="f083b2a8aea23a2f" providerId="LiveId" clId="{C6ADE416-F8F1-4C9E-8FAB-E709C584D883}" dt="2021-01-13T20:15:13.248" v="3871"/>
          <ac:picMkLst>
            <pc:docMk/>
            <pc:sldMk cId="3056369403" sldId="626"/>
            <ac:picMk id="8" creationId="{245BE91A-5226-47B0-901C-536F22871A13}"/>
          </ac:picMkLst>
        </pc:picChg>
        <pc:picChg chg="add mod">
          <ac:chgData name="Lei Wu" userId="f083b2a8aea23a2f" providerId="LiveId" clId="{C6ADE416-F8F1-4C9E-8FAB-E709C584D883}" dt="2021-01-13T20:15:13.248" v="3871"/>
          <ac:picMkLst>
            <pc:docMk/>
            <pc:sldMk cId="3056369403" sldId="626"/>
            <ac:picMk id="9" creationId="{D665179E-7019-4611-95D1-E466ADDF1795}"/>
          </ac:picMkLst>
        </pc:picChg>
        <pc:picChg chg="add mod">
          <ac:chgData name="Lei Wu" userId="f083b2a8aea23a2f" providerId="LiveId" clId="{C6ADE416-F8F1-4C9E-8FAB-E709C584D883}" dt="2021-01-13T20:15:13.248" v="3871"/>
          <ac:picMkLst>
            <pc:docMk/>
            <pc:sldMk cId="3056369403" sldId="626"/>
            <ac:picMk id="10" creationId="{9A45DCAE-1955-4322-A29C-68DF561E3835}"/>
          </ac:picMkLst>
        </pc:picChg>
        <pc:picChg chg="del">
          <ac:chgData name="Lei Wu" userId="f083b2a8aea23a2f" providerId="LiveId" clId="{C6ADE416-F8F1-4C9E-8FAB-E709C584D883}" dt="2021-01-13T20:15:10.030" v="3869" actId="478"/>
          <ac:picMkLst>
            <pc:docMk/>
            <pc:sldMk cId="3056369403" sldId="626"/>
            <ac:picMk id="2050" creationId="{7003B1F3-0645-4574-BAC1-D8F68D30EAC8}"/>
          </ac:picMkLst>
        </pc:picChg>
      </pc:sldChg>
      <pc:sldChg chg="add">
        <pc:chgData name="Lei Wu" userId="f083b2a8aea23a2f" providerId="LiveId" clId="{C6ADE416-F8F1-4C9E-8FAB-E709C584D883}" dt="2021-01-13T21:05:06.918" v="4207"/>
        <pc:sldMkLst>
          <pc:docMk/>
          <pc:sldMk cId="1170840915" sldId="627"/>
        </pc:sldMkLst>
      </pc:sldChg>
      <pc:sldChg chg="delSp modSp add del mod ord">
        <pc:chgData name="Lei Wu" userId="f083b2a8aea23a2f" providerId="LiveId" clId="{C6ADE416-F8F1-4C9E-8FAB-E709C584D883}" dt="2021-01-13T20:27:53.238" v="4077" actId="2696"/>
        <pc:sldMkLst>
          <pc:docMk/>
          <pc:sldMk cId="1605832706" sldId="627"/>
        </pc:sldMkLst>
        <pc:spChg chg="mod">
          <ac:chgData name="Lei Wu" userId="f083b2a8aea23a2f" providerId="LiveId" clId="{C6ADE416-F8F1-4C9E-8FAB-E709C584D883}" dt="2021-01-13T20:26:09.520" v="4046" actId="20577"/>
          <ac:spMkLst>
            <pc:docMk/>
            <pc:sldMk cId="1605832706" sldId="627"/>
            <ac:spMk id="17412" creationId="{5DC98553-9093-4D77-88A8-0A87DD2BD669}"/>
          </ac:spMkLst>
        </pc:spChg>
        <pc:spChg chg="mod">
          <ac:chgData name="Lei Wu" userId="f083b2a8aea23a2f" providerId="LiveId" clId="{C6ADE416-F8F1-4C9E-8FAB-E709C584D883}" dt="2021-01-13T20:26:52.942" v="4074" actId="313"/>
          <ac:spMkLst>
            <pc:docMk/>
            <pc:sldMk cId="1605832706" sldId="627"/>
            <ac:spMk id="25603" creationId="{FFF6FDAF-4319-46D1-B14D-62635D3067BE}"/>
          </ac:spMkLst>
        </pc:spChg>
        <pc:picChg chg="del">
          <ac:chgData name="Lei Wu" userId="f083b2a8aea23a2f" providerId="LiveId" clId="{C6ADE416-F8F1-4C9E-8FAB-E709C584D883}" dt="2021-01-13T20:15:48.133" v="3876" actId="478"/>
          <ac:picMkLst>
            <pc:docMk/>
            <pc:sldMk cId="1605832706" sldId="627"/>
            <ac:picMk id="5" creationId="{C4B6F20B-AFCA-4715-B86B-E81FC299EBB7}"/>
          </ac:picMkLst>
        </pc:picChg>
        <pc:picChg chg="del">
          <ac:chgData name="Lei Wu" userId="f083b2a8aea23a2f" providerId="LiveId" clId="{C6ADE416-F8F1-4C9E-8FAB-E709C584D883}" dt="2021-01-13T20:15:47.370" v="3875" actId="478"/>
          <ac:picMkLst>
            <pc:docMk/>
            <pc:sldMk cId="1605832706" sldId="627"/>
            <ac:picMk id="2050" creationId="{7003B1F3-0645-4574-BAC1-D8F68D30EAC8}"/>
          </ac:picMkLst>
        </pc:picChg>
      </pc:sldChg>
      <pc:sldChg chg="modSp add del mod">
        <pc:chgData name="Lei Wu" userId="f083b2a8aea23a2f" providerId="LiveId" clId="{C6ADE416-F8F1-4C9E-8FAB-E709C584D883}" dt="2021-01-13T21:05:02.599" v="4206" actId="2696"/>
        <pc:sldMkLst>
          <pc:docMk/>
          <pc:sldMk cId="3055736421" sldId="627"/>
        </pc:sldMkLst>
        <pc:spChg chg="mod">
          <ac:chgData name="Lei Wu" userId="f083b2a8aea23a2f" providerId="LiveId" clId="{C6ADE416-F8F1-4C9E-8FAB-E709C584D883}" dt="2021-01-13T20:31:54.520" v="4171" actId="20577"/>
          <ac:spMkLst>
            <pc:docMk/>
            <pc:sldMk cId="3055736421" sldId="627"/>
            <ac:spMk id="17412" creationId="{5DC98553-9093-4D77-88A8-0A87DD2BD669}"/>
          </ac:spMkLst>
        </pc:spChg>
      </pc:sldChg>
      <pc:sldChg chg="add del">
        <pc:chgData name="Lei Wu" userId="f083b2a8aea23a2f" providerId="LiveId" clId="{C6ADE416-F8F1-4C9E-8FAB-E709C584D883}" dt="2021-01-13T21:09:16.219" v="4412"/>
        <pc:sldMkLst>
          <pc:docMk/>
          <pc:sldMk cId="573288522" sldId="628"/>
        </pc:sldMkLst>
      </pc:sldChg>
      <pc:sldChg chg="add del">
        <pc:chgData name="Lei Wu" userId="f083b2a8aea23a2f" providerId="LiveId" clId="{C6ADE416-F8F1-4C9E-8FAB-E709C584D883}" dt="2021-01-13T20:42:07.937" v="4199" actId="47"/>
        <pc:sldMkLst>
          <pc:docMk/>
          <pc:sldMk cId="1169171270" sldId="628"/>
        </pc:sldMkLst>
      </pc:sldChg>
      <pc:sldChg chg="modSp add mod">
        <pc:chgData name="Lei Wu" userId="f083b2a8aea23a2f" providerId="LiveId" clId="{C6ADE416-F8F1-4C9E-8FAB-E709C584D883}" dt="2021-01-14T03:59:04.199" v="5979" actId="207"/>
        <pc:sldMkLst>
          <pc:docMk/>
          <pc:sldMk cId="2182615835" sldId="628"/>
        </pc:sldMkLst>
        <pc:spChg chg="mod">
          <ac:chgData name="Lei Wu" userId="f083b2a8aea23a2f" providerId="LiveId" clId="{C6ADE416-F8F1-4C9E-8FAB-E709C584D883}" dt="2021-01-14T03:59:04.199" v="5979" actId="207"/>
          <ac:spMkLst>
            <pc:docMk/>
            <pc:sldMk cId="2182615835" sldId="628"/>
            <ac:spMk id="6" creationId="{9DA74013-E518-4560-A30E-31EF11EDC80A}"/>
          </ac:spMkLst>
        </pc:spChg>
      </pc:sldChg>
      <pc:sldChg chg="modSp add del mod">
        <pc:chgData name="Lei Wu" userId="f083b2a8aea23a2f" providerId="LiveId" clId="{C6ADE416-F8F1-4C9E-8FAB-E709C584D883}" dt="2021-01-14T03:59:50.132" v="5986" actId="47"/>
        <pc:sldMkLst>
          <pc:docMk/>
          <pc:sldMk cId="4106485518" sldId="629"/>
        </pc:sldMkLst>
        <pc:spChg chg="mod">
          <ac:chgData name="Lei Wu" userId="f083b2a8aea23a2f" providerId="LiveId" clId="{C6ADE416-F8F1-4C9E-8FAB-E709C584D883}" dt="2021-01-14T01:23:17.431" v="4547" actId="20577"/>
          <ac:spMkLst>
            <pc:docMk/>
            <pc:sldMk cId="4106485518" sldId="629"/>
            <ac:spMk id="6" creationId="{9DA74013-E518-4560-A30E-31EF11EDC80A}"/>
          </ac:spMkLst>
        </pc:spChg>
      </pc:sldChg>
      <pc:sldChg chg="delSp modSp add mod">
        <pc:chgData name="Lei Wu" userId="f083b2a8aea23a2f" providerId="LiveId" clId="{C6ADE416-F8F1-4C9E-8FAB-E709C584D883}" dt="2021-01-14T02:05:34.205" v="5224" actId="1036"/>
        <pc:sldMkLst>
          <pc:docMk/>
          <pc:sldMk cId="85162386" sldId="630"/>
        </pc:sldMkLst>
        <pc:spChg chg="mod">
          <ac:chgData name="Lei Wu" userId="f083b2a8aea23a2f" providerId="LiveId" clId="{C6ADE416-F8F1-4C9E-8FAB-E709C584D883}" dt="2021-01-14T02:05:34.205" v="5224" actId="1036"/>
          <ac:spMkLst>
            <pc:docMk/>
            <pc:sldMk cId="85162386" sldId="630"/>
            <ac:spMk id="4" creationId="{ED6CA8F3-B689-492C-870E-4A141C71ECEC}"/>
          </ac:spMkLst>
        </pc:spChg>
        <pc:picChg chg="mod">
          <ac:chgData name="Lei Wu" userId="f083b2a8aea23a2f" providerId="LiveId" clId="{C6ADE416-F8F1-4C9E-8FAB-E709C584D883}" dt="2021-01-14T02:05:34.205" v="5224" actId="1036"/>
          <ac:picMkLst>
            <pc:docMk/>
            <pc:sldMk cId="85162386" sldId="630"/>
            <ac:picMk id="9" creationId="{C91B5776-9161-40E5-8EBB-F4A4ECC79311}"/>
          </ac:picMkLst>
        </pc:picChg>
        <pc:picChg chg="mod">
          <ac:chgData name="Lei Wu" userId="f083b2a8aea23a2f" providerId="LiveId" clId="{C6ADE416-F8F1-4C9E-8FAB-E709C584D883}" dt="2021-01-14T02:05:34.205" v="5224" actId="1036"/>
          <ac:picMkLst>
            <pc:docMk/>
            <pc:sldMk cId="85162386" sldId="630"/>
            <ac:picMk id="11" creationId="{B463BD2C-5AAA-4BC7-A51D-8646077E0FAC}"/>
          </ac:picMkLst>
        </pc:picChg>
        <pc:picChg chg="del">
          <ac:chgData name="Lei Wu" userId="f083b2a8aea23a2f" providerId="LiveId" clId="{C6ADE416-F8F1-4C9E-8FAB-E709C584D883}" dt="2021-01-14T02:05:25.219" v="5205" actId="478"/>
          <ac:picMkLst>
            <pc:docMk/>
            <pc:sldMk cId="85162386" sldId="630"/>
            <ac:picMk id="8194" creationId="{FA212166-81B4-4489-BB89-02592E3883B3}"/>
          </ac:picMkLst>
        </pc:picChg>
      </pc:sldChg>
      <pc:sldChg chg="addSp delSp modSp add mod">
        <pc:chgData name="Lei Wu" userId="f083b2a8aea23a2f" providerId="LiveId" clId="{C6ADE416-F8F1-4C9E-8FAB-E709C584D883}" dt="2021-01-14T02:16:27.930" v="5427" actId="1036"/>
        <pc:sldMkLst>
          <pc:docMk/>
          <pc:sldMk cId="3990680539" sldId="631"/>
        </pc:sldMkLst>
        <pc:spChg chg="mod">
          <ac:chgData name="Lei Wu" userId="f083b2a8aea23a2f" providerId="LiveId" clId="{C6ADE416-F8F1-4C9E-8FAB-E709C584D883}" dt="2021-01-14T02:16:22.120" v="5424" actId="20577"/>
          <ac:spMkLst>
            <pc:docMk/>
            <pc:sldMk cId="3990680539" sldId="631"/>
            <ac:spMk id="19459" creationId="{40E80B2B-7406-4707-A240-074812562E73}"/>
          </ac:spMkLst>
        </pc:spChg>
        <pc:picChg chg="add mod">
          <ac:chgData name="Lei Wu" userId="f083b2a8aea23a2f" providerId="LiveId" clId="{C6ADE416-F8F1-4C9E-8FAB-E709C584D883}" dt="2021-01-14T02:16:27.930" v="5427" actId="1036"/>
          <ac:picMkLst>
            <pc:docMk/>
            <pc:sldMk cId="3990680539" sldId="631"/>
            <ac:picMk id="3" creationId="{F09B809A-742A-46A5-B8A9-428A83EA1762}"/>
          </ac:picMkLst>
        </pc:picChg>
        <pc:picChg chg="del">
          <ac:chgData name="Lei Wu" userId="f083b2a8aea23a2f" providerId="LiveId" clId="{C6ADE416-F8F1-4C9E-8FAB-E709C584D883}" dt="2021-01-14T02:13:36.729" v="5360" actId="478"/>
          <ac:picMkLst>
            <pc:docMk/>
            <pc:sldMk cId="3990680539" sldId="631"/>
            <ac:picMk id="32" creationId="{B2586BF3-4E47-4C5C-909D-5ED17A9AB33E}"/>
          </ac:picMkLst>
        </pc:picChg>
        <pc:picChg chg="add del mod">
          <ac:chgData name="Lei Wu" userId="f083b2a8aea23a2f" providerId="LiveId" clId="{C6ADE416-F8F1-4C9E-8FAB-E709C584D883}" dt="2021-01-14T02:15:59.190" v="5405" actId="478"/>
          <ac:picMkLst>
            <pc:docMk/>
            <pc:sldMk cId="3990680539" sldId="631"/>
            <ac:picMk id="12290" creationId="{98C52B1F-0B3D-4856-9C30-EE9FFA5D3AB3}"/>
          </ac:picMkLst>
        </pc:picChg>
      </pc:sldChg>
      <pc:sldChg chg="addSp delSp modSp add del mod ord">
        <pc:chgData name="Lei Wu" userId="f083b2a8aea23a2f" providerId="LiveId" clId="{C6ADE416-F8F1-4C9E-8FAB-E709C584D883}" dt="2021-01-14T03:56:51.741" v="5907" actId="2696"/>
        <pc:sldMkLst>
          <pc:docMk/>
          <pc:sldMk cId="2689080100" sldId="632"/>
        </pc:sldMkLst>
        <pc:spChg chg="mod">
          <ac:chgData name="Lei Wu" userId="f083b2a8aea23a2f" providerId="LiveId" clId="{C6ADE416-F8F1-4C9E-8FAB-E709C584D883}" dt="2021-01-14T03:03:01.914" v="5688" actId="20577"/>
          <ac:spMkLst>
            <pc:docMk/>
            <pc:sldMk cId="2689080100" sldId="632"/>
            <ac:spMk id="8" creationId="{911974A0-D64D-4B7C-97AE-57B8865F32E0}"/>
          </ac:spMkLst>
        </pc:spChg>
        <pc:spChg chg="del">
          <ac:chgData name="Lei Wu" userId="f083b2a8aea23a2f" providerId="LiveId" clId="{C6ADE416-F8F1-4C9E-8FAB-E709C584D883}" dt="2021-01-14T03:02:27.203" v="5652" actId="478"/>
          <ac:spMkLst>
            <pc:docMk/>
            <pc:sldMk cId="2689080100" sldId="632"/>
            <ac:spMk id="9" creationId="{379FF3F4-9189-46A8-8420-5AB9B49E9563}"/>
          </ac:spMkLst>
        </pc:spChg>
        <pc:spChg chg="del">
          <ac:chgData name="Lei Wu" userId="f083b2a8aea23a2f" providerId="LiveId" clId="{C6ADE416-F8F1-4C9E-8FAB-E709C584D883}" dt="2021-01-14T03:02:27.203" v="5652" actId="478"/>
          <ac:spMkLst>
            <pc:docMk/>
            <pc:sldMk cId="2689080100" sldId="632"/>
            <ac:spMk id="10" creationId="{385E6E18-9891-4BD7-8AE5-6A96833EA0F2}"/>
          </ac:spMkLst>
        </pc:spChg>
        <pc:spChg chg="del">
          <ac:chgData name="Lei Wu" userId="f083b2a8aea23a2f" providerId="LiveId" clId="{C6ADE416-F8F1-4C9E-8FAB-E709C584D883}" dt="2021-01-14T03:02:27.203" v="5652" actId="478"/>
          <ac:spMkLst>
            <pc:docMk/>
            <pc:sldMk cId="2689080100" sldId="632"/>
            <ac:spMk id="18" creationId="{CEC927F9-552B-43A0-BDC9-426520AA0683}"/>
          </ac:spMkLst>
        </pc:spChg>
        <pc:picChg chg="del">
          <ac:chgData name="Lei Wu" userId="f083b2a8aea23a2f" providerId="LiveId" clId="{C6ADE416-F8F1-4C9E-8FAB-E709C584D883}" dt="2021-01-14T03:02:27.203" v="5652" actId="478"/>
          <ac:picMkLst>
            <pc:docMk/>
            <pc:sldMk cId="2689080100" sldId="632"/>
            <ac:picMk id="11" creationId="{C99DC960-A787-460C-AA84-2F1D8D71982D}"/>
          </ac:picMkLst>
        </pc:picChg>
        <pc:picChg chg="del">
          <ac:chgData name="Lei Wu" userId="f083b2a8aea23a2f" providerId="LiveId" clId="{C6ADE416-F8F1-4C9E-8FAB-E709C584D883}" dt="2021-01-14T03:02:27.203" v="5652" actId="478"/>
          <ac:picMkLst>
            <pc:docMk/>
            <pc:sldMk cId="2689080100" sldId="632"/>
            <ac:picMk id="12" creationId="{4DCC4BBA-8FFE-49EE-B4C7-6D55969F6696}"/>
          </ac:picMkLst>
        </pc:picChg>
        <pc:picChg chg="del">
          <ac:chgData name="Lei Wu" userId="f083b2a8aea23a2f" providerId="LiveId" clId="{C6ADE416-F8F1-4C9E-8FAB-E709C584D883}" dt="2021-01-14T03:02:27.203" v="5652" actId="478"/>
          <ac:picMkLst>
            <pc:docMk/>
            <pc:sldMk cId="2689080100" sldId="632"/>
            <ac:picMk id="17" creationId="{F3E3BB56-07CD-4E52-BC2E-0BB598AA0376}"/>
          </ac:picMkLst>
        </pc:picChg>
        <pc:picChg chg="add mod">
          <ac:chgData name="Lei Wu" userId="f083b2a8aea23a2f" providerId="LiveId" clId="{C6ADE416-F8F1-4C9E-8FAB-E709C584D883}" dt="2021-01-14T03:02:40.776" v="5655" actId="1076"/>
          <ac:picMkLst>
            <pc:docMk/>
            <pc:sldMk cId="2689080100" sldId="632"/>
            <ac:picMk id="15362" creationId="{3EDFFB02-0A65-4806-B2BB-316BC9F0C1F2}"/>
          </ac:picMkLst>
        </pc:picChg>
      </pc:sldChg>
      <pc:sldChg chg="add">
        <pc:chgData name="Lei Wu" userId="f083b2a8aea23a2f" providerId="LiveId" clId="{C6ADE416-F8F1-4C9E-8FAB-E709C584D883}" dt="2021-01-14T03:56:54.835" v="5908"/>
        <pc:sldMkLst>
          <pc:docMk/>
          <pc:sldMk cId="3645187154" sldId="632"/>
        </pc:sldMkLst>
      </pc:sldChg>
      <pc:sldChg chg="delSp modSp add del mod">
        <pc:chgData name="Lei Wu" userId="f083b2a8aea23a2f" providerId="LiveId" clId="{C6ADE416-F8F1-4C9E-8FAB-E709C584D883}" dt="2021-01-14T03:14:49.437" v="5704" actId="2696"/>
        <pc:sldMkLst>
          <pc:docMk/>
          <pc:sldMk cId="72637719" sldId="633"/>
        </pc:sldMkLst>
        <pc:spChg chg="mod ord">
          <ac:chgData name="Lei Wu" userId="f083b2a8aea23a2f" providerId="LiveId" clId="{C6ADE416-F8F1-4C9E-8FAB-E709C584D883}" dt="2021-01-14T02:49:39.222" v="5553" actId="1036"/>
          <ac:spMkLst>
            <pc:docMk/>
            <pc:sldMk cId="72637719" sldId="633"/>
            <ac:spMk id="14" creationId="{065DB87F-654C-4EDB-9EE3-A1C86A9311CC}"/>
          </ac:spMkLst>
        </pc:spChg>
        <pc:spChg chg="mod">
          <ac:chgData name="Lei Wu" userId="f083b2a8aea23a2f" providerId="LiveId" clId="{C6ADE416-F8F1-4C9E-8FAB-E709C584D883}" dt="2021-01-14T02:54:18.738" v="5622" actId="20577"/>
          <ac:spMkLst>
            <pc:docMk/>
            <pc:sldMk cId="72637719" sldId="633"/>
            <ac:spMk id="28" creationId="{4C279E39-380E-45AC-9D8B-A07A1C5BD516}"/>
          </ac:spMkLst>
        </pc:spChg>
        <pc:spChg chg="del mod">
          <ac:chgData name="Lei Wu" userId="f083b2a8aea23a2f" providerId="LiveId" clId="{C6ADE416-F8F1-4C9E-8FAB-E709C584D883}" dt="2021-01-14T02:52:56.078" v="5609" actId="478"/>
          <ac:spMkLst>
            <pc:docMk/>
            <pc:sldMk cId="72637719" sldId="633"/>
            <ac:spMk id="29" creationId="{1A3E57FA-AE58-4596-A792-C91803B05CED}"/>
          </ac:spMkLst>
        </pc:spChg>
        <pc:spChg chg="mod">
          <ac:chgData name="Lei Wu" userId="f083b2a8aea23a2f" providerId="LiveId" clId="{C6ADE416-F8F1-4C9E-8FAB-E709C584D883}" dt="2021-01-14T02:52:34.463" v="5580" actId="113"/>
          <ac:spMkLst>
            <pc:docMk/>
            <pc:sldMk cId="72637719" sldId="633"/>
            <ac:spMk id="30" creationId="{7D1C4AB4-46C9-4727-9E97-AF11A044B111}"/>
          </ac:spMkLst>
        </pc:spChg>
        <pc:spChg chg="del mod">
          <ac:chgData name="Lei Wu" userId="f083b2a8aea23a2f" providerId="LiveId" clId="{C6ADE416-F8F1-4C9E-8FAB-E709C584D883}" dt="2021-01-14T02:52:19.465" v="5577" actId="478"/>
          <ac:spMkLst>
            <pc:docMk/>
            <pc:sldMk cId="72637719" sldId="633"/>
            <ac:spMk id="31" creationId="{F46DCFE7-4D3D-464B-B6BA-44A81A7BB8D3}"/>
          </ac:spMkLst>
        </pc:spChg>
        <pc:spChg chg="mod">
          <ac:chgData name="Lei Wu" userId="f083b2a8aea23a2f" providerId="LiveId" clId="{C6ADE416-F8F1-4C9E-8FAB-E709C584D883}" dt="2021-01-14T02:49:10.356" v="5544" actId="20577"/>
          <ac:spMkLst>
            <pc:docMk/>
            <pc:sldMk cId="72637719" sldId="633"/>
            <ac:spMk id="23555" creationId="{BA6A276F-F231-4E98-8652-194564629D7D}"/>
          </ac:spMkLst>
        </pc:spChg>
        <pc:spChg chg="mod">
          <ac:chgData name="Lei Wu" userId="f083b2a8aea23a2f" providerId="LiveId" clId="{C6ADE416-F8F1-4C9E-8FAB-E709C584D883}" dt="2021-01-14T02:49:54.657" v="5554" actId="207"/>
          <ac:spMkLst>
            <pc:docMk/>
            <pc:sldMk cId="72637719" sldId="633"/>
            <ac:spMk id="23558" creationId="{C37EBA5F-4038-4206-B5C6-05C780F5CB24}"/>
          </ac:spMkLst>
        </pc:spChg>
        <pc:spChg chg="mod">
          <ac:chgData name="Lei Wu" userId="f083b2a8aea23a2f" providerId="LiveId" clId="{C6ADE416-F8F1-4C9E-8FAB-E709C584D883}" dt="2021-01-14T02:49:54.657" v="5554" actId="207"/>
          <ac:spMkLst>
            <pc:docMk/>
            <pc:sldMk cId="72637719" sldId="633"/>
            <ac:spMk id="23559" creationId="{7AE854BA-0EFC-43EF-8C17-863B883BEE3E}"/>
          </ac:spMkLst>
        </pc:spChg>
        <pc:spChg chg="mod">
          <ac:chgData name="Lei Wu" userId="f083b2a8aea23a2f" providerId="LiveId" clId="{C6ADE416-F8F1-4C9E-8FAB-E709C584D883}" dt="2021-01-14T02:47:10.390" v="5523" actId="207"/>
          <ac:spMkLst>
            <pc:docMk/>
            <pc:sldMk cId="72637719" sldId="633"/>
            <ac:spMk id="23560" creationId="{950B2AD6-BBE3-45FF-BA76-EA8B12E28BB7}"/>
          </ac:spMkLst>
        </pc:spChg>
        <pc:spChg chg="mod">
          <ac:chgData name="Lei Wu" userId="f083b2a8aea23a2f" providerId="LiveId" clId="{C6ADE416-F8F1-4C9E-8FAB-E709C584D883}" dt="2021-01-14T02:47:10.390" v="5523" actId="207"/>
          <ac:spMkLst>
            <pc:docMk/>
            <pc:sldMk cId="72637719" sldId="633"/>
            <ac:spMk id="23561" creationId="{71E484BA-8974-4683-BA4C-79D420E25BDD}"/>
          </ac:spMkLst>
        </pc:spChg>
        <pc:spChg chg="mod">
          <ac:chgData name="Lei Wu" userId="f083b2a8aea23a2f" providerId="LiveId" clId="{C6ADE416-F8F1-4C9E-8FAB-E709C584D883}" dt="2021-01-14T02:47:10.390" v="5523" actId="207"/>
          <ac:spMkLst>
            <pc:docMk/>
            <pc:sldMk cId="72637719" sldId="633"/>
            <ac:spMk id="23562" creationId="{079E4372-201A-4365-A13D-91F808A7C697}"/>
          </ac:spMkLst>
        </pc:spChg>
        <pc:cxnChg chg="del mod">
          <ac:chgData name="Lei Wu" userId="f083b2a8aea23a2f" providerId="LiveId" clId="{C6ADE416-F8F1-4C9E-8FAB-E709C584D883}" dt="2021-01-14T02:53:10.986" v="5613" actId="478"/>
          <ac:cxnSpMkLst>
            <pc:docMk/>
            <pc:sldMk cId="72637719" sldId="633"/>
            <ac:cxnSpMk id="32" creationId="{3A874A48-DF95-4866-B0D5-8E8640583BA5}"/>
          </ac:cxnSpMkLst>
        </pc:cxnChg>
        <pc:cxnChg chg="mod">
          <ac:chgData name="Lei Wu" userId="f083b2a8aea23a2f" providerId="LiveId" clId="{C6ADE416-F8F1-4C9E-8FAB-E709C584D883}" dt="2021-01-14T02:54:30.662" v="5623" actId="1035"/>
          <ac:cxnSpMkLst>
            <pc:docMk/>
            <pc:sldMk cId="72637719" sldId="633"/>
            <ac:cxnSpMk id="37" creationId="{42E01EBE-6590-4888-ACE9-9DC47431A099}"/>
          </ac:cxnSpMkLst>
        </pc:cxnChg>
        <pc:cxnChg chg="del mod">
          <ac:chgData name="Lei Wu" userId="f083b2a8aea23a2f" providerId="LiveId" clId="{C6ADE416-F8F1-4C9E-8FAB-E709C584D883}" dt="2021-01-14T02:52:23.463" v="5578" actId="478"/>
          <ac:cxnSpMkLst>
            <pc:docMk/>
            <pc:sldMk cId="72637719" sldId="633"/>
            <ac:cxnSpMk id="38" creationId="{72182D27-30E6-46BA-AEA3-CCEB97913DF9}"/>
          </ac:cxnSpMkLst>
        </pc:cxnChg>
        <pc:cxnChg chg="mod">
          <ac:chgData name="Lei Wu" userId="f083b2a8aea23a2f" providerId="LiveId" clId="{C6ADE416-F8F1-4C9E-8FAB-E709C584D883}" dt="2021-01-14T02:47:48.050" v="5527" actId="208"/>
          <ac:cxnSpMkLst>
            <pc:docMk/>
            <pc:sldMk cId="72637719" sldId="633"/>
            <ac:cxnSpMk id="39" creationId="{DB914981-2616-4044-9813-0EFF1F28CA34}"/>
          </ac:cxnSpMkLst>
        </pc:cxnChg>
      </pc:sldChg>
      <pc:sldChg chg="add">
        <pc:chgData name="Lei Wu" userId="f083b2a8aea23a2f" providerId="LiveId" clId="{C6ADE416-F8F1-4C9E-8FAB-E709C584D883}" dt="2021-01-14T03:14:59.547" v="5705"/>
        <pc:sldMkLst>
          <pc:docMk/>
          <pc:sldMk cId="963782026" sldId="633"/>
        </pc:sldMkLst>
      </pc:sldChg>
      <pc:sldChg chg="add">
        <pc:chgData name="Lei Wu" userId="f083b2a8aea23a2f" providerId="LiveId" clId="{C6ADE416-F8F1-4C9E-8FAB-E709C584D883}" dt="2021-01-14T03:56:54.835" v="5908"/>
        <pc:sldMkLst>
          <pc:docMk/>
          <pc:sldMk cId="1486377335" sldId="634"/>
        </pc:sldMkLst>
      </pc:sldChg>
      <pc:sldChg chg="delSp modSp add del mod ord">
        <pc:chgData name="Lei Wu" userId="f083b2a8aea23a2f" providerId="LiveId" clId="{C6ADE416-F8F1-4C9E-8FAB-E709C584D883}" dt="2021-01-14T03:56:51.741" v="5907" actId="2696"/>
        <pc:sldMkLst>
          <pc:docMk/>
          <pc:sldMk cId="2400954687" sldId="634"/>
        </pc:sldMkLst>
        <pc:spChg chg="mod">
          <ac:chgData name="Lei Wu" userId="f083b2a8aea23a2f" providerId="LiveId" clId="{C6ADE416-F8F1-4C9E-8FAB-E709C584D883}" dt="2021-01-14T03:19:43.856" v="5756" actId="20577"/>
          <ac:spMkLst>
            <pc:docMk/>
            <pc:sldMk cId="2400954687" sldId="634"/>
            <ac:spMk id="3" creationId="{87E73C9D-6F12-4281-AF9E-FD8369A7A0E5}"/>
          </ac:spMkLst>
        </pc:spChg>
        <pc:picChg chg="del">
          <ac:chgData name="Lei Wu" userId="f083b2a8aea23a2f" providerId="LiveId" clId="{C6ADE416-F8F1-4C9E-8FAB-E709C584D883}" dt="2021-01-14T02:57:32.214" v="5625" actId="478"/>
          <ac:picMkLst>
            <pc:docMk/>
            <pc:sldMk cId="2400954687" sldId="634"/>
            <ac:picMk id="2" creationId="{CC06BC4C-767C-4EEF-A265-181DA5FE555D}"/>
          </ac:picMkLst>
        </pc:picChg>
        <pc:picChg chg="mod">
          <ac:chgData name="Lei Wu" userId="f083b2a8aea23a2f" providerId="LiveId" clId="{C6ADE416-F8F1-4C9E-8FAB-E709C584D883}" dt="2021-01-14T02:58:56.639" v="5628" actId="1076"/>
          <ac:picMkLst>
            <pc:docMk/>
            <pc:sldMk cId="2400954687" sldId="634"/>
            <ac:picMk id="14338" creationId="{E10B88A1-B3C0-4473-9E2C-DABA88A3AC9B}"/>
          </ac:picMkLst>
        </pc:picChg>
      </pc:sldChg>
      <pc:sldChg chg="add">
        <pc:chgData name="Lei Wu" userId="f083b2a8aea23a2f" providerId="LiveId" clId="{C6ADE416-F8F1-4C9E-8FAB-E709C584D883}" dt="2021-01-14T03:56:54.835" v="5908"/>
        <pc:sldMkLst>
          <pc:docMk/>
          <pc:sldMk cId="561442479" sldId="635"/>
        </pc:sldMkLst>
      </pc:sldChg>
      <pc:sldChg chg="addSp delSp modSp add del mod ord">
        <pc:chgData name="Lei Wu" userId="f083b2a8aea23a2f" providerId="LiveId" clId="{C6ADE416-F8F1-4C9E-8FAB-E709C584D883}" dt="2021-01-14T03:56:51.741" v="5907" actId="2696"/>
        <pc:sldMkLst>
          <pc:docMk/>
          <pc:sldMk cId="4126391491" sldId="635"/>
        </pc:sldMkLst>
        <pc:spChg chg="mod">
          <ac:chgData name="Lei Wu" userId="f083b2a8aea23a2f" providerId="LiveId" clId="{C6ADE416-F8F1-4C9E-8FAB-E709C584D883}" dt="2021-01-14T02:59:03.792" v="5641" actId="20577"/>
          <ac:spMkLst>
            <pc:docMk/>
            <pc:sldMk cId="4126391491" sldId="635"/>
            <ac:spMk id="3" creationId="{87E73C9D-6F12-4281-AF9E-FD8369A7A0E5}"/>
          </ac:spMkLst>
        </pc:spChg>
        <pc:spChg chg="add mod">
          <ac:chgData name="Lei Wu" userId="f083b2a8aea23a2f" providerId="LiveId" clId="{C6ADE416-F8F1-4C9E-8FAB-E709C584D883}" dt="2021-01-14T03:00:21.461" v="5648" actId="2711"/>
          <ac:spMkLst>
            <pc:docMk/>
            <pc:sldMk cId="4126391491" sldId="635"/>
            <ac:spMk id="5" creationId="{2ADFC072-34FC-49AE-8D44-D756649F1201}"/>
          </ac:spMkLst>
        </pc:spChg>
        <pc:spChg chg="add mod">
          <ac:chgData name="Lei Wu" userId="f083b2a8aea23a2f" providerId="LiveId" clId="{C6ADE416-F8F1-4C9E-8FAB-E709C584D883}" dt="2021-01-14T03:00:21.461" v="5648" actId="2711"/>
          <ac:spMkLst>
            <pc:docMk/>
            <pc:sldMk cId="4126391491" sldId="635"/>
            <ac:spMk id="6" creationId="{7BFA4F29-1313-4EFE-A4DD-BE975DEEFA61}"/>
          </ac:spMkLst>
        </pc:spChg>
        <pc:spChg chg="add mod">
          <ac:chgData name="Lei Wu" userId="f083b2a8aea23a2f" providerId="LiveId" clId="{C6ADE416-F8F1-4C9E-8FAB-E709C584D883}" dt="2021-01-14T03:00:03.282" v="5647" actId="2711"/>
          <ac:spMkLst>
            <pc:docMk/>
            <pc:sldMk cId="4126391491" sldId="635"/>
            <ac:spMk id="7" creationId="{A4C6E3B0-5705-49C4-A07D-89014CD0BEF0}"/>
          </ac:spMkLst>
        </pc:spChg>
        <pc:spChg chg="add mod">
          <ac:chgData name="Lei Wu" userId="f083b2a8aea23a2f" providerId="LiveId" clId="{C6ADE416-F8F1-4C9E-8FAB-E709C584D883}" dt="2021-01-14T03:00:33.644" v="5650" actId="14100"/>
          <ac:spMkLst>
            <pc:docMk/>
            <pc:sldMk cId="4126391491" sldId="635"/>
            <ac:spMk id="8" creationId="{D37D6C6A-CD0A-4A72-AE99-287B1B9F0746}"/>
          </ac:spMkLst>
        </pc:spChg>
        <pc:spChg chg="add mod">
          <ac:chgData name="Lei Wu" userId="f083b2a8aea23a2f" providerId="LiveId" clId="{C6ADE416-F8F1-4C9E-8FAB-E709C584D883}" dt="2021-01-14T03:00:03.282" v="5647" actId="2711"/>
          <ac:spMkLst>
            <pc:docMk/>
            <pc:sldMk cId="4126391491" sldId="635"/>
            <ac:spMk id="10" creationId="{369695E6-7EE2-49FE-B13A-D6D6BB968A1B}"/>
          </ac:spMkLst>
        </pc:spChg>
        <pc:picChg chg="add mod">
          <ac:chgData name="Lei Wu" userId="f083b2a8aea23a2f" providerId="LiveId" clId="{C6ADE416-F8F1-4C9E-8FAB-E709C584D883}" dt="2021-01-14T03:00:50.226" v="5651" actId="14100"/>
          <ac:picMkLst>
            <pc:docMk/>
            <pc:sldMk cId="4126391491" sldId="635"/>
            <ac:picMk id="4" creationId="{DF978342-3118-4194-B901-0B73AB7F805F}"/>
          </ac:picMkLst>
        </pc:picChg>
        <pc:picChg chg="add mod">
          <ac:chgData name="Lei Wu" userId="f083b2a8aea23a2f" providerId="LiveId" clId="{C6ADE416-F8F1-4C9E-8FAB-E709C584D883}" dt="2021-01-14T02:59:39.181" v="5644" actId="1076"/>
          <ac:picMkLst>
            <pc:docMk/>
            <pc:sldMk cId="4126391491" sldId="635"/>
            <ac:picMk id="9" creationId="{E270B4E0-A095-4CDE-BC72-41FC830BD6FB}"/>
          </ac:picMkLst>
        </pc:picChg>
        <pc:picChg chg="del">
          <ac:chgData name="Lei Wu" userId="f083b2a8aea23a2f" providerId="LiveId" clId="{C6ADE416-F8F1-4C9E-8FAB-E709C584D883}" dt="2021-01-14T02:59:30.100" v="5642" actId="478"/>
          <ac:picMkLst>
            <pc:docMk/>
            <pc:sldMk cId="4126391491" sldId="635"/>
            <ac:picMk id="14338" creationId="{E10B88A1-B3C0-4473-9E2C-DABA88A3AC9B}"/>
          </ac:picMkLst>
        </pc:picChg>
      </pc:sldChg>
      <pc:sldChg chg="addSp delSp modSp add mod">
        <pc:chgData name="Lei Wu" userId="f083b2a8aea23a2f" providerId="LiveId" clId="{C6ADE416-F8F1-4C9E-8FAB-E709C584D883}" dt="2021-01-14T03:13:17.081" v="5703" actId="20577"/>
        <pc:sldMkLst>
          <pc:docMk/>
          <pc:sldMk cId="2304997864" sldId="636"/>
        </pc:sldMkLst>
        <pc:spChg chg="del">
          <ac:chgData name="Lei Wu" userId="f083b2a8aea23a2f" providerId="LiveId" clId="{C6ADE416-F8F1-4C9E-8FAB-E709C584D883}" dt="2021-01-14T03:12:36.156" v="5690" actId="478"/>
          <ac:spMkLst>
            <pc:docMk/>
            <pc:sldMk cId="2304997864" sldId="636"/>
            <ac:spMk id="6" creationId="{9DA74013-E518-4560-A30E-31EF11EDC80A}"/>
          </ac:spMkLst>
        </pc:spChg>
        <pc:spChg chg="mod">
          <ac:chgData name="Lei Wu" userId="f083b2a8aea23a2f" providerId="LiveId" clId="{C6ADE416-F8F1-4C9E-8FAB-E709C584D883}" dt="2021-01-14T03:13:17.081" v="5703" actId="20577"/>
          <ac:spMkLst>
            <pc:docMk/>
            <pc:sldMk cId="2304997864" sldId="636"/>
            <ac:spMk id="7" creationId="{F5A6B3C6-30E8-40B4-926B-9A5D59E91ADD}"/>
          </ac:spMkLst>
        </pc:spChg>
        <pc:picChg chg="del">
          <ac:chgData name="Lei Wu" userId="f083b2a8aea23a2f" providerId="LiveId" clId="{C6ADE416-F8F1-4C9E-8FAB-E709C584D883}" dt="2021-01-14T03:12:36.156" v="5690" actId="478"/>
          <ac:picMkLst>
            <pc:docMk/>
            <pc:sldMk cId="2304997864" sldId="636"/>
            <ac:picMk id="5" creationId="{FAEA75E3-358C-4ADC-8876-3F2D9C2B2F58}"/>
          </ac:picMkLst>
        </pc:picChg>
        <pc:picChg chg="add mod">
          <ac:chgData name="Lei Wu" userId="f083b2a8aea23a2f" providerId="LiveId" clId="{C6ADE416-F8F1-4C9E-8FAB-E709C584D883}" dt="2021-01-14T03:12:45.592" v="5693" actId="1076"/>
          <ac:picMkLst>
            <pc:docMk/>
            <pc:sldMk cId="2304997864" sldId="636"/>
            <ac:picMk id="18434" creationId="{3510FE54-95DF-43DA-B5A6-782112B34E3A}"/>
          </ac:picMkLst>
        </pc:picChg>
      </pc:sldChg>
      <pc:sldChg chg="add">
        <pc:chgData name="Lei Wu" userId="f083b2a8aea23a2f" providerId="LiveId" clId="{C6ADE416-F8F1-4C9E-8FAB-E709C584D883}" dt="2021-01-14T03:56:54.835" v="5908"/>
        <pc:sldMkLst>
          <pc:docMk/>
          <pc:sldMk cId="1452464875" sldId="637"/>
        </pc:sldMkLst>
      </pc:sldChg>
      <pc:sldChg chg="addSp delSp modSp add del mod">
        <pc:chgData name="Lei Wu" userId="f083b2a8aea23a2f" providerId="LiveId" clId="{C6ADE416-F8F1-4C9E-8FAB-E709C584D883}" dt="2021-01-14T03:56:51.741" v="5907" actId="2696"/>
        <pc:sldMkLst>
          <pc:docMk/>
          <pc:sldMk cId="2792125913" sldId="637"/>
        </pc:sldMkLst>
        <pc:spChg chg="del">
          <ac:chgData name="Lei Wu" userId="f083b2a8aea23a2f" providerId="LiveId" clId="{C6ADE416-F8F1-4C9E-8FAB-E709C584D883}" dt="2021-01-14T03:22:26.588" v="5788" actId="478"/>
          <ac:spMkLst>
            <pc:docMk/>
            <pc:sldMk cId="2792125913" sldId="637"/>
            <ac:spMk id="3" creationId="{092AE80C-F400-4672-AEDD-1366366FD929}"/>
          </ac:spMkLst>
        </pc:spChg>
        <pc:spChg chg="del">
          <ac:chgData name="Lei Wu" userId="f083b2a8aea23a2f" providerId="LiveId" clId="{C6ADE416-F8F1-4C9E-8FAB-E709C584D883}" dt="2021-01-14T03:22:23.127" v="5787" actId="478"/>
          <ac:spMkLst>
            <pc:docMk/>
            <pc:sldMk cId="2792125913" sldId="637"/>
            <ac:spMk id="6" creationId="{9DA74013-E518-4560-A30E-31EF11EDC80A}"/>
          </ac:spMkLst>
        </pc:spChg>
        <pc:spChg chg="mod">
          <ac:chgData name="Lei Wu" userId="f083b2a8aea23a2f" providerId="LiveId" clId="{C6ADE416-F8F1-4C9E-8FAB-E709C584D883}" dt="2021-01-14T03:22:09.290" v="5786" actId="20577"/>
          <ac:spMkLst>
            <pc:docMk/>
            <pc:sldMk cId="2792125913" sldId="637"/>
            <ac:spMk id="7" creationId="{F5A6B3C6-30E8-40B4-926B-9A5D59E91ADD}"/>
          </ac:spMkLst>
        </pc:spChg>
        <pc:spChg chg="add mod">
          <ac:chgData name="Lei Wu" userId="f083b2a8aea23a2f" providerId="LiveId" clId="{C6ADE416-F8F1-4C9E-8FAB-E709C584D883}" dt="2021-01-14T03:24:08.493" v="5796" actId="255"/>
          <ac:spMkLst>
            <pc:docMk/>
            <pc:sldMk cId="2792125913" sldId="637"/>
            <ac:spMk id="8" creationId="{BC155EE6-D000-4A51-97F0-C1004D652009}"/>
          </ac:spMkLst>
        </pc:spChg>
        <pc:spChg chg="add mod">
          <ac:chgData name="Lei Wu" userId="f083b2a8aea23a2f" providerId="LiveId" clId="{C6ADE416-F8F1-4C9E-8FAB-E709C584D883}" dt="2021-01-14T03:22:44.770" v="5793" actId="14100"/>
          <ac:spMkLst>
            <pc:docMk/>
            <pc:sldMk cId="2792125913" sldId="637"/>
            <ac:spMk id="10" creationId="{90D08CD2-DA4B-4F7E-B54C-B78EE57DC691}"/>
          </ac:spMkLst>
        </pc:spChg>
        <pc:spChg chg="add del mod">
          <ac:chgData name="Lei Wu" userId="f083b2a8aea23a2f" providerId="LiveId" clId="{C6ADE416-F8F1-4C9E-8FAB-E709C584D883}" dt="2021-01-14T03:24:47.674" v="5798"/>
          <ac:spMkLst>
            <pc:docMk/>
            <pc:sldMk cId="2792125913" sldId="637"/>
            <ac:spMk id="11" creationId="{CD9533BE-502F-4BAA-9227-0C7A9B1A5D99}"/>
          </ac:spMkLst>
        </pc:spChg>
        <pc:spChg chg="add del mod">
          <ac:chgData name="Lei Wu" userId="f083b2a8aea23a2f" providerId="LiveId" clId="{C6ADE416-F8F1-4C9E-8FAB-E709C584D883}" dt="2021-01-14T03:24:47.674" v="5798"/>
          <ac:spMkLst>
            <pc:docMk/>
            <pc:sldMk cId="2792125913" sldId="637"/>
            <ac:spMk id="13" creationId="{A7110701-EC3B-47D6-978F-8061ED134502}"/>
          </ac:spMkLst>
        </pc:spChg>
        <pc:picChg chg="add mod">
          <ac:chgData name="Lei Wu" userId="f083b2a8aea23a2f" providerId="LiveId" clId="{C6ADE416-F8F1-4C9E-8FAB-E709C584D883}" dt="2021-01-14T03:22:50.232" v="5794" actId="1076"/>
          <ac:picMkLst>
            <pc:docMk/>
            <pc:sldMk cId="2792125913" sldId="637"/>
            <ac:picMk id="9" creationId="{1C67931B-B742-4284-8015-477B2A68A560}"/>
          </ac:picMkLst>
        </pc:picChg>
        <pc:picChg chg="add del mod">
          <ac:chgData name="Lei Wu" userId="f083b2a8aea23a2f" providerId="LiveId" clId="{C6ADE416-F8F1-4C9E-8FAB-E709C584D883}" dt="2021-01-14T03:24:47.674" v="5798"/>
          <ac:picMkLst>
            <pc:docMk/>
            <pc:sldMk cId="2792125913" sldId="637"/>
            <ac:picMk id="12" creationId="{9688E8B3-7BE7-4A8A-94BB-BD50E4F07DAC}"/>
          </ac:picMkLst>
        </pc:picChg>
      </pc:sldChg>
      <pc:sldChg chg="addSp delSp modSp add del mod">
        <pc:chgData name="Lei Wu" userId="f083b2a8aea23a2f" providerId="LiveId" clId="{C6ADE416-F8F1-4C9E-8FAB-E709C584D883}" dt="2021-01-14T03:56:51.741" v="5907" actId="2696"/>
        <pc:sldMkLst>
          <pc:docMk/>
          <pc:sldMk cId="1476754283" sldId="638"/>
        </pc:sldMkLst>
        <pc:spChg chg="add mod">
          <ac:chgData name="Lei Wu" userId="f083b2a8aea23a2f" providerId="LiveId" clId="{C6ADE416-F8F1-4C9E-8FAB-E709C584D883}" dt="2021-01-14T03:33:24.863" v="5894" actId="5793"/>
          <ac:spMkLst>
            <pc:docMk/>
            <pc:sldMk cId="1476754283" sldId="638"/>
            <ac:spMk id="2" creationId="{8523B2EF-AAC4-435F-8B75-EE0737B57CC6}"/>
          </ac:spMkLst>
        </pc:spChg>
        <pc:spChg chg="mod">
          <ac:chgData name="Lei Wu" userId="f083b2a8aea23a2f" providerId="LiveId" clId="{C6ADE416-F8F1-4C9E-8FAB-E709C584D883}" dt="2021-01-14T03:24:58.018" v="5811" actId="20577"/>
          <ac:spMkLst>
            <pc:docMk/>
            <pc:sldMk cId="1476754283" sldId="638"/>
            <ac:spMk id="7" creationId="{F5A6B3C6-30E8-40B4-926B-9A5D59E91ADD}"/>
          </ac:spMkLst>
        </pc:spChg>
        <pc:spChg chg="del">
          <ac:chgData name="Lei Wu" userId="f083b2a8aea23a2f" providerId="LiveId" clId="{C6ADE416-F8F1-4C9E-8FAB-E709C584D883}" dt="2021-01-14T03:25:11.821" v="5814" actId="478"/>
          <ac:spMkLst>
            <pc:docMk/>
            <pc:sldMk cId="1476754283" sldId="638"/>
            <ac:spMk id="8" creationId="{BC155EE6-D000-4A51-97F0-C1004D652009}"/>
          </ac:spMkLst>
        </pc:spChg>
        <pc:spChg chg="del">
          <ac:chgData name="Lei Wu" userId="f083b2a8aea23a2f" providerId="LiveId" clId="{C6ADE416-F8F1-4C9E-8FAB-E709C584D883}" dt="2021-01-14T03:25:07.152" v="5813" actId="478"/>
          <ac:spMkLst>
            <pc:docMk/>
            <pc:sldMk cId="1476754283" sldId="638"/>
            <ac:spMk id="10" creationId="{90D08CD2-DA4B-4F7E-B54C-B78EE57DC691}"/>
          </ac:spMkLst>
        </pc:spChg>
        <pc:picChg chg="del">
          <ac:chgData name="Lei Wu" userId="f083b2a8aea23a2f" providerId="LiveId" clId="{C6ADE416-F8F1-4C9E-8FAB-E709C584D883}" dt="2021-01-14T03:25:03.727" v="5812" actId="478"/>
          <ac:picMkLst>
            <pc:docMk/>
            <pc:sldMk cId="1476754283" sldId="638"/>
            <ac:picMk id="9" creationId="{1C67931B-B742-4284-8015-477B2A68A560}"/>
          </ac:picMkLst>
        </pc:picChg>
      </pc:sldChg>
      <pc:sldChg chg="add">
        <pc:chgData name="Lei Wu" userId="f083b2a8aea23a2f" providerId="LiveId" clId="{C6ADE416-F8F1-4C9E-8FAB-E709C584D883}" dt="2021-01-14T03:56:54.835" v="5908"/>
        <pc:sldMkLst>
          <pc:docMk/>
          <pc:sldMk cId="3813744801" sldId="638"/>
        </pc:sldMkLst>
      </pc:sldChg>
      <pc:sldChg chg="addSp delSp modSp add del mod">
        <pc:chgData name="Lei Wu" userId="f083b2a8aea23a2f" providerId="LiveId" clId="{C6ADE416-F8F1-4C9E-8FAB-E709C584D883}" dt="2021-01-14T03:56:51.741" v="5907" actId="2696"/>
        <pc:sldMkLst>
          <pc:docMk/>
          <pc:sldMk cId="1539984407" sldId="639"/>
        </pc:sldMkLst>
        <pc:spChg chg="del">
          <ac:chgData name="Lei Wu" userId="f083b2a8aea23a2f" providerId="LiveId" clId="{C6ADE416-F8F1-4C9E-8FAB-E709C584D883}" dt="2021-01-14T03:28:52.685" v="5823" actId="478"/>
          <ac:spMkLst>
            <pc:docMk/>
            <pc:sldMk cId="1539984407" sldId="639"/>
            <ac:spMk id="2" creationId="{8523B2EF-AAC4-435F-8B75-EE0737B57CC6}"/>
          </ac:spMkLst>
        </pc:spChg>
        <pc:spChg chg="add del mod">
          <ac:chgData name="Lei Wu" userId="f083b2a8aea23a2f" providerId="LiveId" clId="{C6ADE416-F8F1-4C9E-8FAB-E709C584D883}" dt="2021-01-14T03:28:57.034" v="5824" actId="478"/>
          <ac:spMkLst>
            <pc:docMk/>
            <pc:sldMk cId="1539984407" sldId="639"/>
            <ac:spMk id="3" creationId="{BE5B98CA-FCA2-4173-9D27-3DA7BCA7203C}"/>
          </ac:spMkLst>
        </pc:spChg>
        <pc:spChg chg="del mod">
          <ac:chgData name="Lei Wu" userId="f083b2a8aea23a2f" providerId="LiveId" clId="{C6ADE416-F8F1-4C9E-8FAB-E709C584D883}" dt="2021-01-14T03:33:03.842" v="5879" actId="478"/>
          <ac:spMkLst>
            <pc:docMk/>
            <pc:sldMk cId="1539984407" sldId="639"/>
            <ac:spMk id="7" creationId="{F5A6B3C6-30E8-40B4-926B-9A5D59E91ADD}"/>
          </ac:spMkLst>
        </pc:spChg>
        <pc:picChg chg="add del mod">
          <ac:chgData name="Lei Wu" userId="f083b2a8aea23a2f" providerId="LiveId" clId="{C6ADE416-F8F1-4C9E-8FAB-E709C584D883}" dt="2021-01-14T03:32:49.325" v="5875" actId="478"/>
          <ac:picMkLst>
            <pc:docMk/>
            <pc:sldMk cId="1539984407" sldId="639"/>
            <ac:picMk id="6" creationId="{6A7610A2-00B7-4EAC-AC6A-C33B8AFE0317}"/>
          </ac:picMkLst>
        </pc:picChg>
        <pc:picChg chg="add mod">
          <ac:chgData name="Lei Wu" userId="f083b2a8aea23a2f" providerId="LiveId" clId="{C6ADE416-F8F1-4C9E-8FAB-E709C584D883}" dt="2021-01-14T03:33:14.741" v="5883" actId="1076"/>
          <ac:picMkLst>
            <pc:docMk/>
            <pc:sldMk cId="1539984407" sldId="639"/>
            <ac:picMk id="20482" creationId="{FC982347-5C6B-4A0F-94FD-7A5BE9BE637A}"/>
          </ac:picMkLst>
        </pc:picChg>
      </pc:sldChg>
      <pc:sldChg chg="add">
        <pc:chgData name="Lei Wu" userId="f083b2a8aea23a2f" providerId="LiveId" clId="{C6ADE416-F8F1-4C9E-8FAB-E709C584D883}" dt="2021-01-14T03:56:54.835" v="5908"/>
        <pc:sldMkLst>
          <pc:docMk/>
          <pc:sldMk cId="3962625865" sldId="639"/>
        </pc:sldMkLst>
      </pc:sldChg>
      <pc:sldChg chg="addSp delSp modSp add del mod">
        <pc:chgData name="Lei Wu" userId="f083b2a8aea23a2f" providerId="LiveId" clId="{C6ADE416-F8F1-4C9E-8FAB-E709C584D883}" dt="2021-01-14T03:34:59.390" v="5895" actId="47"/>
        <pc:sldMkLst>
          <pc:docMk/>
          <pc:sldMk cId="21314063" sldId="640"/>
        </pc:sldMkLst>
        <pc:spChg chg="mod">
          <ac:chgData name="Lei Wu" userId="f083b2a8aea23a2f" providerId="LiveId" clId="{C6ADE416-F8F1-4C9E-8FAB-E709C584D883}" dt="2021-01-14T03:30:03.324" v="5874" actId="20577"/>
          <ac:spMkLst>
            <pc:docMk/>
            <pc:sldMk cId="21314063" sldId="640"/>
            <ac:spMk id="7" creationId="{F5A6B3C6-30E8-40B4-926B-9A5D59E91ADD}"/>
          </ac:spMkLst>
        </pc:spChg>
        <pc:picChg chg="add mod">
          <ac:chgData name="Lei Wu" userId="f083b2a8aea23a2f" providerId="LiveId" clId="{C6ADE416-F8F1-4C9E-8FAB-E709C584D883}" dt="2021-01-14T03:29:49.396" v="5853"/>
          <ac:picMkLst>
            <pc:docMk/>
            <pc:sldMk cId="21314063" sldId="640"/>
            <ac:picMk id="5" creationId="{918026EA-8F4B-4099-8BF7-31F5721D8AA8}"/>
          </ac:picMkLst>
        </pc:picChg>
        <pc:picChg chg="del">
          <ac:chgData name="Lei Wu" userId="f083b2a8aea23a2f" providerId="LiveId" clId="{C6ADE416-F8F1-4C9E-8FAB-E709C584D883}" dt="2021-01-14T03:29:38.526" v="5850" actId="478"/>
          <ac:picMkLst>
            <pc:docMk/>
            <pc:sldMk cId="21314063" sldId="640"/>
            <ac:picMk id="6" creationId="{6A7610A2-00B7-4EAC-AC6A-C33B8AFE0317}"/>
          </ac:picMkLst>
        </pc:picChg>
      </pc:sldChg>
      <pc:sldChg chg="add">
        <pc:chgData name="Lei Wu" userId="f083b2a8aea23a2f" providerId="LiveId" clId="{C6ADE416-F8F1-4C9E-8FAB-E709C584D883}" dt="2021-01-14T03:56:54.835" v="5908"/>
        <pc:sldMkLst>
          <pc:docMk/>
          <pc:sldMk cId="882780496" sldId="640"/>
        </pc:sldMkLst>
      </pc:sldChg>
      <pc:sldChg chg="addSp delSp modSp add del mod">
        <pc:chgData name="Lei Wu" userId="f083b2a8aea23a2f" providerId="LiveId" clId="{C6ADE416-F8F1-4C9E-8FAB-E709C584D883}" dt="2021-01-14T03:56:51.741" v="5907" actId="2696"/>
        <pc:sldMkLst>
          <pc:docMk/>
          <pc:sldMk cId="2141206027" sldId="640"/>
        </pc:sldMkLst>
        <pc:spChg chg="del">
          <ac:chgData name="Lei Wu" userId="f083b2a8aea23a2f" providerId="LiveId" clId="{C6ADE416-F8F1-4C9E-8FAB-E709C584D883}" dt="2021-01-14T03:49:28.716" v="5901" actId="478"/>
          <ac:spMkLst>
            <pc:docMk/>
            <pc:sldMk cId="2141206027" sldId="640"/>
            <ac:spMk id="3" creationId="{87E73C9D-6F12-4281-AF9E-FD8369A7A0E5}"/>
          </ac:spMkLst>
        </pc:spChg>
        <pc:picChg chg="del">
          <ac:chgData name="Lei Wu" userId="f083b2a8aea23a2f" providerId="LiveId" clId="{C6ADE416-F8F1-4C9E-8FAB-E709C584D883}" dt="2021-01-14T03:49:19.454" v="5899" actId="478"/>
          <ac:picMkLst>
            <pc:docMk/>
            <pc:sldMk cId="2141206027" sldId="640"/>
            <ac:picMk id="14342" creationId="{75B7A777-176B-4BF0-8417-5DCE298BB53D}"/>
          </ac:picMkLst>
        </pc:picChg>
        <pc:picChg chg="add mod">
          <ac:chgData name="Lei Wu" userId="f083b2a8aea23a2f" providerId="LiveId" clId="{C6ADE416-F8F1-4C9E-8FAB-E709C584D883}" dt="2021-01-14T03:49:43.343" v="5906" actId="1076"/>
          <ac:picMkLst>
            <pc:docMk/>
            <pc:sldMk cId="2141206027" sldId="640"/>
            <ac:picMk id="23554" creationId="{44626199-7834-4136-BDF3-C4AEAB16A67C}"/>
          </ac:picMkLst>
        </pc:picChg>
      </pc:sldChg>
      <pc:sldChg chg="modSp add mod">
        <pc:chgData name="Lei Wu" userId="f083b2a8aea23a2f" providerId="LiveId" clId="{C6ADE416-F8F1-4C9E-8FAB-E709C584D883}" dt="2021-01-14T03:59:20.618" v="5982" actId="207"/>
        <pc:sldMkLst>
          <pc:docMk/>
          <pc:sldMk cId="352898844" sldId="641"/>
        </pc:sldMkLst>
        <pc:spChg chg="mod">
          <ac:chgData name="Lei Wu" userId="f083b2a8aea23a2f" providerId="LiveId" clId="{C6ADE416-F8F1-4C9E-8FAB-E709C584D883}" dt="2021-01-14T03:59:20.618" v="5982" actId="207"/>
          <ac:spMkLst>
            <pc:docMk/>
            <pc:sldMk cId="352898844" sldId="641"/>
            <ac:spMk id="6" creationId="{9DA74013-E518-4560-A30E-31EF11EDC80A}"/>
          </ac:spMkLst>
        </pc:spChg>
      </pc:sldChg>
      <pc:sldChg chg="modSp add mod">
        <pc:chgData name="Lei Wu" userId="f083b2a8aea23a2f" providerId="LiveId" clId="{C6ADE416-F8F1-4C9E-8FAB-E709C584D883}" dt="2021-01-14T03:59:48.221" v="5985" actId="207"/>
        <pc:sldMkLst>
          <pc:docMk/>
          <pc:sldMk cId="2450866101" sldId="642"/>
        </pc:sldMkLst>
        <pc:spChg chg="mod">
          <ac:chgData name="Lei Wu" userId="f083b2a8aea23a2f" providerId="LiveId" clId="{C6ADE416-F8F1-4C9E-8FAB-E709C584D883}" dt="2021-01-14T03:59:48.221" v="5985" actId="207"/>
          <ac:spMkLst>
            <pc:docMk/>
            <pc:sldMk cId="2450866101" sldId="642"/>
            <ac:spMk id="6" creationId="{9DA74013-E518-4560-A30E-31EF11EDC80A}"/>
          </ac:spMkLst>
        </pc:spChg>
      </pc:sldChg>
      <pc:sldMasterChg chg="modSp mod setBg addSldLayout delSldLayout modSldLayout">
        <pc:chgData name="Lei Wu" userId="f083b2a8aea23a2f" providerId="LiveId" clId="{C6ADE416-F8F1-4C9E-8FAB-E709C584D883}" dt="2021-01-13T17:37:49.258" v="2950" actId="478"/>
        <pc:sldMasterMkLst>
          <pc:docMk/>
          <pc:sldMasterMk cId="0" sldId="2147483648"/>
        </pc:sldMasterMkLst>
        <pc:spChg chg="mod">
          <ac:chgData name="Lei Wu" userId="f083b2a8aea23a2f" providerId="LiveId" clId="{C6ADE416-F8F1-4C9E-8FAB-E709C584D883}" dt="2021-01-13T17:32:23.456" v="2882" actId="1076"/>
          <ac:spMkLst>
            <pc:docMk/>
            <pc:sldMasterMk cId="0" sldId="2147483648"/>
            <ac:spMk id="1030" creationId="{8360540E-7E03-45DB-96A5-05E9DC92F0DD}"/>
          </ac:spMkLst>
        </pc:spChg>
        <pc:spChg chg="mod">
          <ac:chgData name="Lei Wu" userId="f083b2a8aea23a2f" providerId="LiveId" clId="{C6ADE416-F8F1-4C9E-8FAB-E709C584D883}" dt="2020-12-13T14:27:46.177" v="218" actId="121"/>
          <ac:spMkLst>
            <pc:docMk/>
            <pc:sldMasterMk cId="0" sldId="2147483648"/>
            <ac:spMk id="1035" creationId="{008AB2B6-731E-4C59-B8CD-F45D687C8C21}"/>
          </ac:spMkLst>
        </pc:spChg>
        <pc:sldLayoutChg chg="delSp modSp mod setBg">
          <pc:chgData name="Lei Wu" userId="f083b2a8aea23a2f" providerId="LiveId" clId="{C6ADE416-F8F1-4C9E-8FAB-E709C584D883}" dt="2021-01-13T17:37:49.258" v="2950" actId="478"/>
          <pc:sldLayoutMkLst>
            <pc:docMk/>
            <pc:sldMasterMk cId="0" sldId="2147483648"/>
            <pc:sldLayoutMk cId="1232897917" sldId="2147483841"/>
          </pc:sldLayoutMkLst>
          <pc:spChg chg="mod">
            <ac:chgData name="Lei Wu" userId="f083b2a8aea23a2f" providerId="LiveId" clId="{C6ADE416-F8F1-4C9E-8FAB-E709C584D883}" dt="2020-12-13T18:16:11.401" v="2178" actId="20577"/>
            <ac:spMkLst>
              <pc:docMk/>
              <pc:sldMasterMk cId="0" sldId="2147483648"/>
              <pc:sldLayoutMk cId="1232897917" sldId="2147483841"/>
              <ac:spMk id="2" creationId="{A73538D3-8C78-4A59-ABF0-8B098AFE7F68}"/>
            </ac:spMkLst>
          </pc:spChg>
          <pc:spChg chg="mod">
            <ac:chgData name="Lei Wu" userId="f083b2a8aea23a2f" providerId="LiveId" clId="{C6ADE416-F8F1-4C9E-8FAB-E709C584D883}" dt="2020-12-13T18:00:39.122" v="1895" actId="2711"/>
            <ac:spMkLst>
              <pc:docMk/>
              <pc:sldMasterMk cId="0" sldId="2147483648"/>
              <pc:sldLayoutMk cId="1232897917" sldId="2147483841"/>
              <ac:spMk id="3" creationId="{B4AC0CC2-FA9A-4D3B-84C2-3DC3DA8EB6C1}"/>
            </ac:spMkLst>
          </pc:spChg>
          <pc:spChg chg="del">
            <ac:chgData name="Lei Wu" userId="f083b2a8aea23a2f" providerId="LiveId" clId="{C6ADE416-F8F1-4C9E-8FAB-E709C584D883}" dt="2021-01-13T17:37:49.258" v="2950" actId="478"/>
            <ac:spMkLst>
              <pc:docMk/>
              <pc:sldMasterMk cId="0" sldId="2147483648"/>
              <pc:sldLayoutMk cId="1232897917" sldId="2147483841"/>
              <ac:spMk id="4" creationId="{479F0BAB-4B63-4702-91AD-D8525468C3FC}"/>
            </ac:spMkLst>
          </pc:spChg>
        </pc:sldLayoutChg>
        <pc:sldLayoutChg chg="modSp mod setBg">
          <pc:chgData name="Lei Wu" userId="f083b2a8aea23a2f" providerId="LiveId" clId="{C6ADE416-F8F1-4C9E-8FAB-E709C584D883}" dt="2021-01-13T17:35:21.749" v="2939"/>
          <pc:sldLayoutMkLst>
            <pc:docMk/>
            <pc:sldMasterMk cId="0" sldId="2147483648"/>
            <pc:sldLayoutMk cId="905294607" sldId="2147483842"/>
          </pc:sldLayoutMkLst>
          <pc:spChg chg="mod">
            <ac:chgData name="Lei Wu" userId="f083b2a8aea23a2f" providerId="LiveId" clId="{C6ADE416-F8F1-4C9E-8FAB-E709C584D883}" dt="2021-01-13T17:32:12.064" v="2881" actId="1076"/>
            <ac:spMkLst>
              <pc:docMk/>
              <pc:sldMasterMk cId="0" sldId="2147483648"/>
              <pc:sldLayoutMk cId="905294607" sldId="2147483842"/>
              <ac:spMk id="2" creationId="{00000000-0000-0000-0000-000000000000}"/>
            </ac:spMkLst>
          </pc:spChg>
          <pc:spChg chg="mod">
            <ac:chgData name="Lei Wu" userId="f083b2a8aea23a2f" providerId="LiveId" clId="{C6ADE416-F8F1-4C9E-8FAB-E709C584D883}" dt="2020-12-13T14:27:37.367" v="216" actId="121"/>
            <ac:spMkLst>
              <pc:docMk/>
              <pc:sldMasterMk cId="0" sldId="2147483648"/>
              <pc:sldLayoutMk cId="905294607" sldId="2147483842"/>
              <ac:spMk id="4" creationId="{B5597E73-86E2-405E-98D4-12098AD5E0B3}"/>
            </ac:spMkLst>
          </pc:spChg>
        </pc:sldLayoutChg>
        <pc:sldLayoutChg chg="modSp mod setBg">
          <pc:chgData name="Lei Wu" userId="f083b2a8aea23a2f" providerId="LiveId" clId="{C6ADE416-F8F1-4C9E-8FAB-E709C584D883}" dt="2021-01-13T17:35:21.749" v="2939"/>
          <pc:sldLayoutMkLst>
            <pc:docMk/>
            <pc:sldMasterMk cId="0" sldId="2147483648"/>
            <pc:sldLayoutMk cId="3930443101" sldId="2147483843"/>
          </pc:sldLayoutMkLst>
          <pc:spChg chg="mod">
            <ac:chgData name="Lei Wu" userId="f083b2a8aea23a2f" providerId="LiveId" clId="{C6ADE416-F8F1-4C9E-8FAB-E709C584D883}" dt="2020-12-13T14:27:33.357" v="215" actId="121"/>
            <ac:spMkLst>
              <pc:docMk/>
              <pc:sldMasterMk cId="0" sldId="2147483648"/>
              <pc:sldLayoutMk cId="3930443101" sldId="2147483843"/>
              <ac:spMk id="4" creationId="{98C05FBB-AF79-4D1B-9981-39A5133F44D6}"/>
            </ac:spMkLst>
          </pc:spChg>
        </pc:sldLayoutChg>
        <pc:sldLayoutChg chg="modSp mod setBg">
          <pc:chgData name="Lei Wu" userId="f083b2a8aea23a2f" providerId="LiveId" clId="{C6ADE416-F8F1-4C9E-8FAB-E709C584D883}" dt="2021-01-13T17:35:21.749" v="2939"/>
          <pc:sldLayoutMkLst>
            <pc:docMk/>
            <pc:sldMasterMk cId="0" sldId="2147483648"/>
            <pc:sldLayoutMk cId="3923730865" sldId="2147483844"/>
          </pc:sldLayoutMkLst>
          <pc:spChg chg="mod">
            <ac:chgData name="Lei Wu" userId="f083b2a8aea23a2f" providerId="LiveId" clId="{C6ADE416-F8F1-4C9E-8FAB-E709C584D883}" dt="2020-12-13T14:27:27.729" v="214" actId="121"/>
            <ac:spMkLst>
              <pc:docMk/>
              <pc:sldMasterMk cId="0" sldId="2147483648"/>
              <pc:sldLayoutMk cId="3923730865" sldId="2147483844"/>
              <ac:spMk id="5" creationId="{A0A95554-8566-4342-A361-E4C9F087B472}"/>
            </ac:spMkLst>
          </pc:spChg>
        </pc:sldLayoutChg>
        <pc:sldLayoutChg chg="modSp mod setBg">
          <pc:chgData name="Lei Wu" userId="f083b2a8aea23a2f" providerId="LiveId" clId="{C6ADE416-F8F1-4C9E-8FAB-E709C584D883}" dt="2021-01-13T17:35:21.749" v="2939"/>
          <pc:sldLayoutMkLst>
            <pc:docMk/>
            <pc:sldMasterMk cId="0" sldId="2147483648"/>
            <pc:sldLayoutMk cId="2488875394" sldId="2147483845"/>
          </pc:sldLayoutMkLst>
          <pc:spChg chg="mod">
            <ac:chgData name="Lei Wu" userId="f083b2a8aea23a2f" providerId="LiveId" clId="{C6ADE416-F8F1-4C9E-8FAB-E709C584D883}" dt="2020-12-13T14:27:22.432" v="213" actId="121"/>
            <ac:spMkLst>
              <pc:docMk/>
              <pc:sldMasterMk cId="0" sldId="2147483648"/>
              <pc:sldLayoutMk cId="2488875394" sldId="2147483845"/>
              <ac:spMk id="7" creationId="{B6C64BF4-A216-400E-B6BB-9984D595F58B}"/>
            </ac:spMkLst>
          </pc:spChg>
        </pc:sldLayoutChg>
        <pc:sldLayoutChg chg="modSp mod setBg">
          <pc:chgData name="Lei Wu" userId="f083b2a8aea23a2f" providerId="LiveId" clId="{C6ADE416-F8F1-4C9E-8FAB-E709C584D883}" dt="2021-01-13T17:35:21.749" v="2939"/>
          <pc:sldLayoutMkLst>
            <pc:docMk/>
            <pc:sldMasterMk cId="0" sldId="2147483648"/>
            <pc:sldLayoutMk cId="3437778780" sldId="2147483846"/>
          </pc:sldLayoutMkLst>
          <pc:spChg chg="mod">
            <ac:chgData name="Lei Wu" userId="f083b2a8aea23a2f" providerId="LiveId" clId="{C6ADE416-F8F1-4C9E-8FAB-E709C584D883}" dt="2020-12-13T14:27:10.148" v="210" actId="121"/>
            <ac:spMkLst>
              <pc:docMk/>
              <pc:sldMasterMk cId="0" sldId="2147483648"/>
              <pc:sldLayoutMk cId="3437778780" sldId="2147483846"/>
              <ac:spMk id="3" creationId="{3F6D84B3-11BD-46AC-9EC3-FDF11ACDC32D}"/>
            </ac:spMkLst>
          </pc:spChg>
        </pc:sldLayoutChg>
        <pc:sldLayoutChg chg="modSp mod setBg">
          <pc:chgData name="Lei Wu" userId="f083b2a8aea23a2f" providerId="LiveId" clId="{C6ADE416-F8F1-4C9E-8FAB-E709C584D883}" dt="2021-01-13T17:35:21.749" v="2939"/>
          <pc:sldLayoutMkLst>
            <pc:docMk/>
            <pc:sldMasterMk cId="0" sldId="2147483648"/>
            <pc:sldLayoutMk cId="2110982601" sldId="2147483847"/>
          </pc:sldLayoutMkLst>
          <pc:spChg chg="mod">
            <ac:chgData name="Lei Wu" userId="f083b2a8aea23a2f" providerId="LiveId" clId="{C6ADE416-F8F1-4C9E-8FAB-E709C584D883}" dt="2020-12-13T14:27:16.686" v="212" actId="121"/>
            <ac:spMkLst>
              <pc:docMk/>
              <pc:sldMasterMk cId="0" sldId="2147483648"/>
              <pc:sldLayoutMk cId="2110982601" sldId="2147483847"/>
              <ac:spMk id="2" creationId="{3B9AB2B0-A3C6-4E48-BC16-D34CF75364B5}"/>
            </ac:spMkLst>
          </pc:spChg>
        </pc:sldLayoutChg>
        <pc:sldLayoutChg chg="modSp mod setBg">
          <pc:chgData name="Lei Wu" userId="f083b2a8aea23a2f" providerId="LiveId" clId="{C6ADE416-F8F1-4C9E-8FAB-E709C584D883}" dt="2021-01-13T17:35:21.749" v="2939"/>
          <pc:sldLayoutMkLst>
            <pc:docMk/>
            <pc:sldMasterMk cId="0" sldId="2147483648"/>
            <pc:sldLayoutMk cId="428976628" sldId="2147483848"/>
          </pc:sldLayoutMkLst>
          <pc:spChg chg="mod">
            <ac:chgData name="Lei Wu" userId="f083b2a8aea23a2f" providerId="LiveId" clId="{C6ADE416-F8F1-4C9E-8FAB-E709C584D883}" dt="2020-12-13T14:27:57.770" v="220" actId="121"/>
            <ac:spMkLst>
              <pc:docMk/>
              <pc:sldMasterMk cId="0" sldId="2147483648"/>
              <pc:sldLayoutMk cId="428976628" sldId="2147483848"/>
              <ac:spMk id="5" creationId="{256C78FC-99CA-4732-A5DD-34F000959FAE}"/>
            </ac:spMkLst>
          </pc:spChg>
        </pc:sldLayoutChg>
        <pc:sldLayoutChg chg="modSp mod setBg">
          <pc:chgData name="Lei Wu" userId="f083b2a8aea23a2f" providerId="LiveId" clId="{C6ADE416-F8F1-4C9E-8FAB-E709C584D883}" dt="2021-01-13T17:35:21.749" v="2939"/>
          <pc:sldLayoutMkLst>
            <pc:docMk/>
            <pc:sldMasterMk cId="0" sldId="2147483648"/>
            <pc:sldLayoutMk cId="453319973" sldId="2147483849"/>
          </pc:sldLayoutMkLst>
          <pc:spChg chg="mod">
            <ac:chgData name="Lei Wu" userId="f083b2a8aea23a2f" providerId="LiveId" clId="{C6ADE416-F8F1-4C9E-8FAB-E709C584D883}" dt="2020-12-13T14:28:07.670" v="222" actId="121"/>
            <ac:spMkLst>
              <pc:docMk/>
              <pc:sldMasterMk cId="0" sldId="2147483648"/>
              <pc:sldLayoutMk cId="453319973" sldId="2147483849"/>
              <ac:spMk id="5" creationId="{56262058-16CF-44D7-858F-C1F8F37388FF}"/>
            </ac:spMkLst>
          </pc:spChg>
        </pc:sldLayoutChg>
        <pc:sldLayoutChg chg="modSp mod setBg">
          <pc:chgData name="Lei Wu" userId="f083b2a8aea23a2f" providerId="LiveId" clId="{C6ADE416-F8F1-4C9E-8FAB-E709C584D883}" dt="2021-01-13T17:35:21.749" v="2939"/>
          <pc:sldLayoutMkLst>
            <pc:docMk/>
            <pc:sldMasterMk cId="0" sldId="2147483648"/>
            <pc:sldLayoutMk cId="730126958" sldId="2147483850"/>
          </pc:sldLayoutMkLst>
          <pc:spChg chg="mod">
            <ac:chgData name="Lei Wu" userId="f083b2a8aea23a2f" providerId="LiveId" clId="{C6ADE416-F8F1-4C9E-8FAB-E709C584D883}" dt="2020-12-13T14:28:13.037" v="224" actId="121"/>
            <ac:spMkLst>
              <pc:docMk/>
              <pc:sldMasterMk cId="0" sldId="2147483648"/>
              <pc:sldLayoutMk cId="730126958" sldId="2147483850"/>
              <ac:spMk id="4" creationId="{23058079-81D8-49D2-A9B7-2A8831F5DF93}"/>
            </ac:spMkLst>
          </pc:spChg>
        </pc:sldLayoutChg>
        <pc:sldLayoutChg chg="modSp mod setBg">
          <pc:chgData name="Lei Wu" userId="f083b2a8aea23a2f" providerId="LiveId" clId="{C6ADE416-F8F1-4C9E-8FAB-E709C584D883}" dt="2021-01-13T17:35:21.749" v="2939"/>
          <pc:sldLayoutMkLst>
            <pc:docMk/>
            <pc:sldMasterMk cId="0" sldId="2147483648"/>
            <pc:sldLayoutMk cId="960920484" sldId="2147483851"/>
          </pc:sldLayoutMkLst>
          <pc:spChg chg="mod">
            <ac:chgData name="Lei Wu" userId="f083b2a8aea23a2f" providerId="LiveId" clId="{C6ADE416-F8F1-4C9E-8FAB-E709C584D883}" dt="2020-12-13T14:28:18.738" v="226" actId="121"/>
            <ac:spMkLst>
              <pc:docMk/>
              <pc:sldMasterMk cId="0" sldId="2147483648"/>
              <pc:sldLayoutMk cId="960920484" sldId="2147483851"/>
              <ac:spMk id="4" creationId="{6CA40709-24A8-4029-973E-019994191B00}"/>
            </ac:spMkLst>
          </pc:spChg>
        </pc:sldLayoutChg>
        <pc:sldLayoutChg chg="addSp delSp new del mod">
          <pc:chgData name="Lei Wu" userId="f083b2a8aea23a2f" providerId="LiveId" clId="{C6ADE416-F8F1-4C9E-8FAB-E709C584D883}" dt="2021-01-13T16:50:43.744" v="2744" actId="11236"/>
          <pc:sldLayoutMkLst>
            <pc:docMk/>
            <pc:sldMasterMk cId="0" sldId="2147483648"/>
            <pc:sldLayoutMk cId="3984236273" sldId="2147483852"/>
          </pc:sldLayoutMkLst>
          <pc:spChg chg="add del">
            <ac:chgData name="Lei Wu" userId="f083b2a8aea23a2f" providerId="LiveId" clId="{C6ADE416-F8F1-4C9E-8FAB-E709C584D883}" dt="2021-01-13T16:50:42.457" v="2743" actId="478"/>
            <ac:spMkLst>
              <pc:docMk/>
              <pc:sldMasterMk cId="0" sldId="2147483648"/>
              <pc:sldLayoutMk cId="3984236273" sldId="2147483852"/>
              <ac:spMk id="2" creationId="{4986FD29-495E-45DF-B4C8-275CC8430E7B}"/>
            </ac:spMkLst>
          </pc:spChg>
        </pc:sldLayoutChg>
        <pc:sldLayoutChg chg="modSp del mod">
          <pc:chgData name="Lei Wu" userId="f083b2a8aea23a2f" providerId="LiveId" clId="{C6ADE416-F8F1-4C9E-8FAB-E709C584D883}" dt="2020-12-13T17:49:49.180" v="1566" actId="47"/>
          <pc:sldLayoutMkLst>
            <pc:docMk/>
            <pc:sldMasterMk cId="0" sldId="2147483648"/>
            <pc:sldLayoutMk cId="4068628067" sldId="2147483852"/>
          </pc:sldLayoutMkLst>
          <pc:spChg chg="mod">
            <ac:chgData name="Lei Wu" userId="f083b2a8aea23a2f" providerId="LiveId" clId="{C6ADE416-F8F1-4C9E-8FAB-E709C584D883}" dt="2020-12-13T14:28:23.437" v="228" actId="121"/>
            <ac:spMkLst>
              <pc:docMk/>
              <pc:sldMasterMk cId="0" sldId="2147483648"/>
              <pc:sldLayoutMk cId="4068628067" sldId="2147483852"/>
              <ac:spMk id="4" creationId="{57DC80D5-F47D-4813-BCCB-5CE2EBB4F579}"/>
            </ac:spMkLst>
          </pc:spChg>
        </pc:sldLayoutChg>
        <pc:sldLayoutChg chg="new del mod">
          <pc:chgData name="Lei Wu" userId="f083b2a8aea23a2f" providerId="LiveId" clId="{C6ADE416-F8F1-4C9E-8FAB-E709C584D883}" dt="2021-01-13T16:50:40.838" v="2742" actId="11236"/>
          <pc:sldLayoutMkLst>
            <pc:docMk/>
            <pc:sldMasterMk cId="0" sldId="2147483648"/>
            <pc:sldLayoutMk cId="1217146035" sldId="2147483853"/>
          </pc:sldLayoutMkLst>
        </pc:sldLayoutChg>
        <pc:sldLayoutChg chg="new del mod">
          <pc:chgData name="Lei Wu" userId="f083b2a8aea23a2f" providerId="LiveId" clId="{C6ADE416-F8F1-4C9E-8FAB-E709C584D883}" dt="2021-01-13T16:49:30.677" v="2736" actId="11236"/>
          <pc:sldLayoutMkLst>
            <pc:docMk/>
            <pc:sldMasterMk cId="0" sldId="2147483648"/>
            <pc:sldLayoutMk cId="3567799394" sldId="2147483853"/>
          </pc:sldLayoutMkLst>
        </pc:sldLayoutChg>
        <pc:sldLayoutChg chg="modSp del mod">
          <pc:chgData name="Lei Wu" userId="f083b2a8aea23a2f" providerId="LiveId" clId="{C6ADE416-F8F1-4C9E-8FAB-E709C584D883}" dt="2020-12-13T13:28:05.796" v="40" actId="47"/>
          <pc:sldLayoutMkLst>
            <pc:docMk/>
            <pc:sldMasterMk cId="0" sldId="2147483648"/>
            <pc:sldLayoutMk cId="3626178633" sldId="2147483853"/>
          </pc:sldLayoutMkLst>
          <pc:spChg chg="mod">
            <ac:chgData name="Lei Wu" userId="f083b2a8aea23a2f" providerId="LiveId" clId="{C6ADE416-F8F1-4C9E-8FAB-E709C584D883}" dt="2020-12-13T13:26:12.474" v="1" actId="27636"/>
            <ac:spMkLst>
              <pc:docMk/>
              <pc:sldMasterMk cId="0" sldId="2147483648"/>
              <pc:sldLayoutMk cId="3626178633" sldId="2147483853"/>
              <ac:spMk id="7" creationId="{00000000-0000-0000-0000-000000000000}"/>
            </ac:spMkLst>
          </pc:spChg>
        </pc:sldLayoutChg>
      </pc:sldMasterChg>
      <pc:sldMasterChg chg="new del mod addSldLayout delSldLayout">
        <pc:chgData name="Lei Wu" userId="f083b2a8aea23a2f" providerId="LiveId" clId="{C6ADE416-F8F1-4C9E-8FAB-E709C584D883}" dt="2021-01-13T16:49:43.761" v="2738" actId="6938"/>
        <pc:sldMasterMkLst>
          <pc:docMk/>
          <pc:sldMasterMk cId="870162904" sldId="2147483852"/>
        </pc:sldMasterMkLst>
        <pc:sldLayoutChg chg="new del replId">
          <pc:chgData name="Lei Wu" userId="f083b2a8aea23a2f" providerId="LiveId" clId="{C6ADE416-F8F1-4C9E-8FAB-E709C584D883}" dt="2021-01-13T16:49:43.761" v="2738" actId="6938"/>
          <pc:sldLayoutMkLst>
            <pc:docMk/>
            <pc:sldMasterMk cId="870162904" sldId="2147483852"/>
            <pc:sldLayoutMk cId="2527425156" sldId="2147483853"/>
          </pc:sldLayoutMkLst>
        </pc:sldLayoutChg>
        <pc:sldLayoutChg chg="new del replId">
          <pc:chgData name="Lei Wu" userId="f083b2a8aea23a2f" providerId="LiveId" clId="{C6ADE416-F8F1-4C9E-8FAB-E709C584D883}" dt="2021-01-13T16:49:43.761" v="2738" actId="6938"/>
          <pc:sldLayoutMkLst>
            <pc:docMk/>
            <pc:sldMasterMk cId="870162904" sldId="2147483852"/>
            <pc:sldLayoutMk cId="3909273451" sldId="2147483854"/>
          </pc:sldLayoutMkLst>
        </pc:sldLayoutChg>
        <pc:sldLayoutChg chg="new del replId">
          <pc:chgData name="Lei Wu" userId="f083b2a8aea23a2f" providerId="LiveId" clId="{C6ADE416-F8F1-4C9E-8FAB-E709C584D883}" dt="2021-01-13T16:49:43.761" v="2738" actId="6938"/>
          <pc:sldLayoutMkLst>
            <pc:docMk/>
            <pc:sldMasterMk cId="870162904" sldId="2147483852"/>
            <pc:sldLayoutMk cId="298536760" sldId="2147483855"/>
          </pc:sldLayoutMkLst>
        </pc:sldLayoutChg>
        <pc:sldLayoutChg chg="new del replId">
          <pc:chgData name="Lei Wu" userId="f083b2a8aea23a2f" providerId="LiveId" clId="{C6ADE416-F8F1-4C9E-8FAB-E709C584D883}" dt="2021-01-13T16:49:43.761" v="2738" actId="6938"/>
          <pc:sldLayoutMkLst>
            <pc:docMk/>
            <pc:sldMasterMk cId="870162904" sldId="2147483852"/>
            <pc:sldLayoutMk cId="4166085147" sldId="2147483856"/>
          </pc:sldLayoutMkLst>
        </pc:sldLayoutChg>
        <pc:sldLayoutChg chg="new del replId">
          <pc:chgData name="Lei Wu" userId="f083b2a8aea23a2f" providerId="LiveId" clId="{C6ADE416-F8F1-4C9E-8FAB-E709C584D883}" dt="2021-01-13T16:49:43.761" v="2738" actId="6938"/>
          <pc:sldLayoutMkLst>
            <pc:docMk/>
            <pc:sldMasterMk cId="870162904" sldId="2147483852"/>
            <pc:sldLayoutMk cId="2231458744" sldId="2147483857"/>
          </pc:sldLayoutMkLst>
        </pc:sldLayoutChg>
        <pc:sldLayoutChg chg="new del replId">
          <pc:chgData name="Lei Wu" userId="f083b2a8aea23a2f" providerId="LiveId" clId="{C6ADE416-F8F1-4C9E-8FAB-E709C584D883}" dt="2021-01-13T16:49:43.761" v="2738" actId="6938"/>
          <pc:sldLayoutMkLst>
            <pc:docMk/>
            <pc:sldMasterMk cId="870162904" sldId="2147483852"/>
            <pc:sldLayoutMk cId="793932369" sldId="2147483858"/>
          </pc:sldLayoutMkLst>
        </pc:sldLayoutChg>
        <pc:sldLayoutChg chg="new del replId">
          <pc:chgData name="Lei Wu" userId="f083b2a8aea23a2f" providerId="LiveId" clId="{C6ADE416-F8F1-4C9E-8FAB-E709C584D883}" dt="2021-01-13T16:49:43.761" v="2738" actId="6938"/>
          <pc:sldLayoutMkLst>
            <pc:docMk/>
            <pc:sldMasterMk cId="870162904" sldId="2147483852"/>
            <pc:sldLayoutMk cId="1557661863" sldId="2147483859"/>
          </pc:sldLayoutMkLst>
        </pc:sldLayoutChg>
        <pc:sldLayoutChg chg="new del replId">
          <pc:chgData name="Lei Wu" userId="f083b2a8aea23a2f" providerId="LiveId" clId="{C6ADE416-F8F1-4C9E-8FAB-E709C584D883}" dt="2021-01-13T16:49:43.761" v="2738" actId="6938"/>
          <pc:sldLayoutMkLst>
            <pc:docMk/>
            <pc:sldMasterMk cId="870162904" sldId="2147483852"/>
            <pc:sldLayoutMk cId="852583141" sldId="2147483860"/>
          </pc:sldLayoutMkLst>
        </pc:sldLayoutChg>
        <pc:sldLayoutChg chg="new del replId">
          <pc:chgData name="Lei Wu" userId="f083b2a8aea23a2f" providerId="LiveId" clId="{C6ADE416-F8F1-4C9E-8FAB-E709C584D883}" dt="2021-01-13T16:49:43.761" v="2738" actId="6938"/>
          <pc:sldLayoutMkLst>
            <pc:docMk/>
            <pc:sldMasterMk cId="870162904" sldId="2147483852"/>
            <pc:sldLayoutMk cId="3976277361" sldId="2147483861"/>
          </pc:sldLayoutMkLst>
        </pc:sldLayoutChg>
        <pc:sldLayoutChg chg="new del replId">
          <pc:chgData name="Lei Wu" userId="f083b2a8aea23a2f" providerId="LiveId" clId="{C6ADE416-F8F1-4C9E-8FAB-E709C584D883}" dt="2021-01-13T16:49:43.761" v="2738" actId="6938"/>
          <pc:sldLayoutMkLst>
            <pc:docMk/>
            <pc:sldMasterMk cId="870162904" sldId="2147483852"/>
            <pc:sldLayoutMk cId="4251163878" sldId="2147483862"/>
          </pc:sldLayoutMkLst>
        </pc:sldLayoutChg>
        <pc:sldLayoutChg chg="new del replId">
          <pc:chgData name="Lei Wu" userId="f083b2a8aea23a2f" providerId="LiveId" clId="{C6ADE416-F8F1-4C9E-8FAB-E709C584D883}" dt="2021-01-13T16:49:43.761" v="2738" actId="6938"/>
          <pc:sldLayoutMkLst>
            <pc:docMk/>
            <pc:sldMasterMk cId="870162904" sldId="2147483852"/>
            <pc:sldLayoutMk cId="613078045" sldId="2147483863"/>
          </pc:sldLayoutMkLst>
        </pc:sldLayoutChg>
      </pc:sldMasterChg>
      <pc:sldMasterChg chg="addSp delSp modSp new mod setBg addSldLayout modSldLayout">
        <pc:chgData name="Lei Wu" userId="f083b2a8aea23a2f" providerId="LiveId" clId="{C6ADE416-F8F1-4C9E-8FAB-E709C584D883}" dt="2021-01-13T17:36:24.102" v="2949" actId="121"/>
        <pc:sldMasterMkLst>
          <pc:docMk/>
          <pc:sldMasterMk cId="3722536906" sldId="2147483852"/>
        </pc:sldMasterMkLst>
        <pc:spChg chg="del">
          <ac:chgData name="Lei Wu" userId="f083b2a8aea23a2f" providerId="LiveId" clId="{C6ADE416-F8F1-4C9E-8FAB-E709C584D883}" dt="2021-01-13T17:35:16.493" v="2938" actId="478"/>
          <ac:spMkLst>
            <pc:docMk/>
            <pc:sldMasterMk cId="3722536906" sldId="2147483852"/>
            <ac:spMk id="4" creationId="{DC309ACB-2B2C-456F-9D32-4B180BCCA4E8}"/>
          </ac:spMkLst>
        </pc:spChg>
        <pc:spChg chg="del">
          <ac:chgData name="Lei Wu" userId="f083b2a8aea23a2f" providerId="LiveId" clId="{C6ADE416-F8F1-4C9E-8FAB-E709C584D883}" dt="2021-01-13T17:35:14.593" v="2937" actId="478"/>
          <ac:spMkLst>
            <pc:docMk/>
            <pc:sldMasterMk cId="3722536906" sldId="2147483852"/>
            <ac:spMk id="5" creationId="{0C4D5744-EBB0-4F44-8C5C-10108040E502}"/>
          </ac:spMkLst>
        </pc:spChg>
        <pc:spChg chg="del">
          <ac:chgData name="Lei Wu" userId="f083b2a8aea23a2f" providerId="LiveId" clId="{C6ADE416-F8F1-4C9E-8FAB-E709C584D883}" dt="2021-01-13T17:35:05.119" v="2935" actId="478"/>
          <ac:spMkLst>
            <pc:docMk/>
            <pc:sldMasterMk cId="3722536906" sldId="2147483852"/>
            <ac:spMk id="6" creationId="{691E8F7F-11C3-49D6-A2BD-3D0702911D48}"/>
          </ac:spMkLst>
        </pc:spChg>
        <pc:spChg chg="add mod">
          <ac:chgData name="Lei Wu" userId="f083b2a8aea23a2f" providerId="LiveId" clId="{C6ADE416-F8F1-4C9E-8FAB-E709C584D883}" dt="2021-01-13T17:35:05.785" v="2936"/>
          <ac:spMkLst>
            <pc:docMk/>
            <pc:sldMasterMk cId="3722536906" sldId="2147483852"/>
            <ac:spMk id="7" creationId="{8E4C8E6E-733C-4D38-8390-BBF657AA6A87}"/>
          </ac:spMkLst>
        </pc:spChg>
        <pc:sldLayoutChg chg="modSp new mod replId setBg">
          <pc:chgData name="Lei Wu" userId="f083b2a8aea23a2f" providerId="LiveId" clId="{C6ADE416-F8F1-4C9E-8FAB-E709C584D883}" dt="2021-01-13T17:35:44.422" v="2940" actId="121"/>
          <pc:sldLayoutMkLst>
            <pc:docMk/>
            <pc:sldMasterMk cId="3722536906" sldId="2147483852"/>
            <pc:sldLayoutMk cId="3522268724" sldId="2147483853"/>
          </pc:sldLayoutMkLst>
          <pc:spChg chg="mod">
            <ac:chgData name="Lei Wu" userId="f083b2a8aea23a2f" providerId="LiveId" clId="{C6ADE416-F8F1-4C9E-8FAB-E709C584D883}" dt="2021-01-13T17:35:44.422" v="2940" actId="121"/>
            <ac:spMkLst>
              <pc:docMk/>
              <pc:sldMasterMk cId="3722536906" sldId="2147483852"/>
              <pc:sldLayoutMk cId="3522268724" sldId="2147483853"/>
              <ac:spMk id="6" creationId="{F1F0C7CC-7F64-486D-8F47-D878E65826AB}"/>
            </ac:spMkLst>
          </pc:spChg>
        </pc:sldLayoutChg>
        <pc:sldLayoutChg chg="modSp new mod replId setBg">
          <pc:chgData name="Lei Wu" userId="f083b2a8aea23a2f" providerId="LiveId" clId="{C6ADE416-F8F1-4C9E-8FAB-E709C584D883}" dt="2021-01-13T17:35:52.157" v="2941" actId="121"/>
          <pc:sldLayoutMkLst>
            <pc:docMk/>
            <pc:sldMasterMk cId="3722536906" sldId="2147483852"/>
            <pc:sldLayoutMk cId="118067591" sldId="2147483854"/>
          </pc:sldLayoutMkLst>
          <pc:spChg chg="mod">
            <ac:chgData name="Lei Wu" userId="f083b2a8aea23a2f" providerId="LiveId" clId="{C6ADE416-F8F1-4C9E-8FAB-E709C584D883}" dt="2021-01-13T17:35:52.157" v="2941" actId="121"/>
            <ac:spMkLst>
              <pc:docMk/>
              <pc:sldMasterMk cId="3722536906" sldId="2147483852"/>
              <pc:sldLayoutMk cId="118067591" sldId="2147483854"/>
              <ac:spMk id="6" creationId="{9B4B87D4-7C87-455E-BDAC-567E7CB8BE98}"/>
            </ac:spMkLst>
          </pc:spChg>
        </pc:sldLayoutChg>
        <pc:sldLayoutChg chg="modSp new mod replId setBg">
          <pc:chgData name="Lei Wu" userId="f083b2a8aea23a2f" providerId="LiveId" clId="{C6ADE416-F8F1-4C9E-8FAB-E709C584D883}" dt="2021-01-13T17:35:56.014" v="2942" actId="121"/>
          <pc:sldLayoutMkLst>
            <pc:docMk/>
            <pc:sldMasterMk cId="3722536906" sldId="2147483852"/>
            <pc:sldLayoutMk cId="2915660329" sldId="2147483855"/>
          </pc:sldLayoutMkLst>
          <pc:spChg chg="mod">
            <ac:chgData name="Lei Wu" userId="f083b2a8aea23a2f" providerId="LiveId" clId="{C6ADE416-F8F1-4C9E-8FAB-E709C584D883}" dt="2021-01-13T17:35:56.014" v="2942" actId="121"/>
            <ac:spMkLst>
              <pc:docMk/>
              <pc:sldMasterMk cId="3722536906" sldId="2147483852"/>
              <pc:sldLayoutMk cId="2915660329" sldId="2147483855"/>
              <ac:spMk id="6" creationId="{471B31CB-51D4-42E8-A87C-1BC61B72694A}"/>
            </ac:spMkLst>
          </pc:spChg>
        </pc:sldLayoutChg>
        <pc:sldLayoutChg chg="modSp new mod replId setBg">
          <pc:chgData name="Lei Wu" userId="f083b2a8aea23a2f" providerId="LiveId" clId="{C6ADE416-F8F1-4C9E-8FAB-E709C584D883}" dt="2021-01-13T17:35:59.187" v="2943" actId="121"/>
          <pc:sldLayoutMkLst>
            <pc:docMk/>
            <pc:sldMasterMk cId="3722536906" sldId="2147483852"/>
            <pc:sldLayoutMk cId="4263106348" sldId="2147483856"/>
          </pc:sldLayoutMkLst>
          <pc:spChg chg="mod">
            <ac:chgData name="Lei Wu" userId="f083b2a8aea23a2f" providerId="LiveId" clId="{C6ADE416-F8F1-4C9E-8FAB-E709C584D883}" dt="2021-01-13T17:35:59.187" v="2943" actId="121"/>
            <ac:spMkLst>
              <pc:docMk/>
              <pc:sldMasterMk cId="3722536906" sldId="2147483852"/>
              <pc:sldLayoutMk cId="4263106348" sldId="2147483856"/>
              <ac:spMk id="7" creationId="{B3B5D6C5-6BF7-42E3-8A71-8F0084BD435A}"/>
            </ac:spMkLst>
          </pc:spChg>
        </pc:sldLayoutChg>
        <pc:sldLayoutChg chg="new replId setBg">
          <pc:chgData name="Lei Wu" userId="f083b2a8aea23a2f" providerId="LiveId" clId="{C6ADE416-F8F1-4C9E-8FAB-E709C584D883}" dt="2021-01-13T17:35:21.749" v="2939"/>
          <pc:sldLayoutMkLst>
            <pc:docMk/>
            <pc:sldMasterMk cId="3722536906" sldId="2147483852"/>
            <pc:sldLayoutMk cId="3776032439" sldId="2147483857"/>
          </pc:sldLayoutMkLst>
        </pc:sldLayoutChg>
        <pc:sldLayoutChg chg="modSp new mod replId setBg">
          <pc:chgData name="Lei Wu" userId="f083b2a8aea23a2f" providerId="LiveId" clId="{C6ADE416-F8F1-4C9E-8FAB-E709C584D883}" dt="2021-01-13T17:36:04.081" v="2944" actId="121"/>
          <pc:sldLayoutMkLst>
            <pc:docMk/>
            <pc:sldMasterMk cId="3722536906" sldId="2147483852"/>
            <pc:sldLayoutMk cId="1182999704" sldId="2147483858"/>
          </pc:sldLayoutMkLst>
          <pc:spChg chg="mod">
            <ac:chgData name="Lei Wu" userId="f083b2a8aea23a2f" providerId="LiveId" clId="{C6ADE416-F8F1-4C9E-8FAB-E709C584D883}" dt="2021-01-13T17:36:04.081" v="2944" actId="121"/>
            <ac:spMkLst>
              <pc:docMk/>
              <pc:sldMasterMk cId="3722536906" sldId="2147483852"/>
              <pc:sldLayoutMk cId="1182999704" sldId="2147483858"/>
              <ac:spMk id="5" creationId="{6800F1E3-9333-47DD-8100-C03AA7E5F1C6}"/>
            </ac:spMkLst>
          </pc:spChg>
        </pc:sldLayoutChg>
        <pc:sldLayoutChg chg="modSp new mod replId setBg">
          <pc:chgData name="Lei Wu" userId="f083b2a8aea23a2f" providerId="LiveId" clId="{C6ADE416-F8F1-4C9E-8FAB-E709C584D883}" dt="2021-01-13T17:36:07.573" v="2945" actId="121"/>
          <pc:sldLayoutMkLst>
            <pc:docMk/>
            <pc:sldMasterMk cId="3722536906" sldId="2147483852"/>
            <pc:sldLayoutMk cId="869864531" sldId="2147483859"/>
          </pc:sldLayoutMkLst>
          <pc:spChg chg="mod">
            <ac:chgData name="Lei Wu" userId="f083b2a8aea23a2f" providerId="LiveId" clId="{C6ADE416-F8F1-4C9E-8FAB-E709C584D883}" dt="2021-01-13T17:36:07.573" v="2945" actId="121"/>
            <ac:spMkLst>
              <pc:docMk/>
              <pc:sldMasterMk cId="3722536906" sldId="2147483852"/>
              <pc:sldLayoutMk cId="869864531" sldId="2147483859"/>
              <ac:spMk id="4" creationId="{112D5412-C6C0-487E-9940-02C51C3CFA1E}"/>
            </ac:spMkLst>
          </pc:spChg>
        </pc:sldLayoutChg>
        <pc:sldLayoutChg chg="modSp new mod replId setBg">
          <pc:chgData name="Lei Wu" userId="f083b2a8aea23a2f" providerId="LiveId" clId="{C6ADE416-F8F1-4C9E-8FAB-E709C584D883}" dt="2021-01-13T17:36:14.099" v="2946" actId="121"/>
          <pc:sldLayoutMkLst>
            <pc:docMk/>
            <pc:sldMasterMk cId="3722536906" sldId="2147483852"/>
            <pc:sldLayoutMk cId="2403372220" sldId="2147483860"/>
          </pc:sldLayoutMkLst>
          <pc:spChg chg="mod">
            <ac:chgData name="Lei Wu" userId="f083b2a8aea23a2f" providerId="LiveId" clId="{C6ADE416-F8F1-4C9E-8FAB-E709C584D883}" dt="2021-01-13T17:36:14.099" v="2946" actId="121"/>
            <ac:spMkLst>
              <pc:docMk/>
              <pc:sldMasterMk cId="3722536906" sldId="2147483852"/>
              <pc:sldLayoutMk cId="2403372220" sldId="2147483860"/>
              <ac:spMk id="7" creationId="{302EF70E-CB80-4A6C-B58E-64349BB1EA10}"/>
            </ac:spMkLst>
          </pc:spChg>
        </pc:sldLayoutChg>
        <pc:sldLayoutChg chg="modSp new mod replId setBg">
          <pc:chgData name="Lei Wu" userId="f083b2a8aea23a2f" providerId="LiveId" clId="{C6ADE416-F8F1-4C9E-8FAB-E709C584D883}" dt="2021-01-13T17:36:17.163" v="2947" actId="121"/>
          <pc:sldLayoutMkLst>
            <pc:docMk/>
            <pc:sldMasterMk cId="3722536906" sldId="2147483852"/>
            <pc:sldLayoutMk cId="2870577896" sldId="2147483861"/>
          </pc:sldLayoutMkLst>
          <pc:spChg chg="mod">
            <ac:chgData name="Lei Wu" userId="f083b2a8aea23a2f" providerId="LiveId" clId="{C6ADE416-F8F1-4C9E-8FAB-E709C584D883}" dt="2021-01-13T17:36:17.163" v="2947" actId="121"/>
            <ac:spMkLst>
              <pc:docMk/>
              <pc:sldMasterMk cId="3722536906" sldId="2147483852"/>
              <pc:sldLayoutMk cId="2870577896" sldId="2147483861"/>
              <ac:spMk id="7" creationId="{3319B97E-696B-4472-8DB8-9AAA5588262C}"/>
            </ac:spMkLst>
          </pc:spChg>
        </pc:sldLayoutChg>
        <pc:sldLayoutChg chg="modSp new mod replId setBg">
          <pc:chgData name="Lei Wu" userId="f083b2a8aea23a2f" providerId="LiveId" clId="{C6ADE416-F8F1-4C9E-8FAB-E709C584D883}" dt="2021-01-13T17:36:20.901" v="2948" actId="121"/>
          <pc:sldLayoutMkLst>
            <pc:docMk/>
            <pc:sldMasterMk cId="3722536906" sldId="2147483852"/>
            <pc:sldLayoutMk cId="3142870736" sldId="2147483862"/>
          </pc:sldLayoutMkLst>
          <pc:spChg chg="mod">
            <ac:chgData name="Lei Wu" userId="f083b2a8aea23a2f" providerId="LiveId" clId="{C6ADE416-F8F1-4C9E-8FAB-E709C584D883}" dt="2021-01-13T17:36:20.901" v="2948" actId="121"/>
            <ac:spMkLst>
              <pc:docMk/>
              <pc:sldMasterMk cId="3722536906" sldId="2147483852"/>
              <pc:sldLayoutMk cId="3142870736" sldId="2147483862"/>
              <ac:spMk id="6" creationId="{34A7DCAB-57A9-4023-9991-EE168F993AF7}"/>
            </ac:spMkLst>
          </pc:spChg>
        </pc:sldLayoutChg>
        <pc:sldLayoutChg chg="modSp new mod replId setBg">
          <pc:chgData name="Lei Wu" userId="f083b2a8aea23a2f" providerId="LiveId" clId="{C6ADE416-F8F1-4C9E-8FAB-E709C584D883}" dt="2021-01-13T17:36:24.102" v="2949" actId="121"/>
          <pc:sldLayoutMkLst>
            <pc:docMk/>
            <pc:sldMasterMk cId="3722536906" sldId="2147483852"/>
            <pc:sldLayoutMk cId="563679962" sldId="2147483863"/>
          </pc:sldLayoutMkLst>
          <pc:spChg chg="mod">
            <ac:chgData name="Lei Wu" userId="f083b2a8aea23a2f" providerId="LiveId" clId="{C6ADE416-F8F1-4C9E-8FAB-E709C584D883}" dt="2021-01-13T17:36:24.102" v="2949" actId="121"/>
            <ac:spMkLst>
              <pc:docMk/>
              <pc:sldMasterMk cId="3722536906" sldId="2147483852"/>
              <pc:sldLayoutMk cId="563679962" sldId="2147483863"/>
              <ac:spMk id="6" creationId="{AE33C6B3-19A0-4C12-9B46-CE51922A2DA0}"/>
            </ac:spMkLst>
          </pc:spChg>
        </pc:sldLayoutChg>
      </pc:sldMasterChg>
    </pc:docChg>
  </pc:docChgLst>
  <pc:docChgLst>
    <pc:chgData name="Lei Wu" userId="f083b2a8aea23a2f" providerId="LiveId" clId="{186CAEAE-26E6-4AA9-8B4B-C18A4EA2E2BE}"/>
    <pc:docChg chg="undo custSel addSld delSld modSld sldOrd">
      <pc:chgData name="Lei Wu" userId="f083b2a8aea23a2f" providerId="LiveId" clId="{186CAEAE-26E6-4AA9-8B4B-C18A4EA2E2BE}" dt="2021-03-03T10:34:34.720" v="2051"/>
      <pc:docMkLst>
        <pc:docMk/>
      </pc:docMkLst>
      <pc:sldChg chg="add del">
        <pc:chgData name="Lei Wu" userId="f083b2a8aea23a2f" providerId="LiveId" clId="{186CAEAE-26E6-4AA9-8B4B-C18A4EA2E2BE}" dt="2021-03-02T02:24:28.539" v="1937"/>
        <pc:sldMkLst>
          <pc:docMk/>
          <pc:sldMk cId="277372714" sldId="257"/>
        </pc:sldMkLst>
      </pc:sldChg>
      <pc:sldChg chg="add del modTransition">
        <pc:chgData name="Lei Wu" userId="f083b2a8aea23a2f" providerId="LiveId" clId="{186CAEAE-26E6-4AA9-8B4B-C18A4EA2E2BE}" dt="2021-03-02T02:24:28.539" v="1937"/>
        <pc:sldMkLst>
          <pc:docMk/>
          <pc:sldMk cId="3391524159" sldId="263"/>
        </pc:sldMkLst>
      </pc:sldChg>
      <pc:sldChg chg="add del">
        <pc:chgData name="Lei Wu" userId="f083b2a8aea23a2f" providerId="LiveId" clId="{186CAEAE-26E6-4AA9-8B4B-C18A4EA2E2BE}" dt="2021-03-02T02:24:28.539" v="1937"/>
        <pc:sldMkLst>
          <pc:docMk/>
          <pc:sldMk cId="2243189380" sldId="265"/>
        </pc:sldMkLst>
      </pc:sldChg>
      <pc:sldChg chg="add del">
        <pc:chgData name="Lei Wu" userId="f083b2a8aea23a2f" providerId="LiveId" clId="{186CAEAE-26E6-4AA9-8B4B-C18A4EA2E2BE}" dt="2021-03-02T02:24:28.539" v="1937"/>
        <pc:sldMkLst>
          <pc:docMk/>
          <pc:sldMk cId="221831842" sldId="266"/>
        </pc:sldMkLst>
      </pc:sldChg>
      <pc:sldChg chg="delSp mod">
        <pc:chgData name="Lei Wu" userId="f083b2a8aea23a2f" providerId="LiveId" clId="{186CAEAE-26E6-4AA9-8B4B-C18A4EA2E2BE}" dt="2021-03-01T15:13:22.479" v="1839" actId="478"/>
        <pc:sldMkLst>
          <pc:docMk/>
          <pc:sldMk cId="0" sldId="374"/>
        </pc:sldMkLst>
        <pc:spChg chg="del">
          <ac:chgData name="Lei Wu" userId="f083b2a8aea23a2f" providerId="LiveId" clId="{186CAEAE-26E6-4AA9-8B4B-C18A4EA2E2BE}" dt="2021-03-01T15:13:22.479" v="1839" actId="478"/>
          <ac:spMkLst>
            <pc:docMk/>
            <pc:sldMk cId="0" sldId="374"/>
            <ac:spMk id="4" creationId="{A7856E3B-D3C0-4963-8550-23F30A3A77CB}"/>
          </ac:spMkLst>
        </pc:spChg>
      </pc:sldChg>
      <pc:sldChg chg="modSp add mod modTransition">
        <pc:chgData name="Lei Wu" userId="f083b2a8aea23a2f" providerId="LiveId" clId="{186CAEAE-26E6-4AA9-8B4B-C18A4EA2E2BE}" dt="2021-02-28T06:45:05.879" v="54" actId="14100"/>
        <pc:sldMkLst>
          <pc:docMk/>
          <pc:sldMk cId="3568693240" sldId="385"/>
        </pc:sldMkLst>
        <pc:spChg chg="mod">
          <ac:chgData name="Lei Wu" userId="f083b2a8aea23a2f" providerId="LiveId" clId="{186CAEAE-26E6-4AA9-8B4B-C18A4EA2E2BE}" dt="2021-02-28T06:16:44.021" v="26" actId="1076"/>
          <ac:spMkLst>
            <pc:docMk/>
            <pc:sldMk cId="3568693240" sldId="385"/>
            <ac:spMk id="5" creationId="{64D0269D-10DB-47E0-AF1C-3E3BF547194C}"/>
          </ac:spMkLst>
        </pc:spChg>
        <pc:spChg chg="mod">
          <ac:chgData name="Lei Wu" userId="f083b2a8aea23a2f" providerId="LiveId" clId="{186CAEAE-26E6-4AA9-8B4B-C18A4EA2E2BE}" dt="2021-02-28T06:45:05.879" v="54" actId="14100"/>
          <ac:spMkLst>
            <pc:docMk/>
            <pc:sldMk cId="3568693240" sldId="385"/>
            <ac:spMk id="7169" creationId="{594648AB-3D65-8344-9D02-687EEC1BCA81}"/>
          </ac:spMkLst>
        </pc:spChg>
        <pc:grpChg chg="mod">
          <ac:chgData name="Lei Wu" userId="f083b2a8aea23a2f" providerId="LiveId" clId="{186CAEAE-26E6-4AA9-8B4B-C18A4EA2E2BE}" dt="2021-02-28T06:16:54.158" v="29" actId="1076"/>
          <ac:grpSpMkLst>
            <pc:docMk/>
            <pc:sldMk cId="3568693240" sldId="385"/>
            <ac:grpSpMk id="4" creationId="{CAA56D20-0097-49E6-92AB-D835F9EA1DAE}"/>
          </ac:grpSpMkLst>
        </pc:grpChg>
        <pc:picChg chg="mod ord">
          <ac:chgData name="Lei Wu" userId="f083b2a8aea23a2f" providerId="LiveId" clId="{186CAEAE-26E6-4AA9-8B4B-C18A4EA2E2BE}" dt="2021-02-28T06:16:49.198" v="28" actId="167"/>
          <ac:picMkLst>
            <pc:docMk/>
            <pc:sldMk cId="3568693240" sldId="385"/>
            <ac:picMk id="26" creationId="{84DA99FF-1912-489D-8B78-8798225CD0D8}"/>
          </ac:picMkLst>
        </pc:picChg>
      </pc:sldChg>
      <pc:sldChg chg="modSp add mod modTransition">
        <pc:chgData name="Lei Wu" userId="f083b2a8aea23a2f" providerId="LiveId" clId="{186CAEAE-26E6-4AA9-8B4B-C18A4EA2E2BE}" dt="2021-02-28T06:45:29.392" v="58" actId="14100"/>
        <pc:sldMkLst>
          <pc:docMk/>
          <pc:sldMk cId="952510165" sldId="387"/>
        </pc:sldMkLst>
        <pc:spChg chg="mod">
          <ac:chgData name="Lei Wu" userId="f083b2a8aea23a2f" providerId="LiveId" clId="{186CAEAE-26E6-4AA9-8B4B-C18A4EA2E2BE}" dt="2021-02-28T06:21:09.696" v="33" actId="404"/>
          <ac:spMkLst>
            <pc:docMk/>
            <pc:sldMk cId="952510165" sldId="387"/>
            <ac:spMk id="5" creationId="{64D0269D-10DB-47E0-AF1C-3E3BF547194C}"/>
          </ac:spMkLst>
        </pc:spChg>
        <pc:spChg chg="mod">
          <ac:chgData name="Lei Wu" userId="f083b2a8aea23a2f" providerId="LiveId" clId="{186CAEAE-26E6-4AA9-8B4B-C18A4EA2E2BE}" dt="2021-02-28T06:45:29.392" v="58" actId="14100"/>
          <ac:spMkLst>
            <pc:docMk/>
            <pc:sldMk cId="952510165" sldId="387"/>
            <ac:spMk id="7169" creationId="{594648AB-3D65-8344-9D02-687EEC1BCA81}"/>
          </ac:spMkLst>
        </pc:spChg>
      </pc:sldChg>
      <pc:sldChg chg="modSp add mod modTransition">
        <pc:chgData name="Lei Wu" userId="f083b2a8aea23a2f" providerId="LiveId" clId="{186CAEAE-26E6-4AA9-8B4B-C18A4EA2E2BE}" dt="2021-02-28T06:45:43.740" v="62" actId="1076"/>
        <pc:sldMkLst>
          <pc:docMk/>
          <pc:sldMk cId="1141855576" sldId="388"/>
        </pc:sldMkLst>
        <pc:spChg chg="mod">
          <ac:chgData name="Lei Wu" userId="f083b2a8aea23a2f" providerId="LiveId" clId="{186CAEAE-26E6-4AA9-8B4B-C18A4EA2E2BE}" dt="2021-02-28T06:45:39.619" v="61" actId="14100"/>
          <ac:spMkLst>
            <pc:docMk/>
            <pc:sldMk cId="1141855576" sldId="388"/>
            <ac:spMk id="7169" creationId="{594648AB-3D65-8344-9D02-687EEC1BCA81}"/>
          </ac:spMkLst>
        </pc:spChg>
        <pc:graphicFrameChg chg="mod">
          <ac:chgData name="Lei Wu" userId="f083b2a8aea23a2f" providerId="LiveId" clId="{186CAEAE-26E6-4AA9-8B4B-C18A4EA2E2BE}" dt="2021-02-28T06:45:43.740" v="62" actId="1076"/>
          <ac:graphicFrameMkLst>
            <pc:docMk/>
            <pc:sldMk cId="1141855576" sldId="388"/>
            <ac:graphicFrameMk id="6" creationId="{83A8472B-933A-40F4-89C5-205524FEA4D4}"/>
          </ac:graphicFrameMkLst>
        </pc:graphicFrameChg>
      </pc:sldChg>
      <pc:sldChg chg="modSp add mod modTransition">
        <pc:chgData name="Lei Wu" userId="f083b2a8aea23a2f" providerId="LiveId" clId="{186CAEAE-26E6-4AA9-8B4B-C18A4EA2E2BE}" dt="2021-02-28T06:47:00.400" v="117" actId="14100"/>
        <pc:sldMkLst>
          <pc:docMk/>
          <pc:sldMk cId="2650861674" sldId="391"/>
        </pc:sldMkLst>
        <pc:spChg chg="mod">
          <ac:chgData name="Lei Wu" userId="f083b2a8aea23a2f" providerId="LiveId" clId="{186CAEAE-26E6-4AA9-8B4B-C18A4EA2E2BE}" dt="2021-02-28T06:21:23.850" v="36" actId="404"/>
          <ac:spMkLst>
            <pc:docMk/>
            <pc:sldMk cId="2650861674" sldId="391"/>
            <ac:spMk id="5" creationId="{64D0269D-10DB-47E0-AF1C-3E3BF547194C}"/>
          </ac:spMkLst>
        </pc:spChg>
        <pc:spChg chg="mod">
          <ac:chgData name="Lei Wu" userId="f083b2a8aea23a2f" providerId="LiveId" clId="{186CAEAE-26E6-4AA9-8B4B-C18A4EA2E2BE}" dt="2021-02-28T06:47:00.400" v="117" actId="14100"/>
          <ac:spMkLst>
            <pc:docMk/>
            <pc:sldMk cId="2650861674" sldId="391"/>
            <ac:spMk id="7169" creationId="{594648AB-3D65-8344-9D02-687EEC1BCA81}"/>
          </ac:spMkLst>
        </pc:spChg>
      </pc:sldChg>
      <pc:sldChg chg="modSp add mod modTransition">
        <pc:chgData name="Lei Wu" userId="f083b2a8aea23a2f" providerId="LiveId" clId="{186CAEAE-26E6-4AA9-8B4B-C18A4EA2E2BE}" dt="2021-02-28T06:47:17.341" v="120" actId="14100"/>
        <pc:sldMkLst>
          <pc:docMk/>
          <pc:sldMk cId="1608892270" sldId="392"/>
        </pc:sldMkLst>
        <pc:spChg chg="mod">
          <ac:chgData name="Lei Wu" userId="f083b2a8aea23a2f" providerId="LiveId" clId="{186CAEAE-26E6-4AA9-8B4B-C18A4EA2E2BE}" dt="2021-02-28T06:21:30.928" v="38" actId="404"/>
          <ac:spMkLst>
            <pc:docMk/>
            <pc:sldMk cId="1608892270" sldId="392"/>
            <ac:spMk id="5" creationId="{64D0269D-10DB-47E0-AF1C-3E3BF547194C}"/>
          </ac:spMkLst>
        </pc:spChg>
        <pc:spChg chg="mod">
          <ac:chgData name="Lei Wu" userId="f083b2a8aea23a2f" providerId="LiveId" clId="{186CAEAE-26E6-4AA9-8B4B-C18A4EA2E2BE}" dt="2021-02-28T06:47:17.341" v="120" actId="14100"/>
          <ac:spMkLst>
            <pc:docMk/>
            <pc:sldMk cId="1608892270" sldId="392"/>
            <ac:spMk id="7169" creationId="{594648AB-3D65-8344-9D02-687EEC1BCA81}"/>
          </ac:spMkLst>
        </pc:spChg>
      </pc:sldChg>
      <pc:sldChg chg="modSp add mod modTransition">
        <pc:chgData name="Lei Wu" userId="f083b2a8aea23a2f" providerId="LiveId" clId="{186CAEAE-26E6-4AA9-8B4B-C18A4EA2E2BE}" dt="2021-02-28T06:47:24.773" v="123" actId="14100"/>
        <pc:sldMkLst>
          <pc:docMk/>
          <pc:sldMk cId="1161102112" sldId="393"/>
        </pc:sldMkLst>
        <pc:spChg chg="mod">
          <ac:chgData name="Lei Wu" userId="f083b2a8aea23a2f" providerId="LiveId" clId="{186CAEAE-26E6-4AA9-8B4B-C18A4EA2E2BE}" dt="2021-02-28T06:47:24.773" v="123" actId="14100"/>
          <ac:spMkLst>
            <pc:docMk/>
            <pc:sldMk cId="1161102112" sldId="393"/>
            <ac:spMk id="7169" creationId="{594648AB-3D65-8344-9D02-687EEC1BCA81}"/>
          </ac:spMkLst>
        </pc:spChg>
      </pc:sldChg>
      <pc:sldChg chg="addSp delSp modSp add mod modTransition">
        <pc:chgData name="Lei Wu" userId="f083b2a8aea23a2f" providerId="LiveId" clId="{186CAEAE-26E6-4AA9-8B4B-C18A4EA2E2BE}" dt="2021-02-28T07:31:19.755" v="159" actId="948"/>
        <pc:sldMkLst>
          <pc:docMk/>
          <pc:sldMk cId="3414706876" sldId="396"/>
        </pc:sldMkLst>
        <pc:spChg chg="add del mod">
          <ac:chgData name="Lei Wu" userId="f083b2a8aea23a2f" providerId="LiveId" clId="{186CAEAE-26E6-4AA9-8B4B-C18A4EA2E2BE}" dt="2021-02-28T06:47:55.481" v="131" actId="478"/>
          <ac:spMkLst>
            <pc:docMk/>
            <pc:sldMk cId="3414706876" sldId="396"/>
            <ac:spMk id="2" creationId="{BFFE361A-24FA-4ABA-B5C6-E8715E9BCBA8}"/>
          </ac:spMkLst>
        </pc:spChg>
        <pc:spChg chg="mod">
          <ac:chgData name="Lei Wu" userId="f083b2a8aea23a2f" providerId="LiveId" clId="{186CAEAE-26E6-4AA9-8B4B-C18A4EA2E2BE}" dt="2021-02-28T07:31:19.755" v="159" actId="948"/>
          <ac:spMkLst>
            <pc:docMk/>
            <pc:sldMk cId="3414706876" sldId="396"/>
            <ac:spMk id="33" creationId="{DB6EE08C-CC8A-4D24-B5C8-81C03C06EB71}"/>
          </ac:spMkLst>
        </pc:spChg>
        <pc:spChg chg="add mod">
          <ac:chgData name="Lei Wu" userId="f083b2a8aea23a2f" providerId="LiveId" clId="{186CAEAE-26E6-4AA9-8B4B-C18A4EA2E2BE}" dt="2021-02-28T06:47:55.840" v="132"/>
          <ac:spMkLst>
            <pc:docMk/>
            <pc:sldMk cId="3414706876" sldId="396"/>
            <ac:spMk id="36" creationId="{BEB57801-9435-4304-9023-F85F0FE0462A}"/>
          </ac:spMkLst>
        </pc:spChg>
        <pc:spChg chg="del">
          <ac:chgData name="Lei Wu" userId="f083b2a8aea23a2f" providerId="LiveId" clId="{186CAEAE-26E6-4AA9-8B4B-C18A4EA2E2BE}" dt="2021-02-28T06:47:51.484" v="130" actId="478"/>
          <ac:spMkLst>
            <pc:docMk/>
            <pc:sldMk cId="3414706876" sldId="396"/>
            <ac:spMk id="7169" creationId="{594648AB-3D65-8344-9D02-687EEC1BCA81}"/>
          </ac:spMkLst>
        </pc:spChg>
      </pc:sldChg>
      <pc:sldChg chg="addSp delSp modSp add mod modTransition">
        <pc:chgData name="Lei Wu" userId="f083b2a8aea23a2f" providerId="LiveId" clId="{186CAEAE-26E6-4AA9-8B4B-C18A4EA2E2BE}" dt="2021-02-28T07:31:34.607" v="178" actId="1037"/>
        <pc:sldMkLst>
          <pc:docMk/>
          <pc:sldMk cId="2552557360" sldId="397"/>
        </pc:sldMkLst>
        <pc:spChg chg="add del mod">
          <ac:chgData name="Lei Wu" userId="f083b2a8aea23a2f" providerId="LiveId" clId="{186CAEAE-26E6-4AA9-8B4B-C18A4EA2E2BE}" dt="2021-02-28T06:48:01.727" v="134" actId="478"/>
          <ac:spMkLst>
            <pc:docMk/>
            <pc:sldMk cId="2552557360" sldId="397"/>
            <ac:spMk id="2" creationId="{010F934D-A6BE-470D-858C-E81882235AF9}"/>
          </ac:spMkLst>
        </pc:spChg>
        <pc:spChg chg="mod">
          <ac:chgData name="Lei Wu" userId="f083b2a8aea23a2f" providerId="LiveId" clId="{186CAEAE-26E6-4AA9-8B4B-C18A4EA2E2BE}" dt="2021-02-28T07:31:34.607" v="178" actId="1037"/>
          <ac:spMkLst>
            <pc:docMk/>
            <pc:sldMk cId="2552557360" sldId="397"/>
            <ac:spMk id="33" creationId="{9769480D-FF6D-4DBD-AF17-B825D0BAA4C9}"/>
          </ac:spMkLst>
        </pc:spChg>
        <pc:spChg chg="add mod">
          <ac:chgData name="Lei Wu" userId="f083b2a8aea23a2f" providerId="LiveId" clId="{186CAEAE-26E6-4AA9-8B4B-C18A4EA2E2BE}" dt="2021-02-28T06:48:02.126" v="135"/>
          <ac:spMkLst>
            <pc:docMk/>
            <pc:sldMk cId="2552557360" sldId="397"/>
            <ac:spMk id="36" creationId="{DFC4EB63-83D3-418C-8123-AD74BE8BD3A8}"/>
          </ac:spMkLst>
        </pc:spChg>
        <pc:spChg chg="del">
          <ac:chgData name="Lei Wu" userId="f083b2a8aea23a2f" providerId="LiveId" clId="{186CAEAE-26E6-4AA9-8B4B-C18A4EA2E2BE}" dt="2021-02-28T06:47:59.722" v="133" actId="478"/>
          <ac:spMkLst>
            <pc:docMk/>
            <pc:sldMk cId="2552557360" sldId="397"/>
            <ac:spMk id="7169" creationId="{594648AB-3D65-8344-9D02-687EEC1BCA81}"/>
          </ac:spMkLst>
        </pc:spChg>
      </pc:sldChg>
      <pc:sldChg chg="addSp delSp modSp add mod modTransition">
        <pc:chgData name="Lei Wu" userId="f083b2a8aea23a2f" providerId="LiveId" clId="{186CAEAE-26E6-4AA9-8B4B-C18A4EA2E2BE}" dt="2021-02-28T07:31:45.870" v="180" actId="14100"/>
        <pc:sldMkLst>
          <pc:docMk/>
          <pc:sldMk cId="1908525249" sldId="398"/>
        </pc:sldMkLst>
        <pc:spChg chg="add del mod">
          <ac:chgData name="Lei Wu" userId="f083b2a8aea23a2f" providerId="LiveId" clId="{186CAEAE-26E6-4AA9-8B4B-C18A4EA2E2BE}" dt="2021-02-28T06:48:10.573" v="137" actId="478"/>
          <ac:spMkLst>
            <pc:docMk/>
            <pc:sldMk cId="1908525249" sldId="398"/>
            <ac:spMk id="2" creationId="{E39DB536-8781-46FE-901B-00221424C460}"/>
          </ac:spMkLst>
        </pc:spChg>
        <pc:spChg chg="mod">
          <ac:chgData name="Lei Wu" userId="f083b2a8aea23a2f" providerId="LiveId" clId="{186CAEAE-26E6-4AA9-8B4B-C18A4EA2E2BE}" dt="2021-02-28T07:31:45.870" v="180" actId="14100"/>
          <ac:spMkLst>
            <pc:docMk/>
            <pc:sldMk cId="1908525249" sldId="398"/>
            <ac:spMk id="33" creationId="{4184B904-CE75-465D-8882-8CBF7DE7A64B}"/>
          </ac:spMkLst>
        </pc:spChg>
        <pc:spChg chg="add mod">
          <ac:chgData name="Lei Wu" userId="f083b2a8aea23a2f" providerId="LiveId" clId="{186CAEAE-26E6-4AA9-8B4B-C18A4EA2E2BE}" dt="2021-02-28T06:48:10.914" v="138"/>
          <ac:spMkLst>
            <pc:docMk/>
            <pc:sldMk cId="1908525249" sldId="398"/>
            <ac:spMk id="36" creationId="{AAA8DB1D-40A2-473B-A9E8-E009A0EDA245}"/>
          </ac:spMkLst>
        </pc:spChg>
        <pc:spChg chg="del">
          <ac:chgData name="Lei Wu" userId="f083b2a8aea23a2f" providerId="LiveId" clId="{186CAEAE-26E6-4AA9-8B4B-C18A4EA2E2BE}" dt="2021-02-28T06:48:07.042" v="136" actId="478"/>
          <ac:spMkLst>
            <pc:docMk/>
            <pc:sldMk cId="1908525249" sldId="398"/>
            <ac:spMk id="7169" creationId="{594648AB-3D65-8344-9D02-687EEC1BCA81}"/>
          </ac:spMkLst>
        </pc:spChg>
      </pc:sldChg>
      <pc:sldChg chg="addSp delSp modSp add mod modTransition">
        <pc:chgData name="Lei Wu" userId="f083b2a8aea23a2f" providerId="LiveId" clId="{186CAEAE-26E6-4AA9-8B4B-C18A4EA2E2BE}" dt="2021-02-28T07:31:58.623" v="182" actId="14100"/>
        <pc:sldMkLst>
          <pc:docMk/>
          <pc:sldMk cId="800323598" sldId="399"/>
        </pc:sldMkLst>
        <pc:spChg chg="add del mod">
          <ac:chgData name="Lei Wu" userId="f083b2a8aea23a2f" providerId="LiveId" clId="{186CAEAE-26E6-4AA9-8B4B-C18A4EA2E2BE}" dt="2021-02-28T06:48:17.693" v="140" actId="478"/>
          <ac:spMkLst>
            <pc:docMk/>
            <pc:sldMk cId="800323598" sldId="399"/>
            <ac:spMk id="2" creationId="{B0634FBC-91FA-4263-91E0-DDA05B401F77}"/>
          </ac:spMkLst>
        </pc:spChg>
        <pc:spChg chg="mod">
          <ac:chgData name="Lei Wu" userId="f083b2a8aea23a2f" providerId="LiveId" clId="{186CAEAE-26E6-4AA9-8B4B-C18A4EA2E2BE}" dt="2021-02-28T07:31:58.623" v="182" actId="14100"/>
          <ac:spMkLst>
            <pc:docMk/>
            <pc:sldMk cId="800323598" sldId="399"/>
            <ac:spMk id="33" creationId="{C4E43253-8F0A-4F10-B877-11EE171B427D}"/>
          </ac:spMkLst>
        </pc:spChg>
        <pc:spChg chg="add mod">
          <ac:chgData name="Lei Wu" userId="f083b2a8aea23a2f" providerId="LiveId" clId="{186CAEAE-26E6-4AA9-8B4B-C18A4EA2E2BE}" dt="2021-02-28T06:48:17.998" v="141"/>
          <ac:spMkLst>
            <pc:docMk/>
            <pc:sldMk cId="800323598" sldId="399"/>
            <ac:spMk id="36" creationId="{DB6200BF-6ED2-48AE-BBE7-BE3D4A231CF5}"/>
          </ac:spMkLst>
        </pc:spChg>
        <pc:spChg chg="del">
          <ac:chgData name="Lei Wu" userId="f083b2a8aea23a2f" providerId="LiveId" clId="{186CAEAE-26E6-4AA9-8B4B-C18A4EA2E2BE}" dt="2021-02-28T06:48:15.685" v="139" actId="478"/>
          <ac:spMkLst>
            <pc:docMk/>
            <pc:sldMk cId="800323598" sldId="399"/>
            <ac:spMk id="7169" creationId="{594648AB-3D65-8344-9D02-687EEC1BCA81}"/>
          </ac:spMkLst>
        </pc:spChg>
      </pc:sldChg>
      <pc:sldChg chg="modSp add mod modTransition">
        <pc:chgData name="Lei Wu" userId="f083b2a8aea23a2f" providerId="LiveId" clId="{186CAEAE-26E6-4AA9-8B4B-C18A4EA2E2BE}" dt="2021-02-28T06:48:39.480" v="148" actId="14100"/>
        <pc:sldMkLst>
          <pc:docMk/>
          <pc:sldMk cId="4138484714" sldId="400"/>
        </pc:sldMkLst>
        <pc:spChg chg="mod">
          <ac:chgData name="Lei Wu" userId="f083b2a8aea23a2f" providerId="LiveId" clId="{186CAEAE-26E6-4AA9-8B4B-C18A4EA2E2BE}" dt="2021-02-28T06:48:26.783" v="144" actId="14100"/>
          <ac:spMkLst>
            <pc:docMk/>
            <pc:sldMk cId="4138484714" sldId="400"/>
            <ac:spMk id="7169" creationId="{594648AB-3D65-8344-9D02-687EEC1BCA81}"/>
          </ac:spMkLst>
        </pc:spChg>
        <pc:picChg chg="mod">
          <ac:chgData name="Lei Wu" userId="f083b2a8aea23a2f" providerId="LiveId" clId="{186CAEAE-26E6-4AA9-8B4B-C18A4EA2E2BE}" dt="2021-02-28T06:48:31.580" v="146" actId="1076"/>
          <ac:picMkLst>
            <pc:docMk/>
            <pc:sldMk cId="4138484714" sldId="400"/>
            <ac:picMk id="6" creationId="{4CA0F006-5C70-42E0-9880-F94AEC5C617B}"/>
          </ac:picMkLst>
        </pc:picChg>
        <pc:picChg chg="mod">
          <ac:chgData name="Lei Wu" userId="f083b2a8aea23a2f" providerId="LiveId" clId="{186CAEAE-26E6-4AA9-8B4B-C18A4EA2E2BE}" dt="2021-02-28T06:48:39.480" v="148" actId="14100"/>
          <ac:picMkLst>
            <pc:docMk/>
            <pc:sldMk cId="4138484714" sldId="400"/>
            <ac:picMk id="7" creationId="{34C07751-A7A9-4C3E-B87B-709430A2730C}"/>
          </ac:picMkLst>
        </pc:picChg>
      </pc:sldChg>
      <pc:sldChg chg="modSp">
        <pc:chgData name="Lei Wu" userId="f083b2a8aea23a2f" providerId="LiveId" clId="{186CAEAE-26E6-4AA9-8B4B-C18A4EA2E2BE}" dt="2021-03-02T04:53:41.725" v="2022" actId="207"/>
        <pc:sldMkLst>
          <pc:docMk/>
          <pc:sldMk cId="3253529144" sldId="417"/>
        </pc:sldMkLst>
        <pc:spChg chg="mod">
          <ac:chgData name="Lei Wu" userId="f083b2a8aea23a2f" providerId="LiveId" clId="{186CAEAE-26E6-4AA9-8B4B-C18A4EA2E2BE}" dt="2021-03-02T04:53:41.725" v="2022" actId="207"/>
          <ac:spMkLst>
            <pc:docMk/>
            <pc:sldMk cId="3253529144" sldId="417"/>
            <ac:spMk id="23559" creationId="{7AE854BA-0EFC-43EF-8C17-863B883BEE3E}"/>
          </ac:spMkLst>
        </pc:spChg>
      </pc:sldChg>
      <pc:sldChg chg="modSp mod">
        <pc:chgData name="Lei Wu" userId="f083b2a8aea23a2f" providerId="LiveId" clId="{186CAEAE-26E6-4AA9-8B4B-C18A4EA2E2BE}" dt="2021-02-28T09:45:38.997" v="208" actId="20577"/>
        <pc:sldMkLst>
          <pc:docMk/>
          <pc:sldMk cId="441666046" sldId="419"/>
        </pc:sldMkLst>
        <pc:spChg chg="mod">
          <ac:chgData name="Lei Wu" userId="f083b2a8aea23a2f" providerId="LiveId" clId="{186CAEAE-26E6-4AA9-8B4B-C18A4EA2E2BE}" dt="2021-02-28T09:45:38.997" v="208" actId="20577"/>
          <ac:spMkLst>
            <pc:docMk/>
            <pc:sldMk cId="441666046" sldId="419"/>
            <ac:spMk id="17412" creationId="{5DC98553-9093-4D77-88A8-0A87DD2BD669}"/>
          </ac:spMkLst>
        </pc:spChg>
      </pc:sldChg>
      <pc:sldChg chg="modSp add mod modTransition">
        <pc:chgData name="Lei Wu" userId="f083b2a8aea23a2f" providerId="LiveId" clId="{186CAEAE-26E6-4AA9-8B4B-C18A4EA2E2BE}" dt="2021-02-28T06:45:12.211" v="55" actId="14100"/>
        <pc:sldMkLst>
          <pc:docMk/>
          <pc:sldMk cId="2608642954" sldId="437"/>
        </pc:sldMkLst>
        <pc:spChg chg="mod">
          <ac:chgData name="Lei Wu" userId="f083b2a8aea23a2f" providerId="LiveId" clId="{186CAEAE-26E6-4AA9-8B4B-C18A4EA2E2BE}" dt="2021-02-28T06:42:56.503" v="47" actId="404"/>
          <ac:spMkLst>
            <pc:docMk/>
            <pc:sldMk cId="2608642954" sldId="437"/>
            <ac:spMk id="5" creationId="{64D0269D-10DB-47E0-AF1C-3E3BF547194C}"/>
          </ac:spMkLst>
        </pc:spChg>
        <pc:spChg chg="mod">
          <ac:chgData name="Lei Wu" userId="f083b2a8aea23a2f" providerId="LiveId" clId="{186CAEAE-26E6-4AA9-8B4B-C18A4EA2E2BE}" dt="2021-02-28T06:45:12.211" v="55" actId="14100"/>
          <ac:spMkLst>
            <pc:docMk/>
            <pc:sldMk cId="2608642954" sldId="437"/>
            <ac:spMk id="7169" creationId="{594648AB-3D65-8344-9D02-687EEC1BCA81}"/>
          </ac:spMkLst>
        </pc:spChg>
      </pc:sldChg>
      <pc:sldChg chg="modSp add mod modTransition">
        <pc:chgData name="Lei Wu" userId="f083b2a8aea23a2f" providerId="LiveId" clId="{186CAEAE-26E6-4AA9-8B4B-C18A4EA2E2BE}" dt="2021-02-28T06:46:14.325" v="88" actId="14100"/>
        <pc:sldMkLst>
          <pc:docMk/>
          <pc:sldMk cId="3807247872" sldId="438"/>
        </pc:sldMkLst>
        <pc:spChg chg="mod">
          <ac:chgData name="Lei Wu" userId="f083b2a8aea23a2f" providerId="LiveId" clId="{186CAEAE-26E6-4AA9-8B4B-C18A4EA2E2BE}" dt="2021-02-28T06:46:14.325" v="88" actId="14100"/>
          <ac:spMkLst>
            <pc:docMk/>
            <pc:sldMk cId="3807247872" sldId="438"/>
            <ac:spMk id="5" creationId="{C2899418-A05D-4913-BDE2-95AB55D8461A}"/>
          </ac:spMkLst>
        </pc:spChg>
        <pc:spChg chg="mod">
          <ac:chgData name="Lei Wu" userId="f083b2a8aea23a2f" providerId="LiveId" clId="{186CAEAE-26E6-4AA9-8B4B-C18A4EA2E2BE}" dt="2021-02-28T06:46:08.768" v="87" actId="1038"/>
          <ac:spMkLst>
            <pc:docMk/>
            <pc:sldMk cId="3807247872" sldId="438"/>
            <ac:spMk id="7" creationId="{9DF66866-17E6-45EC-B3D3-A213BA715478}"/>
          </ac:spMkLst>
        </pc:spChg>
        <pc:spChg chg="mod">
          <ac:chgData name="Lei Wu" userId="f083b2a8aea23a2f" providerId="LiveId" clId="{186CAEAE-26E6-4AA9-8B4B-C18A4EA2E2BE}" dt="2021-02-28T06:45:53.325" v="65" actId="14100"/>
          <ac:spMkLst>
            <pc:docMk/>
            <pc:sldMk cId="3807247872" sldId="438"/>
            <ac:spMk id="7169" creationId="{594648AB-3D65-8344-9D02-687EEC1BCA81}"/>
          </ac:spMkLst>
        </pc:spChg>
        <pc:grpChg chg="mod">
          <ac:chgData name="Lei Wu" userId="f083b2a8aea23a2f" providerId="LiveId" clId="{186CAEAE-26E6-4AA9-8B4B-C18A4EA2E2BE}" dt="2021-02-28T06:46:08.768" v="87" actId="1038"/>
          <ac:grpSpMkLst>
            <pc:docMk/>
            <pc:sldMk cId="3807247872" sldId="438"/>
            <ac:grpSpMk id="8" creationId="{24BA6B5E-9D91-4625-A353-8758A84E9DCF}"/>
          </ac:grpSpMkLst>
        </pc:grpChg>
        <pc:graphicFrameChg chg="mod">
          <ac:chgData name="Lei Wu" userId="f083b2a8aea23a2f" providerId="LiveId" clId="{186CAEAE-26E6-4AA9-8B4B-C18A4EA2E2BE}" dt="2021-02-28T06:46:08.768" v="87" actId="1038"/>
          <ac:graphicFrameMkLst>
            <pc:docMk/>
            <pc:sldMk cId="3807247872" sldId="438"/>
            <ac:graphicFrameMk id="4" creationId="{503F646D-A3B2-4EE8-8F7E-E08F546FE57E}"/>
          </ac:graphicFrameMkLst>
        </pc:graphicFrameChg>
      </pc:sldChg>
      <pc:sldChg chg="modSp add mod modTransition">
        <pc:chgData name="Lei Wu" userId="f083b2a8aea23a2f" providerId="LiveId" clId="{186CAEAE-26E6-4AA9-8B4B-C18A4EA2E2BE}" dt="2021-02-28T06:46:46.860" v="114" actId="14100"/>
        <pc:sldMkLst>
          <pc:docMk/>
          <pc:sldMk cId="2528154100" sldId="439"/>
        </pc:sldMkLst>
        <pc:spChg chg="mod">
          <ac:chgData name="Lei Wu" userId="f083b2a8aea23a2f" providerId="LiveId" clId="{186CAEAE-26E6-4AA9-8B4B-C18A4EA2E2BE}" dt="2021-02-28T06:46:46.860" v="114" actId="14100"/>
          <ac:spMkLst>
            <pc:docMk/>
            <pc:sldMk cId="2528154100" sldId="439"/>
            <ac:spMk id="5" creationId="{56C8A21E-2493-4492-99B8-AB196736BA43}"/>
          </ac:spMkLst>
        </pc:spChg>
        <pc:spChg chg="mod">
          <ac:chgData name="Lei Wu" userId="f083b2a8aea23a2f" providerId="LiveId" clId="{186CAEAE-26E6-4AA9-8B4B-C18A4EA2E2BE}" dt="2021-02-28T06:46:43.213" v="113" actId="1038"/>
          <ac:spMkLst>
            <pc:docMk/>
            <pc:sldMk cId="2528154100" sldId="439"/>
            <ac:spMk id="7" creationId="{8C85C943-4E5B-4BD6-B84E-4B52534954E1}"/>
          </ac:spMkLst>
        </pc:spChg>
        <pc:spChg chg="mod">
          <ac:chgData name="Lei Wu" userId="f083b2a8aea23a2f" providerId="LiveId" clId="{186CAEAE-26E6-4AA9-8B4B-C18A4EA2E2BE}" dt="2021-02-28T06:46:34.140" v="91" actId="14100"/>
          <ac:spMkLst>
            <pc:docMk/>
            <pc:sldMk cId="2528154100" sldId="439"/>
            <ac:spMk id="7169" creationId="{594648AB-3D65-8344-9D02-687EEC1BCA81}"/>
          </ac:spMkLst>
        </pc:spChg>
        <pc:grpChg chg="mod">
          <ac:chgData name="Lei Wu" userId="f083b2a8aea23a2f" providerId="LiveId" clId="{186CAEAE-26E6-4AA9-8B4B-C18A4EA2E2BE}" dt="2021-02-28T06:46:43.213" v="113" actId="1038"/>
          <ac:grpSpMkLst>
            <pc:docMk/>
            <pc:sldMk cId="2528154100" sldId="439"/>
            <ac:grpSpMk id="8" creationId="{7BF1527D-2B23-43F2-8BB7-F00AB5F62244}"/>
          </ac:grpSpMkLst>
        </pc:grpChg>
        <pc:graphicFrameChg chg="mod">
          <ac:chgData name="Lei Wu" userId="f083b2a8aea23a2f" providerId="LiveId" clId="{186CAEAE-26E6-4AA9-8B4B-C18A4EA2E2BE}" dt="2021-02-28T06:46:43.213" v="113" actId="1038"/>
          <ac:graphicFrameMkLst>
            <pc:docMk/>
            <pc:sldMk cId="2528154100" sldId="439"/>
            <ac:graphicFrameMk id="4" creationId="{D5241F98-BDA0-468F-8CF1-093C25B29988}"/>
          </ac:graphicFrameMkLst>
        </pc:graphicFrameChg>
      </pc:sldChg>
      <pc:sldChg chg="addSp delSp modSp add modTransition">
        <pc:chgData name="Lei Wu" userId="f083b2a8aea23a2f" providerId="LiveId" clId="{186CAEAE-26E6-4AA9-8B4B-C18A4EA2E2BE}" dt="2021-02-28T06:47:37.315" v="126" actId="478"/>
        <pc:sldMkLst>
          <pc:docMk/>
          <pc:sldMk cId="10853877" sldId="440"/>
        </pc:sldMkLst>
        <pc:spChg chg="add del mod">
          <ac:chgData name="Lei Wu" userId="f083b2a8aea23a2f" providerId="LiveId" clId="{186CAEAE-26E6-4AA9-8B4B-C18A4EA2E2BE}" dt="2021-02-28T06:47:37.315" v="126" actId="478"/>
          <ac:spMkLst>
            <pc:docMk/>
            <pc:sldMk cId="10853877" sldId="440"/>
            <ac:spMk id="2" creationId="{F6D82DBE-C473-430B-A518-A5C96F20F09E}"/>
          </ac:spMkLst>
        </pc:spChg>
        <pc:spChg chg="add mod">
          <ac:chgData name="Lei Wu" userId="f083b2a8aea23a2f" providerId="LiveId" clId="{186CAEAE-26E6-4AA9-8B4B-C18A4EA2E2BE}" dt="2021-02-28T06:47:33.323" v="125"/>
          <ac:spMkLst>
            <pc:docMk/>
            <pc:sldMk cId="10853877" sldId="440"/>
            <ac:spMk id="69" creationId="{661CC2D8-B1FA-48CD-97C9-DDE6FDE7C2C0}"/>
          </ac:spMkLst>
        </pc:spChg>
        <pc:spChg chg="del">
          <ac:chgData name="Lei Wu" userId="f083b2a8aea23a2f" providerId="LiveId" clId="{186CAEAE-26E6-4AA9-8B4B-C18A4EA2E2BE}" dt="2021-02-28T06:47:32.988" v="124" actId="478"/>
          <ac:spMkLst>
            <pc:docMk/>
            <pc:sldMk cId="10853877" sldId="440"/>
            <ac:spMk id="7169" creationId="{594648AB-3D65-8344-9D02-687EEC1BCA81}"/>
          </ac:spMkLst>
        </pc:spChg>
      </pc:sldChg>
      <pc:sldChg chg="addSp delSp modSp add mod modTransition">
        <pc:chgData name="Lei Wu" userId="f083b2a8aea23a2f" providerId="LiveId" clId="{186CAEAE-26E6-4AA9-8B4B-C18A4EA2E2BE}" dt="2021-02-28T07:29:50.384" v="150" actId="14100"/>
        <pc:sldMkLst>
          <pc:docMk/>
          <pc:sldMk cId="3508258645" sldId="441"/>
        </pc:sldMkLst>
        <pc:spChg chg="add del mod">
          <ac:chgData name="Lei Wu" userId="f083b2a8aea23a2f" providerId="LiveId" clId="{186CAEAE-26E6-4AA9-8B4B-C18A4EA2E2BE}" dt="2021-02-28T06:47:45.188" v="128" actId="478"/>
          <ac:spMkLst>
            <pc:docMk/>
            <pc:sldMk cId="3508258645" sldId="441"/>
            <ac:spMk id="2" creationId="{DEF0658F-5FCF-467E-AA7D-44C90F575355}"/>
          </ac:spMkLst>
        </pc:spChg>
        <pc:spChg chg="mod">
          <ac:chgData name="Lei Wu" userId="f083b2a8aea23a2f" providerId="LiveId" clId="{186CAEAE-26E6-4AA9-8B4B-C18A4EA2E2BE}" dt="2021-02-28T07:29:50.384" v="150" actId="14100"/>
          <ac:spMkLst>
            <pc:docMk/>
            <pc:sldMk cId="3508258645" sldId="441"/>
            <ac:spMk id="53" creationId="{4CA88928-38C7-4407-B198-51AE84E9D2B9}"/>
          </ac:spMkLst>
        </pc:spChg>
        <pc:spChg chg="add mod">
          <ac:chgData name="Lei Wu" userId="f083b2a8aea23a2f" providerId="LiveId" clId="{186CAEAE-26E6-4AA9-8B4B-C18A4EA2E2BE}" dt="2021-02-28T06:47:45.717" v="129"/>
          <ac:spMkLst>
            <pc:docMk/>
            <pc:sldMk cId="3508258645" sldId="441"/>
            <ac:spMk id="56" creationId="{BE53023A-1B2A-40E9-935E-8D7631279F3E}"/>
          </ac:spMkLst>
        </pc:spChg>
        <pc:spChg chg="del">
          <ac:chgData name="Lei Wu" userId="f083b2a8aea23a2f" providerId="LiveId" clId="{186CAEAE-26E6-4AA9-8B4B-C18A4EA2E2BE}" dt="2021-02-28T06:47:42.049" v="127" actId="478"/>
          <ac:spMkLst>
            <pc:docMk/>
            <pc:sldMk cId="3508258645" sldId="441"/>
            <ac:spMk id="7169" creationId="{594648AB-3D65-8344-9D02-687EEC1BCA81}"/>
          </ac:spMkLst>
        </pc:spChg>
      </pc:sldChg>
      <pc:sldChg chg="addSp delSp modSp mod delAnim modAnim">
        <pc:chgData name="Lei Wu" userId="f083b2a8aea23a2f" providerId="LiveId" clId="{186CAEAE-26E6-4AA9-8B4B-C18A4EA2E2BE}" dt="2021-03-02T02:26:16.658" v="1983" actId="1035"/>
        <pc:sldMkLst>
          <pc:docMk/>
          <pc:sldMk cId="3298819288" sldId="596"/>
        </pc:sldMkLst>
        <pc:spChg chg="add del mod">
          <ac:chgData name="Lei Wu" userId="f083b2a8aea23a2f" providerId="LiveId" clId="{186CAEAE-26E6-4AA9-8B4B-C18A4EA2E2BE}" dt="2021-03-01T05:56:18.612" v="390" actId="478"/>
          <ac:spMkLst>
            <pc:docMk/>
            <pc:sldMk cId="3298819288" sldId="596"/>
            <ac:spMk id="2" creationId="{BE068DC3-88E8-4A67-9671-753F26BC45FB}"/>
          </ac:spMkLst>
        </pc:spChg>
        <pc:spChg chg="add del mod">
          <ac:chgData name="Lei Wu" userId="f083b2a8aea23a2f" providerId="LiveId" clId="{186CAEAE-26E6-4AA9-8B4B-C18A4EA2E2BE}" dt="2021-03-01T05:58:50.891" v="450" actId="478"/>
          <ac:spMkLst>
            <pc:docMk/>
            <pc:sldMk cId="3298819288" sldId="596"/>
            <ac:spMk id="4" creationId="{E8608521-6751-42C8-84C3-E413631008A0}"/>
          </ac:spMkLst>
        </pc:spChg>
        <pc:spChg chg="add del mod">
          <ac:chgData name="Lei Wu" userId="f083b2a8aea23a2f" providerId="LiveId" clId="{186CAEAE-26E6-4AA9-8B4B-C18A4EA2E2BE}" dt="2021-03-01T06:05:15.059" v="690"/>
          <ac:spMkLst>
            <pc:docMk/>
            <pc:sldMk cId="3298819288" sldId="596"/>
            <ac:spMk id="5" creationId="{FCF858F0-2F80-4D16-9EDD-ED2EA75C8AAD}"/>
          </ac:spMkLst>
        </pc:spChg>
        <pc:spChg chg="add del mod">
          <ac:chgData name="Lei Wu" userId="f083b2a8aea23a2f" providerId="LiveId" clId="{186CAEAE-26E6-4AA9-8B4B-C18A4EA2E2BE}" dt="2021-03-01T06:07:32.291" v="695" actId="478"/>
          <ac:spMkLst>
            <pc:docMk/>
            <pc:sldMk cId="3298819288" sldId="596"/>
            <ac:spMk id="6" creationId="{6E6657D1-E9B9-4E9D-B1E3-41BDB51DE5F4}"/>
          </ac:spMkLst>
        </pc:spChg>
        <pc:spChg chg="mod">
          <ac:chgData name="Lei Wu" userId="f083b2a8aea23a2f" providerId="LiveId" clId="{186CAEAE-26E6-4AA9-8B4B-C18A4EA2E2BE}" dt="2021-03-02T02:26:16.658" v="1983" actId="1035"/>
          <ac:spMkLst>
            <pc:docMk/>
            <pc:sldMk cId="3298819288" sldId="596"/>
            <ac:spMk id="10" creationId="{5E3B2CF5-B39C-4B26-A8FD-421E9B1888D9}"/>
          </ac:spMkLst>
        </pc:spChg>
        <pc:spChg chg="mod">
          <ac:chgData name="Lei Wu" userId="f083b2a8aea23a2f" providerId="LiveId" clId="{186CAEAE-26E6-4AA9-8B4B-C18A4EA2E2BE}" dt="2021-03-02T02:26:16.658" v="1983" actId="1035"/>
          <ac:spMkLst>
            <pc:docMk/>
            <pc:sldMk cId="3298819288" sldId="596"/>
            <ac:spMk id="11" creationId="{1C59DCEA-0461-4FE3-A258-C44DA234D791}"/>
          </ac:spMkLst>
        </pc:spChg>
        <pc:spChg chg="mod">
          <ac:chgData name="Lei Wu" userId="f083b2a8aea23a2f" providerId="LiveId" clId="{186CAEAE-26E6-4AA9-8B4B-C18A4EA2E2BE}" dt="2021-03-02T02:26:16.658" v="1983" actId="1035"/>
          <ac:spMkLst>
            <pc:docMk/>
            <pc:sldMk cId="3298819288" sldId="596"/>
            <ac:spMk id="13" creationId="{2700067A-0D3D-4FAE-8807-053D5BF0E84A}"/>
          </ac:spMkLst>
        </pc:spChg>
        <pc:spChg chg="mod">
          <ac:chgData name="Lei Wu" userId="f083b2a8aea23a2f" providerId="LiveId" clId="{186CAEAE-26E6-4AA9-8B4B-C18A4EA2E2BE}" dt="2021-03-02T02:26:16.658" v="1983" actId="1035"/>
          <ac:spMkLst>
            <pc:docMk/>
            <pc:sldMk cId="3298819288" sldId="596"/>
            <ac:spMk id="14" creationId="{4167232B-165F-4907-8BB5-3A0E37623E52}"/>
          </ac:spMkLst>
        </pc:spChg>
        <pc:spChg chg="mod">
          <ac:chgData name="Lei Wu" userId="f083b2a8aea23a2f" providerId="LiveId" clId="{186CAEAE-26E6-4AA9-8B4B-C18A4EA2E2BE}" dt="2021-03-02T02:26:16.658" v="1983" actId="1035"/>
          <ac:spMkLst>
            <pc:docMk/>
            <pc:sldMk cId="3298819288" sldId="596"/>
            <ac:spMk id="15" creationId="{6553006E-E8AE-4EB6-9FD1-4555B0AD302C}"/>
          </ac:spMkLst>
        </pc:spChg>
        <pc:spChg chg="mod">
          <ac:chgData name="Lei Wu" userId="f083b2a8aea23a2f" providerId="LiveId" clId="{186CAEAE-26E6-4AA9-8B4B-C18A4EA2E2BE}" dt="2021-03-02T02:26:16.658" v="1983" actId="1035"/>
          <ac:spMkLst>
            <pc:docMk/>
            <pc:sldMk cId="3298819288" sldId="596"/>
            <ac:spMk id="16" creationId="{2C36EAF5-D1F2-40AE-AFF0-201498BF8005}"/>
          </ac:spMkLst>
        </pc:spChg>
        <pc:spChg chg="add mod">
          <ac:chgData name="Lei Wu" userId="f083b2a8aea23a2f" providerId="LiveId" clId="{186CAEAE-26E6-4AA9-8B4B-C18A4EA2E2BE}" dt="2021-03-02T02:26:16.658" v="1983" actId="1035"/>
          <ac:spMkLst>
            <pc:docMk/>
            <pc:sldMk cId="3298819288" sldId="596"/>
            <ac:spMk id="17" creationId="{16C4C627-B99D-463F-9F0F-8369CE24DDD8}"/>
          </ac:spMkLst>
        </pc:spChg>
        <pc:spChg chg="add del mod">
          <ac:chgData name="Lei Wu" userId="f083b2a8aea23a2f" providerId="LiveId" clId="{186CAEAE-26E6-4AA9-8B4B-C18A4EA2E2BE}" dt="2021-03-02T02:26:03.838" v="1942" actId="478"/>
          <ac:spMkLst>
            <pc:docMk/>
            <pc:sldMk cId="3298819288" sldId="596"/>
            <ac:spMk id="18" creationId="{FDA7F573-0EA4-483C-9C3F-1787E64AABB2}"/>
          </ac:spMkLst>
        </pc:spChg>
        <pc:spChg chg="add del mod">
          <ac:chgData name="Lei Wu" userId="f083b2a8aea23a2f" providerId="LiveId" clId="{186CAEAE-26E6-4AA9-8B4B-C18A4EA2E2BE}" dt="2021-03-01T06:07:34.996" v="696" actId="478"/>
          <ac:spMkLst>
            <pc:docMk/>
            <pc:sldMk cId="3298819288" sldId="596"/>
            <ac:spMk id="19" creationId="{9F93D832-B8B1-4932-9B17-0AC6559B2671}"/>
          </ac:spMkLst>
        </pc:spChg>
        <pc:spChg chg="add del mod">
          <ac:chgData name="Lei Wu" userId="f083b2a8aea23a2f" providerId="LiveId" clId="{186CAEAE-26E6-4AA9-8B4B-C18A4EA2E2BE}" dt="2021-03-02T02:26:04.640" v="1943" actId="478"/>
          <ac:spMkLst>
            <pc:docMk/>
            <pc:sldMk cId="3298819288" sldId="596"/>
            <ac:spMk id="20" creationId="{EDD33EA7-3BFB-435C-A278-4D15DC142850}"/>
          </ac:spMkLst>
        </pc:spChg>
        <pc:spChg chg="add del mod">
          <ac:chgData name="Lei Wu" userId="f083b2a8aea23a2f" providerId="LiveId" clId="{186CAEAE-26E6-4AA9-8B4B-C18A4EA2E2BE}" dt="2021-03-02T02:26:09.432" v="1944" actId="478"/>
          <ac:spMkLst>
            <pc:docMk/>
            <pc:sldMk cId="3298819288" sldId="596"/>
            <ac:spMk id="21" creationId="{98ABA5CF-22F0-48C4-ADD4-01D53A3F009A}"/>
          </ac:spMkLst>
        </pc:spChg>
        <pc:spChg chg="add del mod">
          <ac:chgData name="Lei Wu" userId="f083b2a8aea23a2f" providerId="LiveId" clId="{186CAEAE-26E6-4AA9-8B4B-C18A4EA2E2BE}" dt="2021-03-02T02:25:58.208" v="1939" actId="478"/>
          <ac:spMkLst>
            <pc:docMk/>
            <pc:sldMk cId="3298819288" sldId="596"/>
            <ac:spMk id="22" creationId="{29F2A6AD-851D-43BC-BFEB-76A0F0690FBE}"/>
          </ac:spMkLst>
        </pc:spChg>
        <pc:spChg chg="add del mod">
          <ac:chgData name="Lei Wu" userId="f083b2a8aea23a2f" providerId="LiveId" clId="{186CAEAE-26E6-4AA9-8B4B-C18A4EA2E2BE}" dt="2021-03-02T02:25:59.567" v="1940" actId="478"/>
          <ac:spMkLst>
            <pc:docMk/>
            <pc:sldMk cId="3298819288" sldId="596"/>
            <ac:spMk id="23" creationId="{E53F5DE0-BC17-47D0-A15A-9CBD1FC38EF5}"/>
          </ac:spMkLst>
        </pc:spChg>
        <pc:spChg chg="add del mod">
          <ac:chgData name="Lei Wu" userId="f083b2a8aea23a2f" providerId="LiveId" clId="{186CAEAE-26E6-4AA9-8B4B-C18A4EA2E2BE}" dt="2021-03-02T02:26:01.776" v="1941" actId="478"/>
          <ac:spMkLst>
            <pc:docMk/>
            <pc:sldMk cId="3298819288" sldId="596"/>
            <ac:spMk id="24" creationId="{6127E412-D8BC-4CB5-9B51-383D28DD996C}"/>
          </ac:spMkLst>
        </pc:spChg>
        <pc:spChg chg="mod">
          <ac:chgData name="Lei Wu" userId="f083b2a8aea23a2f" providerId="LiveId" clId="{186CAEAE-26E6-4AA9-8B4B-C18A4EA2E2BE}" dt="2021-03-01T06:02:49.854" v="567" actId="1038"/>
          <ac:spMkLst>
            <pc:docMk/>
            <pc:sldMk cId="3298819288" sldId="596"/>
            <ac:spMk id="21506" creationId="{23D002C9-7F0B-4042-AEF1-645EDD404DB1}"/>
          </ac:spMkLst>
        </pc:spChg>
        <pc:graphicFrameChg chg="mod">
          <ac:chgData name="Lei Wu" userId="f083b2a8aea23a2f" providerId="LiveId" clId="{186CAEAE-26E6-4AA9-8B4B-C18A4EA2E2BE}" dt="2021-03-02T02:26:16.658" v="1983" actId="1035"/>
          <ac:graphicFrameMkLst>
            <pc:docMk/>
            <pc:sldMk cId="3298819288" sldId="596"/>
            <ac:graphicFrameMk id="3" creationId="{89A5AAE7-D5BB-47AD-8818-42992C6700F3}"/>
          </ac:graphicFrameMkLst>
        </pc:graphicFrameChg>
      </pc:sldChg>
      <pc:sldChg chg="modSp mod">
        <pc:chgData name="Lei Wu" userId="f083b2a8aea23a2f" providerId="LiveId" clId="{186CAEAE-26E6-4AA9-8B4B-C18A4EA2E2BE}" dt="2021-03-02T03:21:28.831" v="2021" actId="20577"/>
        <pc:sldMkLst>
          <pc:docMk/>
          <pc:sldMk cId="2426070471" sldId="597"/>
        </pc:sldMkLst>
        <pc:spChg chg="mod">
          <ac:chgData name="Lei Wu" userId="f083b2a8aea23a2f" providerId="LiveId" clId="{186CAEAE-26E6-4AA9-8B4B-C18A4EA2E2BE}" dt="2021-03-02T03:21:28.831" v="2021" actId="20577"/>
          <ac:spMkLst>
            <pc:docMk/>
            <pc:sldMk cId="2426070471" sldId="597"/>
            <ac:spMk id="6" creationId="{9DA74013-E518-4560-A30E-31EF11EDC80A}"/>
          </ac:spMkLst>
        </pc:spChg>
      </pc:sldChg>
      <pc:sldChg chg="modSp mod">
        <pc:chgData name="Lei Wu" userId="f083b2a8aea23a2f" providerId="LiveId" clId="{186CAEAE-26E6-4AA9-8B4B-C18A4EA2E2BE}" dt="2021-03-01T14:56:33.414" v="1757"/>
        <pc:sldMkLst>
          <pc:docMk/>
          <pc:sldMk cId="2460924751" sldId="598"/>
        </pc:sldMkLst>
        <pc:spChg chg="mod">
          <ac:chgData name="Lei Wu" userId="f083b2a8aea23a2f" providerId="LiveId" clId="{186CAEAE-26E6-4AA9-8B4B-C18A4EA2E2BE}" dt="2021-03-01T14:56:33.414" v="1757"/>
          <ac:spMkLst>
            <pc:docMk/>
            <pc:sldMk cId="2460924751" sldId="598"/>
            <ac:spMk id="17412" creationId="{5DC98553-9093-4D77-88A8-0A87DD2BD669}"/>
          </ac:spMkLst>
        </pc:spChg>
      </pc:sldChg>
      <pc:sldChg chg="modSp mod">
        <pc:chgData name="Lei Wu" userId="f083b2a8aea23a2f" providerId="LiveId" clId="{186CAEAE-26E6-4AA9-8B4B-C18A4EA2E2BE}" dt="2021-03-02T07:29:33.938" v="2037" actId="20577"/>
        <pc:sldMkLst>
          <pc:docMk/>
          <pc:sldMk cId="3431113726" sldId="599"/>
        </pc:sldMkLst>
        <pc:spChg chg="mod">
          <ac:chgData name="Lei Wu" userId="f083b2a8aea23a2f" providerId="LiveId" clId="{186CAEAE-26E6-4AA9-8B4B-C18A4EA2E2BE}" dt="2021-03-02T07:29:33.938" v="2037" actId="20577"/>
          <ac:spMkLst>
            <pc:docMk/>
            <pc:sldMk cId="3431113726" sldId="599"/>
            <ac:spMk id="17412" creationId="{5DC98553-9093-4D77-88A8-0A87DD2BD669}"/>
          </ac:spMkLst>
        </pc:spChg>
      </pc:sldChg>
      <pc:sldChg chg="modSp mod">
        <pc:chgData name="Lei Wu" userId="f083b2a8aea23a2f" providerId="LiveId" clId="{186CAEAE-26E6-4AA9-8B4B-C18A4EA2E2BE}" dt="2021-03-01T17:57:09.434" v="1934" actId="20577"/>
        <pc:sldMkLst>
          <pc:docMk/>
          <pc:sldMk cId="3732109439" sldId="601"/>
        </pc:sldMkLst>
        <pc:spChg chg="mod">
          <ac:chgData name="Lei Wu" userId="f083b2a8aea23a2f" providerId="LiveId" clId="{186CAEAE-26E6-4AA9-8B4B-C18A4EA2E2BE}" dt="2021-03-01T17:57:09.434" v="1934" actId="20577"/>
          <ac:spMkLst>
            <pc:docMk/>
            <pc:sldMk cId="3732109439" sldId="601"/>
            <ac:spMk id="6" creationId="{9DA74013-E518-4560-A30E-31EF11EDC80A}"/>
          </ac:spMkLst>
        </pc:spChg>
      </pc:sldChg>
      <pc:sldChg chg="addSp delSp modSp mod">
        <pc:chgData name="Lei Wu" userId="f083b2a8aea23a2f" providerId="LiveId" clId="{186CAEAE-26E6-4AA9-8B4B-C18A4EA2E2BE}" dt="2021-03-01T06:23:16.922" v="850" actId="20577"/>
        <pc:sldMkLst>
          <pc:docMk/>
          <pc:sldMk cId="473034175" sldId="602"/>
        </pc:sldMkLst>
        <pc:spChg chg="mod">
          <ac:chgData name="Lei Wu" userId="f083b2a8aea23a2f" providerId="LiveId" clId="{186CAEAE-26E6-4AA9-8B4B-C18A4EA2E2BE}" dt="2021-03-01T06:23:16.922" v="850" actId="20577"/>
          <ac:spMkLst>
            <pc:docMk/>
            <pc:sldMk cId="473034175" sldId="602"/>
            <ac:spMk id="17412" creationId="{5DC98553-9093-4D77-88A8-0A87DD2BD669}"/>
          </ac:spMkLst>
        </pc:spChg>
        <pc:picChg chg="add del mod">
          <ac:chgData name="Lei Wu" userId="f083b2a8aea23a2f" providerId="LiveId" clId="{186CAEAE-26E6-4AA9-8B4B-C18A4EA2E2BE}" dt="2021-03-01T06:20:19.379" v="827" actId="478"/>
          <ac:picMkLst>
            <pc:docMk/>
            <pc:sldMk cId="473034175" sldId="602"/>
            <ac:picMk id="1026" creationId="{BC0D2B90-4D5E-4265-B718-215C04281238}"/>
          </ac:picMkLst>
        </pc:picChg>
        <pc:picChg chg="add del mod">
          <ac:chgData name="Lei Wu" userId="f083b2a8aea23a2f" providerId="LiveId" clId="{186CAEAE-26E6-4AA9-8B4B-C18A4EA2E2BE}" dt="2021-03-01T06:22:32.836" v="839" actId="21"/>
          <ac:picMkLst>
            <pc:docMk/>
            <pc:sldMk cId="473034175" sldId="602"/>
            <ac:picMk id="1028" creationId="{A63CAD2B-24A4-4008-BBCF-C6D28831C92D}"/>
          </ac:picMkLst>
        </pc:picChg>
      </pc:sldChg>
      <pc:sldChg chg="modSp mod">
        <pc:chgData name="Lei Wu" userId="f083b2a8aea23a2f" providerId="LiveId" clId="{186CAEAE-26E6-4AA9-8B4B-C18A4EA2E2BE}" dt="2021-03-03T10:34:34.720" v="2051"/>
        <pc:sldMkLst>
          <pc:docMk/>
          <pc:sldMk cId="563828606" sldId="611"/>
        </pc:sldMkLst>
        <pc:spChg chg="mod">
          <ac:chgData name="Lei Wu" userId="f083b2a8aea23a2f" providerId="LiveId" clId="{186CAEAE-26E6-4AA9-8B4B-C18A4EA2E2BE}" dt="2021-03-03T10:34:34.720" v="2051"/>
          <ac:spMkLst>
            <pc:docMk/>
            <pc:sldMk cId="563828606" sldId="611"/>
            <ac:spMk id="6" creationId="{9DA74013-E518-4560-A30E-31EF11EDC80A}"/>
          </ac:spMkLst>
        </pc:spChg>
      </pc:sldChg>
      <pc:sldChg chg="ord">
        <pc:chgData name="Lei Wu" userId="f083b2a8aea23a2f" providerId="LiveId" clId="{186CAEAE-26E6-4AA9-8B4B-C18A4EA2E2BE}" dt="2021-02-28T06:30:57.858" v="42" actId="20578"/>
        <pc:sldMkLst>
          <pc:docMk/>
          <pc:sldMk cId="3680832810" sldId="617"/>
        </pc:sldMkLst>
      </pc:sldChg>
      <pc:sldChg chg="modSp mod">
        <pc:chgData name="Lei Wu" userId="f083b2a8aea23a2f" providerId="LiveId" clId="{186CAEAE-26E6-4AA9-8B4B-C18A4EA2E2BE}" dt="2021-03-01T15:19:40.950" v="1852" actId="20577"/>
        <pc:sldMkLst>
          <pc:docMk/>
          <pc:sldMk cId="327432052" sldId="622"/>
        </pc:sldMkLst>
        <pc:spChg chg="mod">
          <ac:chgData name="Lei Wu" userId="f083b2a8aea23a2f" providerId="LiveId" clId="{186CAEAE-26E6-4AA9-8B4B-C18A4EA2E2BE}" dt="2021-03-01T15:19:40.950" v="1852" actId="20577"/>
          <ac:spMkLst>
            <pc:docMk/>
            <pc:sldMk cId="327432052" sldId="622"/>
            <ac:spMk id="6" creationId="{9DA74013-E518-4560-A30E-31EF11EDC80A}"/>
          </ac:spMkLst>
        </pc:spChg>
      </pc:sldChg>
      <pc:sldChg chg="addSp delSp modSp mod">
        <pc:chgData name="Lei Wu" userId="f083b2a8aea23a2f" providerId="LiveId" clId="{186CAEAE-26E6-4AA9-8B4B-C18A4EA2E2BE}" dt="2021-03-01T06:31:02.286" v="948" actId="1076"/>
        <pc:sldMkLst>
          <pc:docMk/>
          <pc:sldMk cId="2933110515" sldId="626"/>
        </pc:sldMkLst>
        <pc:spChg chg="mod">
          <ac:chgData name="Lei Wu" userId="f083b2a8aea23a2f" providerId="LiveId" clId="{186CAEAE-26E6-4AA9-8B4B-C18A4EA2E2BE}" dt="2021-03-01T06:29:59.750" v="940" actId="20577"/>
          <ac:spMkLst>
            <pc:docMk/>
            <pc:sldMk cId="2933110515" sldId="626"/>
            <ac:spMk id="25603" creationId="{FFF6FDAF-4319-46D1-B14D-62635D3067BE}"/>
          </ac:spMkLst>
        </pc:spChg>
        <pc:picChg chg="add del mod">
          <ac:chgData name="Lei Wu" userId="f083b2a8aea23a2f" providerId="LiveId" clId="{186CAEAE-26E6-4AA9-8B4B-C18A4EA2E2BE}" dt="2021-03-01T06:27:25.605" v="886" actId="478"/>
          <ac:picMkLst>
            <pc:docMk/>
            <pc:sldMk cId="2933110515" sldId="626"/>
            <ac:picMk id="7" creationId="{D365C338-806A-4B53-AFA1-0DA442266C02}"/>
          </ac:picMkLst>
        </pc:picChg>
        <pc:picChg chg="del">
          <ac:chgData name="Lei Wu" userId="f083b2a8aea23a2f" providerId="LiveId" clId="{186CAEAE-26E6-4AA9-8B4B-C18A4EA2E2BE}" dt="2021-03-01T06:22:20.748" v="835" actId="478"/>
          <ac:picMkLst>
            <pc:docMk/>
            <pc:sldMk cId="2933110515" sldId="626"/>
            <ac:picMk id="8" creationId="{245BE91A-5226-47B0-901C-536F22871A13}"/>
          </ac:picMkLst>
        </pc:picChg>
        <pc:picChg chg="del">
          <ac:chgData name="Lei Wu" userId="f083b2a8aea23a2f" providerId="LiveId" clId="{186CAEAE-26E6-4AA9-8B4B-C18A4EA2E2BE}" dt="2021-03-01T06:22:35.175" v="840" actId="478"/>
          <ac:picMkLst>
            <pc:docMk/>
            <pc:sldMk cId="2933110515" sldId="626"/>
            <ac:picMk id="9" creationId="{D665179E-7019-4611-95D1-E466ADDF1795}"/>
          </ac:picMkLst>
        </pc:picChg>
        <pc:picChg chg="del">
          <ac:chgData name="Lei Wu" userId="f083b2a8aea23a2f" providerId="LiveId" clId="{186CAEAE-26E6-4AA9-8B4B-C18A4EA2E2BE}" dt="2021-03-01T06:22:40.875" v="843" actId="478"/>
          <ac:picMkLst>
            <pc:docMk/>
            <pc:sldMk cId="2933110515" sldId="626"/>
            <ac:picMk id="10" creationId="{9A45DCAE-1955-4322-A29C-68DF561E3835}"/>
          </ac:picMkLst>
        </pc:picChg>
        <pc:picChg chg="add mod">
          <ac:chgData name="Lei Wu" userId="f083b2a8aea23a2f" providerId="LiveId" clId="{186CAEAE-26E6-4AA9-8B4B-C18A4EA2E2BE}" dt="2021-03-01T06:30:42.208" v="943" actId="1076"/>
          <ac:picMkLst>
            <pc:docMk/>
            <pc:sldMk cId="2933110515" sldId="626"/>
            <ac:picMk id="11" creationId="{9A41ABE7-839F-4BC3-BE1F-E3195CD5EBC9}"/>
          </ac:picMkLst>
        </pc:picChg>
        <pc:picChg chg="add mod">
          <ac:chgData name="Lei Wu" userId="f083b2a8aea23a2f" providerId="LiveId" clId="{186CAEAE-26E6-4AA9-8B4B-C18A4EA2E2BE}" dt="2021-03-01T06:31:02.286" v="948" actId="1076"/>
          <ac:picMkLst>
            <pc:docMk/>
            <pc:sldMk cId="2933110515" sldId="626"/>
            <ac:picMk id="2050" creationId="{721B43FA-C8E7-41C3-BB18-FD64B687D5EA}"/>
          </ac:picMkLst>
        </pc:picChg>
        <pc:picChg chg="add mod">
          <ac:chgData name="Lei Wu" userId="f083b2a8aea23a2f" providerId="LiveId" clId="{186CAEAE-26E6-4AA9-8B4B-C18A4EA2E2BE}" dt="2021-03-01T06:30:57.431" v="947" actId="1076"/>
          <ac:picMkLst>
            <pc:docMk/>
            <pc:sldMk cId="2933110515" sldId="626"/>
            <ac:picMk id="2052" creationId="{0D3628BB-9A6C-4B83-AF25-AAE5338DAABC}"/>
          </ac:picMkLst>
        </pc:picChg>
      </pc:sldChg>
      <pc:sldChg chg="modSp mod">
        <pc:chgData name="Lei Wu" userId="f083b2a8aea23a2f" providerId="LiveId" clId="{186CAEAE-26E6-4AA9-8B4B-C18A4EA2E2BE}" dt="2021-03-01T15:19:49.325" v="1854" actId="20577"/>
        <pc:sldMkLst>
          <pc:docMk/>
          <pc:sldMk cId="2182615835" sldId="628"/>
        </pc:sldMkLst>
        <pc:spChg chg="mod">
          <ac:chgData name="Lei Wu" userId="f083b2a8aea23a2f" providerId="LiveId" clId="{186CAEAE-26E6-4AA9-8B4B-C18A4EA2E2BE}" dt="2021-03-01T15:19:49.325" v="1854" actId="20577"/>
          <ac:spMkLst>
            <pc:docMk/>
            <pc:sldMk cId="2182615835" sldId="628"/>
            <ac:spMk id="6" creationId="{9DA74013-E518-4560-A30E-31EF11EDC80A}"/>
          </ac:spMkLst>
        </pc:spChg>
      </pc:sldChg>
      <pc:sldChg chg="ord">
        <pc:chgData name="Lei Wu" userId="f083b2a8aea23a2f" providerId="LiveId" clId="{186CAEAE-26E6-4AA9-8B4B-C18A4EA2E2BE}" dt="2021-03-01T16:49:37.764" v="1933"/>
        <pc:sldMkLst>
          <pc:docMk/>
          <pc:sldMk cId="85162386" sldId="630"/>
        </pc:sldMkLst>
      </pc:sldChg>
      <pc:sldChg chg="add">
        <pc:chgData name="Lei Wu" userId="f083b2a8aea23a2f" providerId="LiveId" clId="{186CAEAE-26E6-4AA9-8B4B-C18A4EA2E2BE}" dt="2021-02-28T06:43:57.118" v="51"/>
        <pc:sldMkLst>
          <pc:docMk/>
          <pc:sldMk cId="3404330271" sldId="631"/>
        </pc:sldMkLst>
      </pc:sldChg>
      <pc:sldChg chg="del ord">
        <pc:chgData name="Lei Wu" userId="f083b2a8aea23a2f" providerId="LiveId" clId="{186CAEAE-26E6-4AA9-8B4B-C18A4EA2E2BE}" dt="2021-02-28T06:43:53.815" v="50" actId="2696"/>
        <pc:sldMkLst>
          <pc:docMk/>
          <pc:sldMk cId="3990680539" sldId="631"/>
        </pc:sldMkLst>
      </pc:sldChg>
      <pc:sldChg chg="del">
        <pc:chgData name="Lei Wu" userId="f083b2a8aea23a2f" providerId="LiveId" clId="{186CAEAE-26E6-4AA9-8B4B-C18A4EA2E2BE}" dt="2021-02-28T06:17:42.073" v="30" actId="47"/>
        <pc:sldMkLst>
          <pc:docMk/>
          <pc:sldMk cId="2304997864" sldId="636"/>
        </pc:sldMkLst>
      </pc:sldChg>
      <pc:sldChg chg="modSp mod">
        <pc:chgData name="Lei Wu" userId="f083b2a8aea23a2f" providerId="LiveId" clId="{186CAEAE-26E6-4AA9-8B4B-C18A4EA2E2BE}" dt="2021-03-01T15:19:59.481" v="1856" actId="20577"/>
        <pc:sldMkLst>
          <pc:docMk/>
          <pc:sldMk cId="352898844" sldId="641"/>
        </pc:sldMkLst>
        <pc:spChg chg="mod">
          <ac:chgData name="Lei Wu" userId="f083b2a8aea23a2f" providerId="LiveId" clId="{186CAEAE-26E6-4AA9-8B4B-C18A4EA2E2BE}" dt="2021-03-01T15:19:59.481" v="1856" actId="20577"/>
          <ac:spMkLst>
            <pc:docMk/>
            <pc:sldMk cId="352898844" sldId="641"/>
            <ac:spMk id="6" creationId="{9DA74013-E518-4560-A30E-31EF11EDC80A}"/>
          </ac:spMkLst>
        </pc:spChg>
      </pc:sldChg>
      <pc:sldChg chg="modSp mod">
        <pc:chgData name="Lei Wu" userId="f083b2a8aea23a2f" providerId="LiveId" clId="{186CAEAE-26E6-4AA9-8B4B-C18A4EA2E2BE}" dt="2021-03-01T15:20:12.329" v="1858" actId="20577"/>
        <pc:sldMkLst>
          <pc:docMk/>
          <pc:sldMk cId="2450866101" sldId="642"/>
        </pc:sldMkLst>
        <pc:spChg chg="mod">
          <ac:chgData name="Lei Wu" userId="f083b2a8aea23a2f" providerId="LiveId" clId="{186CAEAE-26E6-4AA9-8B4B-C18A4EA2E2BE}" dt="2021-03-01T15:20:12.329" v="1858" actId="20577"/>
          <ac:spMkLst>
            <pc:docMk/>
            <pc:sldMk cId="2450866101" sldId="642"/>
            <ac:spMk id="6" creationId="{9DA74013-E518-4560-A30E-31EF11EDC80A}"/>
          </ac:spMkLst>
        </pc:spChg>
      </pc:sldChg>
      <pc:sldChg chg="modSp add">
        <pc:chgData name="Lei Wu" userId="f083b2a8aea23a2f" providerId="LiveId" clId="{186CAEAE-26E6-4AA9-8B4B-C18A4EA2E2BE}" dt="2021-03-01T06:31:27.062" v="975" actId="1036"/>
        <pc:sldMkLst>
          <pc:docMk/>
          <pc:sldMk cId="633907017" sldId="643"/>
        </pc:sldMkLst>
        <pc:picChg chg="mod">
          <ac:chgData name="Lei Wu" userId="f083b2a8aea23a2f" providerId="LiveId" clId="{186CAEAE-26E6-4AA9-8B4B-C18A4EA2E2BE}" dt="2021-03-01T06:31:27.062" v="975" actId="1036"/>
          <ac:picMkLst>
            <pc:docMk/>
            <pc:sldMk cId="633907017" sldId="643"/>
            <ac:picMk id="8" creationId="{245BE91A-5226-47B0-901C-536F22871A13}"/>
          </ac:picMkLst>
        </pc:picChg>
        <pc:picChg chg="mod">
          <ac:chgData name="Lei Wu" userId="f083b2a8aea23a2f" providerId="LiveId" clId="{186CAEAE-26E6-4AA9-8B4B-C18A4EA2E2BE}" dt="2021-03-01T06:31:27.062" v="975" actId="1036"/>
          <ac:picMkLst>
            <pc:docMk/>
            <pc:sldMk cId="633907017" sldId="643"/>
            <ac:picMk id="9" creationId="{D665179E-7019-4611-95D1-E466ADDF1795}"/>
          </ac:picMkLst>
        </pc:picChg>
        <pc:picChg chg="mod">
          <ac:chgData name="Lei Wu" userId="f083b2a8aea23a2f" providerId="LiveId" clId="{186CAEAE-26E6-4AA9-8B4B-C18A4EA2E2BE}" dt="2021-03-01T06:31:27.062" v="975" actId="1036"/>
          <ac:picMkLst>
            <pc:docMk/>
            <pc:sldMk cId="633907017" sldId="643"/>
            <ac:picMk id="10" creationId="{9A45DCAE-1955-4322-A29C-68DF561E3835}"/>
          </ac:picMkLst>
        </pc:picChg>
      </pc:sldChg>
      <pc:sldChg chg="add del">
        <pc:chgData name="Lei Wu" userId="f083b2a8aea23a2f" providerId="LiveId" clId="{186CAEAE-26E6-4AA9-8B4B-C18A4EA2E2BE}" dt="2021-03-01T06:21:20.826" v="832"/>
        <pc:sldMkLst>
          <pc:docMk/>
          <pc:sldMk cId="2232808754" sldId="643"/>
        </pc:sldMkLst>
      </pc:sldChg>
      <pc:sldChg chg="addSp delSp modSp mod modAnim">
        <pc:chgData name="Lei Wu" userId="f083b2a8aea23a2f" providerId="LiveId" clId="{186CAEAE-26E6-4AA9-8B4B-C18A4EA2E2BE}" dt="2021-03-01T15:00:30.362" v="1818" actId="20577"/>
        <pc:sldMkLst>
          <pc:docMk/>
          <pc:sldMk cId="3285750829" sldId="644"/>
        </pc:sldMkLst>
        <pc:spChg chg="add del mod">
          <ac:chgData name="Lei Wu" userId="f083b2a8aea23a2f" providerId="LiveId" clId="{186CAEAE-26E6-4AA9-8B4B-C18A4EA2E2BE}" dt="2021-03-01T13:54:49.458" v="1605" actId="478"/>
          <ac:spMkLst>
            <pc:docMk/>
            <pc:sldMk cId="3285750829" sldId="644"/>
            <ac:spMk id="2" creationId="{C71FF583-212A-48D2-9613-7E504EB305B6}"/>
          </ac:spMkLst>
        </pc:spChg>
        <pc:spChg chg="add mod">
          <ac:chgData name="Lei Wu" userId="f083b2a8aea23a2f" providerId="LiveId" clId="{186CAEAE-26E6-4AA9-8B4B-C18A4EA2E2BE}" dt="2021-03-01T14:57:50.135" v="1769" actId="1036"/>
          <ac:spMkLst>
            <pc:docMk/>
            <pc:sldMk cId="3285750829" sldId="644"/>
            <ac:spMk id="48" creationId="{28622E70-C8A9-41F8-8BDF-D1168086462F}"/>
          </ac:spMkLst>
        </pc:spChg>
        <pc:spChg chg="del">
          <ac:chgData name="Lei Wu" userId="f083b2a8aea23a2f" providerId="LiveId" clId="{186CAEAE-26E6-4AA9-8B4B-C18A4EA2E2BE}" dt="2021-03-01T13:54:47.605" v="1604" actId="478"/>
          <ac:spMkLst>
            <pc:docMk/>
            <pc:sldMk cId="3285750829" sldId="644"/>
            <ac:spMk id="17412" creationId="{5DC98553-9093-4D77-88A8-0A87DD2BD669}"/>
          </ac:spMkLst>
        </pc:spChg>
        <pc:spChg chg="mod">
          <ac:chgData name="Lei Wu" userId="f083b2a8aea23a2f" providerId="LiveId" clId="{186CAEAE-26E6-4AA9-8B4B-C18A4EA2E2BE}" dt="2021-03-01T15:00:30.362" v="1818" actId="20577"/>
          <ac:spMkLst>
            <pc:docMk/>
            <pc:sldMk cId="3285750829" sldId="644"/>
            <ac:spMk id="25603" creationId="{FFF6FDAF-4319-46D1-B14D-62635D3067BE}"/>
          </ac:spMkLst>
        </pc:spChg>
        <pc:grpChg chg="mod">
          <ac:chgData name="Lei Wu" userId="f083b2a8aea23a2f" providerId="LiveId" clId="{186CAEAE-26E6-4AA9-8B4B-C18A4EA2E2BE}" dt="2021-03-01T14:57:21.001" v="1760" actId="1076"/>
          <ac:grpSpMkLst>
            <pc:docMk/>
            <pc:sldMk cId="3285750829" sldId="644"/>
            <ac:grpSpMk id="10" creationId="{E9441199-8A11-4591-B968-EF8D2DC831AB}"/>
          </ac:grpSpMkLst>
        </pc:grpChg>
      </pc:sldChg>
      <pc:sldChg chg="new del">
        <pc:chgData name="Lei Wu" userId="f083b2a8aea23a2f" providerId="LiveId" clId="{186CAEAE-26E6-4AA9-8B4B-C18A4EA2E2BE}" dt="2021-03-01T08:58:49.147" v="1268" actId="680"/>
        <pc:sldMkLst>
          <pc:docMk/>
          <pc:sldMk cId="3713979737" sldId="644"/>
        </pc:sldMkLst>
      </pc:sldChg>
      <pc:sldChg chg="addSp delSp modSp mod">
        <pc:chgData name="Lei Wu" userId="f083b2a8aea23a2f" providerId="LiveId" clId="{186CAEAE-26E6-4AA9-8B4B-C18A4EA2E2BE}" dt="2021-03-01T15:11:20.963" v="1838" actId="26606"/>
        <pc:sldMkLst>
          <pc:docMk/>
          <pc:sldMk cId="2157337207" sldId="645"/>
        </pc:sldMkLst>
        <pc:spChg chg="add del">
          <ac:chgData name="Lei Wu" userId="f083b2a8aea23a2f" providerId="LiveId" clId="{186CAEAE-26E6-4AA9-8B4B-C18A4EA2E2BE}" dt="2021-03-01T15:11:20.963" v="1838" actId="26606"/>
          <ac:spMkLst>
            <pc:docMk/>
            <pc:sldMk cId="2157337207" sldId="645"/>
            <ac:spMk id="14" creationId="{F101B3CC-B49F-4CE0-B198-228D1D4285B1}"/>
          </ac:spMkLst>
        </pc:spChg>
        <pc:spChg chg="add del">
          <ac:chgData name="Lei Wu" userId="f083b2a8aea23a2f" providerId="LiveId" clId="{186CAEAE-26E6-4AA9-8B4B-C18A4EA2E2BE}" dt="2021-03-01T15:11:20.959" v="1837" actId="26606"/>
          <ac:spMkLst>
            <pc:docMk/>
            <pc:sldMk cId="2157337207" sldId="645"/>
            <ac:spMk id="19" creationId="{E97C36FC-DEAA-4DCA-B0AB-7F9357FA4016}"/>
          </ac:spMkLst>
        </pc:spChg>
        <pc:spChg chg="add del">
          <ac:chgData name="Lei Wu" userId="f083b2a8aea23a2f" providerId="LiveId" clId="{186CAEAE-26E6-4AA9-8B4B-C18A4EA2E2BE}" dt="2021-03-01T15:11:20.959" v="1837" actId="26606"/>
          <ac:spMkLst>
            <pc:docMk/>
            <pc:sldMk cId="2157337207" sldId="645"/>
            <ac:spMk id="21" creationId="{278C38CD-A630-49FF-8417-6792A2B13FCA}"/>
          </ac:spMkLst>
        </pc:spChg>
        <pc:spChg chg="add">
          <ac:chgData name="Lei Wu" userId="f083b2a8aea23a2f" providerId="LiveId" clId="{186CAEAE-26E6-4AA9-8B4B-C18A4EA2E2BE}" dt="2021-03-01T15:11:20.963" v="1838" actId="26606"/>
          <ac:spMkLst>
            <pc:docMk/>
            <pc:sldMk cId="2157337207" sldId="645"/>
            <ac:spMk id="23" creationId="{3DC4C688-715E-4A31-AB90-6A5752887D8A}"/>
          </ac:spMkLst>
        </pc:spChg>
        <pc:spChg chg="add">
          <ac:chgData name="Lei Wu" userId="f083b2a8aea23a2f" providerId="LiveId" clId="{186CAEAE-26E6-4AA9-8B4B-C18A4EA2E2BE}" dt="2021-03-01T15:11:20.963" v="1838" actId="26606"/>
          <ac:spMkLst>
            <pc:docMk/>
            <pc:sldMk cId="2157337207" sldId="645"/>
            <ac:spMk id="24" creationId="{B527B32F-07F3-4C94-B09B-8C8F310F0D56}"/>
          </ac:spMkLst>
        </pc:spChg>
        <pc:spChg chg="add">
          <ac:chgData name="Lei Wu" userId="f083b2a8aea23a2f" providerId="LiveId" clId="{186CAEAE-26E6-4AA9-8B4B-C18A4EA2E2BE}" dt="2021-03-01T15:11:20.963" v="1838" actId="26606"/>
          <ac:spMkLst>
            <pc:docMk/>
            <pc:sldMk cId="2157337207" sldId="645"/>
            <ac:spMk id="25" creationId="{7F41D4CC-403D-465E-9223-3277868A5D9E}"/>
          </ac:spMkLst>
        </pc:spChg>
        <pc:picChg chg="mod ord">
          <ac:chgData name="Lei Wu" userId="f083b2a8aea23a2f" providerId="LiveId" clId="{186CAEAE-26E6-4AA9-8B4B-C18A4EA2E2BE}" dt="2021-03-01T15:11:20.963" v="1838" actId="26606"/>
          <ac:picMkLst>
            <pc:docMk/>
            <pc:sldMk cId="2157337207" sldId="645"/>
            <ac:picMk id="3" creationId="{09B05B63-29F8-4295-8389-422137485398}"/>
          </ac:picMkLst>
        </pc:picChg>
        <pc:picChg chg="mod">
          <ac:chgData name="Lei Wu" userId="f083b2a8aea23a2f" providerId="LiveId" clId="{186CAEAE-26E6-4AA9-8B4B-C18A4EA2E2BE}" dt="2021-03-01T15:11:20.963" v="1838" actId="26606"/>
          <ac:picMkLst>
            <pc:docMk/>
            <pc:sldMk cId="2157337207" sldId="645"/>
            <ac:picMk id="5" creationId="{57A2C07F-10F1-4527-B103-A3625F481318}"/>
          </ac:picMkLst>
        </pc:picChg>
      </pc:sldChg>
      <pc:sldChg chg="addSp modSp new mod">
        <pc:chgData name="Lei Wu" userId="f083b2a8aea23a2f" providerId="LiveId" clId="{186CAEAE-26E6-4AA9-8B4B-C18A4EA2E2BE}" dt="2021-03-01T15:20:37.036" v="1861" actId="403"/>
        <pc:sldMkLst>
          <pc:docMk/>
          <pc:sldMk cId="1503553792" sldId="646"/>
        </pc:sldMkLst>
        <pc:spChg chg="add mod">
          <ac:chgData name="Lei Wu" userId="f083b2a8aea23a2f" providerId="LiveId" clId="{186CAEAE-26E6-4AA9-8B4B-C18A4EA2E2BE}" dt="2021-03-01T15:20:37.036" v="1861" actId="403"/>
          <ac:spMkLst>
            <pc:docMk/>
            <pc:sldMk cId="1503553792" sldId="646"/>
            <ac:spMk id="2" creationId="{41D2FD0B-FD2F-4DA7-BFFC-88CDF6178861}"/>
          </ac:spMkLst>
        </pc:spChg>
      </pc:sldChg>
      <pc:sldChg chg="modSp add mod">
        <pc:chgData name="Lei Wu" userId="f083b2a8aea23a2f" providerId="LiveId" clId="{186CAEAE-26E6-4AA9-8B4B-C18A4EA2E2BE}" dt="2021-03-01T16:49:25.914" v="1931" actId="404"/>
        <pc:sldMkLst>
          <pc:docMk/>
          <pc:sldMk cId="1056630189" sldId="647"/>
        </pc:sldMkLst>
        <pc:spChg chg="mod">
          <ac:chgData name="Lei Wu" userId="f083b2a8aea23a2f" providerId="LiveId" clId="{186CAEAE-26E6-4AA9-8B4B-C18A4EA2E2BE}" dt="2021-03-01T16:49:25.914" v="1931" actId="404"/>
          <ac:spMkLst>
            <pc:docMk/>
            <pc:sldMk cId="1056630189" sldId="647"/>
            <ac:spMk id="7" creationId="{0B32A123-57BA-6446-B448-A015CFB2FB3D}"/>
          </ac:spMkLst>
        </pc:spChg>
      </pc:sldChg>
      <pc:sldChg chg="modSp add mod modTransition modAnim">
        <pc:chgData name="Lei Wu" userId="f083b2a8aea23a2f" providerId="LiveId" clId="{186CAEAE-26E6-4AA9-8B4B-C18A4EA2E2BE}" dt="2021-03-02T05:00:44.144" v="2031" actId="1036"/>
        <pc:sldMkLst>
          <pc:docMk/>
          <pc:sldMk cId="2243715795" sldId="648"/>
        </pc:sldMkLst>
        <pc:spChg chg="mod">
          <ac:chgData name="Lei Wu" userId="f083b2a8aea23a2f" providerId="LiveId" clId="{186CAEAE-26E6-4AA9-8B4B-C18A4EA2E2BE}" dt="2021-03-02T05:00:44.144" v="2031" actId="1036"/>
          <ac:spMkLst>
            <pc:docMk/>
            <pc:sldMk cId="2243715795" sldId="648"/>
            <ac:spMk id="24" creationId="{6127E412-D8BC-4CB5-9B51-383D28DD996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144352-592E-4D1A-A8EC-E188938FC1B8}"/>
              </a:ext>
            </a:extLst>
          </p:cNvPr>
          <p:cNvSpPr>
            <a:spLocks noGrp="1" noChangeArrowheads="1"/>
          </p:cNvSpPr>
          <p:nvPr>
            <p:ph type="hdr" sz="quarter"/>
          </p:nvPr>
        </p:nvSpPr>
        <p:spPr bwMode="auto">
          <a:xfrm>
            <a:off x="0" y="0"/>
            <a:ext cx="2965450" cy="469900"/>
          </a:xfrm>
          <a:prstGeom prst="rect">
            <a:avLst/>
          </a:prstGeom>
          <a:noFill/>
          <a:ln>
            <a:noFill/>
          </a:ln>
          <a:effectLst/>
        </p:spPr>
        <p:txBody>
          <a:bodyPr vert="horz" wrap="square" lIns="96502" tIns="48253" rIns="96502" bIns="48253" numCol="1" anchor="t" anchorCtr="0" compatLnSpc="1">
            <a:prstTxWarp prst="textNoShape">
              <a:avLst/>
            </a:prstTxWarp>
          </a:bodyPr>
          <a:lstStyle>
            <a:lvl1pPr defTabSz="965200">
              <a:spcBef>
                <a:spcPct val="0"/>
              </a:spcBef>
              <a:buFontTx/>
              <a:buNone/>
              <a:defRPr sz="1400" baseline="0">
                <a:solidFill>
                  <a:schemeClr val="tx1"/>
                </a:solidFill>
              </a:defRPr>
            </a:lvl1pPr>
          </a:lstStyle>
          <a:p>
            <a:pPr>
              <a:defRPr/>
            </a:pPr>
            <a:endParaRPr lang="en-US" altLang="zh-CN"/>
          </a:p>
        </p:txBody>
      </p:sp>
      <p:sp>
        <p:nvSpPr>
          <p:cNvPr id="5123" name="Rectangle 3">
            <a:extLst>
              <a:ext uri="{FF2B5EF4-FFF2-40B4-BE49-F238E27FC236}">
                <a16:creationId xmlns:a16="http://schemas.microsoft.com/office/drawing/2014/main" id="{BADB5A07-04CD-46D6-876A-C809E0856980}"/>
              </a:ext>
            </a:extLst>
          </p:cNvPr>
          <p:cNvSpPr>
            <a:spLocks noGrp="1" noChangeArrowheads="1"/>
          </p:cNvSpPr>
          <p:nvPr>
            <p:ph type="dt" idx="1"/>
          </p:nvPr>
        </p:nvSpPr>
        <p:spPr bwMode="auto">
          <a:xfrm>
            <a:off x="3879850" y="0"/>
            <a:ext cx="2965450" cy="469900"/>
          </a:xfrm>
          <a:prstGeom prst="rect">
            <a:avLst/>
          </a:prstGeom>
          <a:noFill/>
          <a:ln>
            <a:noFill/>
          </a:ln>
          <a:effectLst/>
        </p:spPr>
        <p:txBody>
          <a:bodyPr vert="horz" wrap="square" lIns="96502" tIns="48253" rIns="96502" bIns="48253" numCol="1" anchor="t" anchorCtr="0" compatLnSpc="1">
            <a:prstTxWarp prst="textNoShape">
              <a:avLst/>
            </a:prstTxWarp>
          </a:bodyPr>
          <a:lstStyle>
            <a:lvl1pPr algn="r" defTabSz="965200">
              <a:spcBef>
                <a:spcPct val="0"/>
              </a:spcBef>
              <a:buFontTx/>
              <a:buNone/>
              <a:defRPr sz="1400" baseline="0">
                <a:solidFill>
                  <a:schemeClr val="tx1"/>
                </a:solidFill>
              </a:defRPr>
            </a:lvl1pPr>
          </a:lstStyle>
          <a:p>
            <a:pPr>
              <a:defRPr/>
            </a:pPr>
            <a:endParaRPr lang="en-US" altLang="zh-CN"/>
          </a:p>
        </p:txBody>
      </p:sp>
      <p:sp>
        <p:nvSpPr>
          <p:cNvPr id="14340" name="Rectangle 4">
            <a:extLst>
              <a:ext uri="{FF2B5EF4-FFF2-40B4-BE49-F238E27FC236}">
                <a16:creationId xmlns:a16="http://schemas.microsoft.com/office/drawing/2014/main" id="{DF1D35A4-B92B-4664-9BF3-6DA88EB6B036}"/>
              </a:ext>
            </a:extLst>
          </p:cNvPr>
          <p:cNvSpPr>
            <a:spLocks noGrp="1" noRot="1" noChangeAspect="1" noChangeArrowheads="1" noTextEdit="1"/>
          </p:cNvSpPr>
          <p:nvPr>
            <p:ph type="sldImg" idx="2"/>
          </p:nvPr>
        </p:nvSpPr>
        <p:spPr bwMode="auto">
          <a:xfrm>
            <a:off x="1073150" y="704850"/>
            <a:ext cx="4699000" cy="35242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0D65DC7E-FBEF-481D-8C78-0D4F0FC2EB4B}"/>
              </a:ext>
            </a:extLst>
          </p:cNvPr>
          <p:cNvSpPr>
            <a:spLocks noGrp="1" noChangeArrowheads="1"/>
          </p:cNvSpPr>
          <p:nvPr>
            <p:ph type="body" sz="quarter" idx="3"/>
          </p:nvPr>
        </p:nvSpPr>
        <p:spPr bwMode="auto">
          <a:xfrm>
            <a:off x="911225" y="4462463"/>
            <a:ext cx="5022850" cy="4229100"/>
          </a:xfrm>
          <a:prstGeom prst="rect">
            <a:avLst/>
          </a:prstGeom>
          <a:noFill/>
          <a:ln>
            <a:noFill/>
          </a:ln>
          <a:effectLst/>
        </p:spPr>
        <p:txBody>
          <a:bodyPr vert="horz" wrap="square" lIns="96502" tIns="48253" rIns="96502" bIns="48253"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6">
            <a:extLst>
              <a:ext uri="{FF2B5EF4-FFF2-40B4-BE49-F238E27FC236}">
                <a16:creationId xmlns:a16="http://schemas.microsoft.com/office/drawing/2014/main" id="{457E6073-C3AD-43CE-A0B5-BAAD1A5B58B0}"/>
              </a:ext>
            </a:extLst>
          </p:cNvPr>
          <p:cNvSpPr>
            <a:spLocks noGrp="1" noChangeArrowheads="1"/>
          </p:cNvSpPr>
          <p:nvPr>
            <p:ph type="ftr" sz="quarter" idx="4"/>
          </p:nvPr>
        </p:nvSpPr>
        <p:spPr bwMode="auto">
          <a:xfrm>
            <a:off x="0" y="8926513"/>
            <a:ext cx="2965450" cy="469900"/>
          </a:xfrm>
          <a:prstGeom prst="rect">
            <a:avLst/>
          </a:prstGeom>
          <a:noFill/>
          <a:ln>
            <a:noFill/>
          </a:ln>
          <a:effectLst/>
        </p:spPr>
        <p:txBody>
          <a:bodyPr vert="horz" wrap="square" lIns="96502" tIns="48253" rIns="96502" bIns="48253" numCol="1" anchor="b" anchorCtr="0" compatLnSpc="1">
            <a:prstTxWarp prst="textNoShape">
              <a:avLst/>
            </a:prstTxWarp>
          </a:bodyPr>
          <a:lstStyle>
            <a:lvl1pPr defTabSz="965200">
              <a:spcBef>
                <a:spcPct val="0"/>
              </a:spcBef>
              <a:buFontTx/>
              <a:buNone/>
              <a:defRPr sz="1400" baseline="0">
                <a:solidFill>
                  <a:schemeClr val="tx1"/>
                </a:solidFill>
              </a:defRPr>
            </a:lvl1pPr>
          </a:lstStyle>
          <a:p>
            <a:pPr>
              <a:defRPr/>
            </a:pPr>
            <a:endParaRPr lang="en-US" altLang="zh-CN"/>
          </a:p>
        </p:txBody>
      </p:sp>
      <p:sp>
        <p:nvSpPr>
          <p:cNvPr id="5127" name="Rectangle 7">
            <a:extLst>
              <a:ext uri="{FF2B5EF4-FFF2-40B4-BE49-F238E27FC236}">
                <a16:creationId xmlns:a16="http://schemas.microsoft.com/office/drawing/2014/main" id="{AA660193-D52E-4AB8-929E-D9B27D4ECDCE}"/>
              </a:ext>
            </a:extLst>
          </p:cNvPr>
          <p:cNvSpPr>
            <a:spLocks noGrp="1" noChangeArrowheads="1"/>
          </p:cNvSpPr>
          <p:nvPr>
            <p:ph type="sldNum" sz="quarter" idx="5"/>
          </p:nvPr>
        </p:nvSpPr>
        <p:spPr bwMode="auto">
          <a:xfrm>
            <a:off x="3879850" y="8926513"/>
            <a:ext cx="2965450" cy="469900"/>
          </a:xfrm>
          <a:prstGeom prst="rect">
            <a:avLst/>
          </a:prstGeom>
          <a:noFill/>
          <a:ln>
            <a:noFill/>
          </a:ln>
          <a:effectLst/>
        </p:spPr>
        <p:txBody>
          <a:bodyPr vert="horz" wrap="square" lIns="96502" tIns="48253" rIns="96502" bIns="48253" numCol="1" anchor="b" anchorCtr="0" compatLnSpc="1">
            <a:prstTxWarp prst="textNoShape">
              <a:avLst/>
            </a:prstTxWarp>
          </a:bodyPr>
          <a:lstStyle>
            <a:lvl1pPr algn="r" defTabSz="965200">
              <a:defRPr sz="1400" baseline="0">
                <a:solidFill>
                  <a:schemeClr val="tx1"/>
                </a:solidFill>
              </a:defRPr>
            </a:lvl1pPr>
          </a:lstStyle>
          <a:p>
            <a:pPr>
              <a:defRPr/>
            </a:pPr>
            <a:fld id="{42CF4E5C-6B3E-4063-BD34-CE0F4836907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wikipedia.org/wiki/Memory_segmentation"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FB735612-743B-44B9-96FF-54A2A02CA74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5B4D18B9-9075-4D08-9FD0-3527ABEAB1CE}" type="slidenum">
              <a:rPr lang="en-US" altLang="zh-CN" sz="1400" baseline="0" smtClean="0">
                <a:solidFill>
                  <a:schemeClr val="tx1"/>
                </a:solidFill>
              </a:rPr>
              <a:pPr/>
              <a:t>1</a:t>
            </a:fld>
            <a:endParaRPr lang="en-US" altLang="zh-CN" sz="1400" baseline="0">
              <a:solidFill>
                <a:schemeClr val="tx1"/>
              </a:solidFill>
            </a:endParaRPr>
          </a:p>
        </p:txBody>
      </p:sp>
      <p:sp>
        <p:nvSpPr>
          <p:cNvPr id="16387" name="Rectangle 2">
            <a:extLst>
              <a:ext uri="{FF2B5EF4-FFF2-40B4-BE49-F238E27FC236}">
                <a16:creationId xmlns:a16="http://schemas.microsoft.com/office/drawing/2014/main" id="{29E82690-5A4B-4421-A486-AB48C907E57C}"/>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087D1331-6074-4EF3-81A4-0510AE826A7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12</a:t>
            </a:fld>
            <a:endParaRPr lang="en-US" altLang="zh-CN"/>
          </a:p>
        </p:txBody>
      </p:sp>
    </p:spTree>
    <p:extLst>
      <p:ext uri="{BB962C8B-B14F-4D97-AF65-F5344CB8AC3E}">
        <p14:creationId xmlns:p14="http://schemas.microsoft.com/office/powerpoint/2010/main" val="2577407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13</a:t>
            </a:fld>
            <a:endParaRPr lang="en-US" altLang="zh-CN"/>
          </a:p>
        </p:txBody>
      </p:sp>
    </p:spTree>
    <p:extLst>
      <p:ext uri="{BB962C8B-B14F-4D97-AF65-F5344CB8AC3E}">
        <p14:creationId xmlns:p14="http://schemas.microsoft.com/office/powerpoint/2010/main" val="894668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14</a:t>
            </a:fld>
            <a:endParaRPr lang="en-US" altLang="zh-CN"/>
          </a:p>
        </p:txBody>
      </p:sp>
    </p:spTree>
    <p:extLst>
      <p:ext uri="{BB962C8B-B14F-4D97-AF65-F5344CB8AC3E}">
        <p14:creationId xmlns:p14="http://schemas.microsoft.com/office/powerpoint/2010/main" val="532144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15</a:t>
            </a:fld>
            <a:endParaRPr lang="en-US" altLang="zh-CN"/>
          </a:p>
        </p:txBody>
      </p:sp>
    </p:spTree>
    <p:extLst>
      <p:ext uri="{BB962C8B-B14F-4D97-AF65-F5344CB8AC3E}">
        <p14:creationId xmlns:p14="http://schemas.microsoft.com/office/powerpoint/2010/main" val="3309573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a:solidFill>
                  <a:srgbClr val="000000"/>
                </a:solidFill>
                <a:effectLst/>
                <a:latin typeface="CMR10"/>
              </a:rPr>
              <a:t>The base RISC-V ISA has fixed-length 32-bit instructions that must be naturally aligned on 32-bit</a:t>
            </a:r>
            <a:br>
              <a:rPr lang="en-US" altLang="zh-CN" sz="1800" b="0" i="0">
                <a:solidFill>
                  <a:srgbClr val="000000"/>
                </a:solidFill>
                <a:effectLst/>
                <a:latin typeface="CMR10"/>
              </a:rPr>
            </a:br>
            <a:r>
              <a:rPr lang="en-US" altLang="zh-CN" sz="1800" b="0" i="0">
                <a:solidFill>
                  <a:srgbClr val="000000"/>
                </a:solidFill>
                <a:effectLst/>
                <a:latin typeface="CMR10"/>
              </a:rPr>
              <a:t>boundaries. However, the standard RISC-V encoding scheme is designed to support ISA extensions</a:t>
            </a:r>
            <a:br>
              <a:rPr lang="en-US" altLang="zh-CN" sz="1800" b="0" i="0">
                <a:solidFill>
                  <a:srgbClr val="000000"/>
                </a:solidFill>
                <a:effectLst/>
                <a:latin typeface="CMR10"/>
              </a:rPr>
            </a:br>
            <a:r>
              <a:rPr lang="en-US" altLang="zh-CN" sz="1800" b="0" i="0">
                <a:solidFill>
                  <a:srgbClr val="000000"/>
                </a:solidFill>
                <a:effectLst/>
                <a:latin typeface="CMR10"/>
              </a:rPr>
              <a:t>with variable-length instructions, where each instruction can be any number of 16-bit instruction</a:t>
            </a:r>
            <a:br>
              <a:rPr lang="en-US" altLang="zh-CN" sz="1800" b="0" i="0">
                <a:solidFill>
                  <a:srgbClr val="000000"/>
                </a:solidFill>
                <a:effectLst/>
                <a:latin typeface="CMR10"/>
              </a:rPr>
            </a:br>
            <a:r>
              <a:rPr lang="en-US" altLang="zh-CN" sz="1800" b="0" i="1">
                <a:solidFill>
                  <a:srgbClr val="000000"/>
                </a:solidFill>
                <a:effectLst/>
                <a:latin typeface="CMTI10"/>
              </a:rPr>
              <a:t>parcels </a:t>
            </a:r>
            <a:r>
              <a:rPr lang="en-US" altLang="zh-CN" sz="1800" b="0" i="0">
                <a:solidFill>
                  <a:srgbClr val="000000"/>
                </a:solidFill>
                <a:effectLst/>
                <a:latin typeface="CMR10"/>
              </a:rPr>
              <a:t>in length and parcels are naturally aligned on 16-bit boundaries. The standard compressed</a:t>
            </a:r>
            <a:br>
              <a:rPr lang="en-US" altLang="zh-CN" sz="1800" b="0" i="0">
                <a:solidFill>
                  <a:srgbClr val="000000"/>
                </a:solidFill>
                <a:effectLst/>
                <a:latin typeface="CMR10"/>
              </a:rPr>
            </a:br>
            <a:r>
              <a:rPr lang="en-US" altLang="zh-CN" sz="1800" b="0" i="0">
                <a:solidFill>
                  <a:srgbClr val="000000"/>
                </a:solidFill>
                <a:effectLst/>
                <a:latin typeface="CMR10"/>
              </a:rPr>
              <a:t>ISA extension described in Chapter </a:t>
            </a:r>
            <a:r>
              <a:rPr lang="en-US" altLang="zh-CN" sz="1800" b="0" i="0">
                <a:solidFill>
                  <a:srgbClr val="000080"/>
                </a:solidFill>
                <a:effectLst/>
                <a:latin typeface="CMR10"/>
              </a:rPr>
              <a:t>16 </a:t>
            </a:r>
            <a:r>
              <a:rPr lang="en-US" altLang="zh-CN" sz="1800" b="0" i="0">
                <a:solidFill>
                  <a:srgbClr val="000000"/>
                </a:solidFill>
                <a:effectLst/>
                <a:latin typeface="CMR10"/>
              </a:rPr>
              <a:t>reduces code size by providing compressed 16-bit instructions</a:t>
            </a:r>
            <a:br>
              <a:rPr lang="en-US" altLang="zh-CN" sz="1800" b="0" i="0">
                <a:solidFill>
                  <a:srgbClr val="000000"/>
                </a:solidFill>
                <a:effectLst/>
                <a:latin typeface="CMR10"/>
              </a:rPr>
            </a:br>
            <a:r>
              <a:rPr lang="en-US" altLang="zh-CN" sz="1800" b="0" i="0">
                <a:solidFill>
                  <a:srgbClr val="000000"/>
                </a:solidFill>
                <a:effectLst/>
                <a:latin typeface="CMR10"/>
              </a:rPr>
              <a:t>and relaxes the alignment constraints to allow all instructions (16 bit and 32 bit) to be aligned on</a:t>
            </a:r>
            <a:br>
              <a:rPr lang="en-US" altLang="zh-CN" sz="1800" b="0" i="0">
                <a:solidFill>
                  <a:srgbClr val="000000"/>
                </a:solidFill>
                <a:effectLst/>
                <a:latin typeface="CMR10"/>
              </a:rPr>
            </a:br>
            <a:r>
              <a:rPr lang="en-US" altLang="zh-CN" sz="1800" b="0" i="0">
                <a:solidFill>
                  <a:srgbClr val="000000"/>
                </a:solidFill>
                <a:effectLst/>
                <a:latin typeface="CMR10"/>
              </a:rPr>
              <a:t>any 16-bit boundary to improve code density.</a:t>
            </a:r>
          </a:p>
          <a:p>
            <a:r>
              <a:rPr lang="en-US" altLang="zh-CN" sz="1800" b="0" i="0">
                <a:solidFill>
                  <a:srgbClr val="000000"/>
                </a:solidFill>
                <a:effectLst/>
                <a:latin typeface="CMR10"/>
              </a:rPr>
              <a:t>We use the term IALIGN (measured in bits) to refer to the instruction-address alignment constraint</a:t>
            </a:r>
            <a:br>
              <a:rPr lang="en-US" altLang="zh-CN" sz="1800" b="0" i="0">
                <a:solidFill>
                  <a:srgbClr val="000000"/>
                </a:solidFill>
                <a:effectLst/>
                <a:latin typeface="CMR10"/>
              </a:rPr>
            </a:br>
            <a:r>
              <a:rPr lang="en-US" altLang="zh-CN" sz="1800" b="0" i="0">
                <a:solidFill>
                  <a:srgbClr val="000000"/>
                </a:solidFill>
                <a:effectLst/>
                <a:latin typeface="CMR10"/>
              </a:rPr>
              <a:t>the implementation enforces. IALIGN is 32 bits in the base ISA, but some ISA extensions, including</a:t>
            </a:r>
            <a:br>
              <a:rPr lang="en-US" altLang="zh-CN" sz="1800" b="0" i="0">
                <a:solidFill>
                  <a:srgbClr val="000000"/>
                </a:solidFill>
                <a:effectLst/>
                <a:latin typeface="CMR10"/>
              </a:rPr>
            </a:br>
            <a:r>
              <a:rPr lang="en-US" altLang="zh-CN" sz="1800" b="0" i="0">
                <a:solidFill>
                  <a:srgbClr val="000000"/>
                </a:solidFill>
                <a:effectLst/>
                <a:latin typeface="CMR10"/>
              </a:rPr>
              <a:t>the compressed ISA extension, relax IALIGN to 16 bits. IALIGN may not take on any value other</a:t>
            </a:r>
            <a:br>
              <a:rPr lang="en-US" altLang="zh-CN" sz="1800" b="0" i="0">
                <a:solidFill>
                  <a:srgbClr val="000000"/>
                </a:solidFill>
                <a:effectLst/>
                <a:latin typeface="CMR10"/>
              </a:rPr>
            </a:br>
            <a:r>
              <a:rPr lang="en-US" altLang="zh-CN" sz="1800" b="0" i="0">
                <a:solidFill>
                  <a:srgbClr val="000000"/>
                </a:solidFill>
                <a:effectLst/>
                <a:latin typeface="CMR10"/>
              </a:rPr>
              <a:t>than 16 or 32.</a:t>
            </a:r>
            <a:br>
              <a:rPr lang="en-US" altLang="zh-CN" sz="1800" b="0" i="0">
                <a:solidFill>
                  <a:srgbClr val="000000"/>
                </a:solidFill>
                <a:effectLst/>
                <a:latin typeface="CMR10"/>
              </a:rPr>
            </a:br>
            <a:r>
              <a:rPr lang="en-US" altLang="zh-CN" sz="1800" b="0" i="0">
                <a:solidFill>
                  <a:srgbClr val="000000"/>
                </a:solidFill>
                <a:effectLst/>
                <a:latin typeface="CMR10"/>
              </a:rPr>
              <a:t>We use the term ILEN (measured in bits) to refer to the maximum instruction length supported</a:t>
            </a:r>
            <a:br>
              <a:rPr lang="en-US" altLang="zh-CN" sz="1800" b="0" i="0">
                <a:solidFill>
                  <a:srgbClr val="000000"/>
                </a:solidFill>
                <a:effectLst/>
                <a:latin typeface="CMR10"/>
              </a:rPr>
            </a:br>
            <a:r>
              <a:rPr lang="en-US" altLang="zh-CN" sz="1800" b="0" i="0">
                <a:solidFill>
                  <a:srgbClr val="000000"/>
                </a:solidFill>
                <a:effectLst/>
                <a:latin typeface="CMR10"/>
              </a:rPr>
              <a:t>by an implementation, and which is always a multiple of IALIGN. For implementations supporting</a:t>
            </a:r>
            <a:br>
              <a:rPr lang="en-US" altLang="zh-CN" sz="1800" b="0" i="0">
                <a:solidFill>
                  <a:srgbClr val="000000"/>
                </a:solidFill>
                <a:effectLst/>
                <a:latin typeface="CMR10"/>
              </a:rPr>
            </a:br>
            <a:r>
              <a:rPr lang="en-US" altLang="zh-CN" sz="1800" b="0" i="0">
                <a:solidFill>
                  <a:srgbClr val="000000"/>
                </a:solidFill>
                <a:effectLst/>
                <a:latin typeface="CMR10"/>
              </a:rPr>
              <a:t>only a base instruction set, ILEN is 32 bits. Implementations supporting longer instructions have</a:t>
            </a:r>
            <a:br>
              <a:rPr lang="en-US" altLang="zh-CN" sz="1800" b="0" i="0">
                <a:solidFill>
                  <a:srgbClr val="000000"/>
                </a:solidFill>
                <a:effectLst/>
                <a:latin typeface="CMR10"/>
              </a:rPr>
            </a:br>
            <a:r>
              <a:rPr lang="en-US" altLang="zh-CN" sz="1800" b="0" i="0">
                <a:solidFill>
                  <a:srgbClr val="000000"/>
                </a:solidFill>
                <a:effectLst/>
                <a:latin typeface="CMR10"/>
              </a:rPr>
              <a:t>larger values of ILEN.</a:t>
            </a:r>
            <a:r>
              <a:rPr lang="en-US" altLang="zh-CN" sz="4000"/>
              <a:t> </a:t>
            </a:r>
            <a:br>
              <a:rPr lang="en-US" altLang="zh-CN" sz="4000"/>
            </a:br>
            <a:r>
              <a:rPr lang="en-US" altLang="zh-CN" sz="2800"/>
              <a:t> </a:t>
            </a:r>
            <a:br>
              <a:rPr lang="en-US" altLang="zh-CN" sz="2800"/>
            </a:br>
            <a:endParaRPr lang="en-US" altLang="zh-CN" sz="1800" b="0" i="0">
              <a:solidFill>
                <a:srgbClr val="000000"/>
              </a:solidFill>
              <a:effectLst/>
              <a:latin typeface="CMR10"/>
            </a:endParaRPr>
          </a:p>
          <a:p>
            <a:r>
              <a:rPr lang="en-US" altLang="zh-CN" sz="1800" b="0" i="0">
                <a:solidFill>
                  <a:srgbClr val="000000"/>
                </a:solidFill>
                <a:effectLst/>
                <a:latin typeface="CMR10"/>
              </a:rPr>
              <a:t>Only the 16-bit and 32-bit encodings are considered frozen at this time.</a:t>
            </a:r>
            <a:r>
              <a:rPr lang="en-US" altLang="zh-CN"/>
              <a:t> </a:t>
            </a:r>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16</a:t>
            </a:fld>
            <a:endParaRPr lang="en-US" altLang="zh-CN"/>
          </a:p>
        </p:txBody>
      </p:sp>
    </p:spTree>
    <p:extLst>
      <p:ext uri="{BB962C8B-B14F-4D97-AF65-F5344CB8AC3E}">
        <p14:creationId xmlns:p14="http://schemas.microsoft.com/office/powerpoint/2010/main" val="2360586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17</a:t>
            </a:fld>
            <a:endParaRPr lang="en-US" altLang="zh-CN"/>
          </a:p>
        </p:txBody>
      </p:sp>
    </p:spTree>
    <p:extLst>
      <p:ext uri="{BB962C8B-B14F-4D97-AF65-F5344CB8AC3E}">
        <p14:creationId xmlns:p14="http://schemas.microsoft.com/office/powerpoint/2010/main" val="1780842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a:t>用于寄存器</a:t>
            </a:r>
            <a:r>
              <a:rPr lang="en-US" altLang="zh-CN" sz="1200"/>
              <a:t>-</a:t>
            </a:r>
            <a:r>
              <a:rPr lang="zh-CN" altLang="en-US" sz="1200"/>
              <a:t>寄存器操作的 </a:t>
            </a:r>
            <a:r>
              <a:rPr lang="en-US" altLang="zh-CN" sz="1200"/>
              <a:t>R </a:t>
            </a:r>
            <a:r>
              <a:rPr lang="zh-CN" altLang="en-US" sz="1200"/>
              <a:t>类型指令</a:t>
            </a:r>
            <a:endParaRPr lang="en-US" altLang="zh-CN" sz="1200"/>
          </a:p>
          <a:p>
            <a:r>
              <a:rPr lang="zh-CN" altLang="en-US" sz="1200"/>
              <a:t>用于短立即数和访存 </a:t>
            </a:r>
            <a:r>
              <a:rPr lang="en-US" altLang="zh-CN" sz="1200"/>
              <a:t>load </a:t>
            </a:r>
            <a:r>
              <a:rPr lang="zh-CN" altLang="en-US" sz="1200"/>
              <a:t>操作的 </a:t>
            </a:r>
            <a:r>
              <a:rPr lang="en-US" altLang="zh-CN" sz="1200"/>
              <a:t>I </a:t>
            </a:r>
            <a:r>
              <a:rPr lang="zh-CN" altLang="en-US" sz="1200"/>
              <a:t>型指令</a:t>
            </a:r>
            <a:endParaRPr lang="en-US" altLang="zh-CN" sz="1200"/>
          </a:p>
          <a:p>
            <a:r>
              <a:rPr lang="zh-CN" altLang="en-US" sz="1200"/>
              <a:t>用于访存 </a:t>
            </a:r>
            <a:r>
              <a:rPr lang="en-US" altLang="zh-CN" sz="1200"/>
              <a:t>store </a:t>
            </a:r>
            <a:r>
              <a:rPr lang="zh-CN" altLang="en-US" sz="1200"/>
              <a:t>操作的 </a:t>
            </a:r>
            <a:r>
              <a:rPr lang="en-US" altLang="zh-CN" sz="1200"/>
              <a:t>S </a:t>
            </a:r>
            <a:r>
              <a:rPr lang="zh-CN" altLang="en-US" sz="1200"/>
              <a:t>型指令</a:t>
            </a:r>
            <a:endParaRPr lang="en-US" altLang="zh-CN" sz="1200"/>
          </a:p>
          <a:p>
            <a:r>
              <a:rPr lang="zh-CN" altLang="en-US" sz="1200"/>
              <a:t>用于条件跳转操 作的 </a:t>
            </a:r>
            <a:r>
              <a:rPr lang="en-US" altLang="zh-CN" sz="1200"/>
              <a:t>B </a:t>
            </a:r>
            <a:r>
              <a:rPr lang="zh-CN" altLang="en-US" sz="1200"/>
              <a:t>类型指令</a:t>
            </a:r>
            <a:endParaRPr lang="en-US" altLang="zh-CN" sz="1200"/>
          </a:p>
          <a:p>
            <a:r>
              <a:rPr lang="zh-CN" altLang="en-US" sz="1200"/>
              <a:t>用于长立即数的 </a:t>
            </a:r>
            <a:r>
              <a:rPr lang="en-US" altLang="zh-CN" sz="1200"/>
              <a:t>U </a:t>
            </a:r>
            <a:r>
              <a:rPr lang="zh-CN" altLang="en-US" sz="1200"/>
              <a:t>型指令</a:t>
            </a:r>
            <a:endParaRPr lang="en-US" altLang="zh-CN" sz="1200"/>
          </a:p>
          <a:p>
            <a:r>
              <a:rPr lang="zh-CN" altLang="en-US" sz="1200"/>
              <a:t>用于无条件跳转的 </a:t>
            </a:r>
            <a:r>
              <a:rPr lang="en-US" altLang="zh-CN" sz="1200"/>
              <a:t>J </a:t>
            </a:r>
            <a:r>
              <a:rPr lang="zh-CN" altLang="en-US" sz="1200"/>
              <a:t>型指令</a:t>
            </a: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18</a:t>
            </a:fld>
            <a:endParaRPr lang="en-US" altLang="zh-CN"/>
          </a:p>
        </p:txBody>
      </p:sp>
    </p:spTree>
    <p:extLst>
      <p:ext uri="{BB962C8B-B14F-4D97-AF65-F5344CB8AC3E}">
        <p14:creationId xmlns:p14="http://schemas.microsoft.com/office/powerpoint/2010/main" val="4120050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a:solidFill>
                  <a:srgbClr val="000000"/>
                </a:solidFill>
                <a:effectLst/>
                <a:latin typeface="CMR10"/>
              </a:rPr>
              <a:t>Types of immediate produced by RISC-V instructions. The fields are labeled with the instruction bits used to construct their value. Sign extension always uses </a:t>
            </a:r>
            <a:r>
              <a:rPr lang="en-US" altLang="zh-CN" sz="1800" b="0" i="0" err="1">
                <a:solidFill>
                  <a:srgbClr val="000000"/>
                </a:solidFill>
                <a:effectLst/>
                <a:latin typeface="CMR10"/>
              </a:rPr>
              <a:t>inst</a:t>
            </a:r>
            <a:r>
              <a:rPr lang="en-US" altLang="zh-CN" sz="1800" b="0" i="0">
                <a:solidFill>
                  <a:srgbClr val="000000"/>
                </a:solidFill>
                <a:effectLst/>
                <a:latin typeface="CMR10"/>
              </a:rPr>
              <a:t>[31]</a:t>
            </a:r>
            <a:r>
              <a:rPr lang="en-US" altLang="zh-CN" sz="2800"/>
              <a:t> </a:t>
            </a:r>
            <a:br>
              <a:rPr lang="en-US" altLang="zh-CN" sz="2800"/>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19</a:t>
            </a:fld>
            <a:endParaRPr lang="en-US" altLang="zh-CN"/>
          </a:p>
        </p:txBody>
      </p:sp>
    </p:spTree>
    <p:extLst>
      <p:ext uri="{BB962C8B-B14F-4D97-AF65-F5344CB8AC3E}">
        <p14:creationId xmlns:p14="http://schemas.microsoft.com/office/powerpoint/2010/main" val="678664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a:t>用于寄存器</a:t>
            </a:r>
            <a:r>
              <a:rPr lang="en-US" altLang="zh-CN" sz="1200"/>
              <a:t>-</a:t>
            </a:r>
            <a:r>
              <a:rPr lang="zh-CN" altLang="en-US" sz="1200"/>
              <a:t>寄存器操作的 </a:t>
            </a:r>
            <a:r>
              <a:rPr lang="en-US" altLang="zh-CN" sz="1200"/>
              <a:t>R </a:t>
            </a:r>
            <a:r>
              <a:rPr lang="zh-CN" altLang="en-US" sz="1200"/>
              <a:t>类型指令</a:t>
            </a:r>
            <a:endParaRPr lang="en-US" altLang="zh-CN" sz="1200"/>
          </a:p>
          <a:p>
            <a:r>
              <a:rPr lang="zh-CN" altLang="en-US" sz="1200"/>
              <a:t>用于短立即数和访存 </a:t>
            </a:r>
            <a:r>
              <a:rPr lang="en-US" altLang="zh-CN" sz="1200"/>
              <a:t>load </a:t>
            </a:r>
            <a:r>
              <a:rPr lang="zh-CN" altLang="en-US" sz="1200"/>
              <a:t>操作的 </a:t>
            </a:r>
            <a:r>
              <a:rPr lang="en-US" altLang="zh-CN" sz="1200"/>
              <a:t>I </a:t>
            </a:r>
            <a:r>
              <a:rPr lang="zh-CN" altLang="en-US" sz="1200"/>
              <a:t>型指令</a:t>
            </a:r>
            <a:endParaRPr lang="en-US" altLang="zh-CN" sz="1200"/>
          </a:p>
          <a:p>
            <a:r>
              <a:rPr lang="zh-CN" altLang="en-US" sz="1200"/>
              <a:t>用于访存 </a:t>
            </a:r>
            <a:r>
              <a:rPr lang="en-US" altLang="zh-CN" sz="1200"/>
              <a:t>store </a:t>
            </a:r>
            <a:r>
              <a:rPr lang="zh-CN" altLang="en-US" sz="1200"/>
              <a:t>操作的 </a:t>
            </a:r>
            <a:r>
              <a:rPr lang="en-US" altLang="zh-CN" sz="1200"/>
              <a:t>S </a:t>
            </a:r>
            <a:r>
              <a:rPr lang="zh-CN" altLang="en-US" sz="1200"/>
              <a:t>型指令</a:t>
            </a:r>
            <a:endParaRPr lang="en-US" altLang="zh-CN" sz="1200"/>
          </a:p>
          <a:p>
            <a:r>
              <a:rPr lang="zh-CN" altLang="en-US" sz="1200"/>
              <a:t>用于条件跳转操 作的 </a:t>
            </a:r>
            <a:r>
              <a:rPr lang="en-US" altLang="zh-CN" sz="1200"/>
              <a:t>B </a:t>
            </a:r>
            <a:r>
              <a:rPr lang="zh-CN" altLang="en-US" sz="1200"/>
              <a:t>类型指令</a:t>
            </a:r>
            <a:endParaRPr lang="en-US" altLang="zh-CN" sz="1200"/>
          </a:p>
          <a:p>
            <a:r>
              <a:rPr lang="zh-CN" altLang="en-US" sz="1200"/>
              <a:t>用于长立即数的 </a:t>
            </a:r>
            <a:r>
              <a:rPr lang="en-US" altLang="zh-CN" sz="1200"/>
              <a:t>U </a:t>
            </a:r>
            <a:r>
              <a:rPr lang="zh-CN" altLang="en-US" sz="1200"/>
              <a:t>型指令</a:t>
            </a:r>
            <a:endParaRPr lang="en-US" altLang="zh-CN" sz="1200"/>
          </a:p>
          <a:p>
            <a:r>
              <a:rPr lang="zh-CN" altLang="en-US" sz="1200"/>
              <a:t>用于无条件跳转的 </a:t>
            </a:r>
            <a:r>
              <a:rPr lang="en-US" altLang="zh-CN" sz="1200"/>
              <a:t>J </a:t>
            </a:r>
            <a:r>
              <a:rPr lang="zh-CN" altLang="en-US" sz="1200"/>
              <a:t>型指令</a:t>
            </a:r>
            <a:endParaRPr lang="en-US" altLang="zh-CN"/>
          </a:p>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20</a:t>
            </a:fld>
            <a:endParaRPr lang="en-US" altLang="zh-CN"/>
          </a:p>
        </p:txBody>
      </p:sp>
    </p:spTree>
    <p:extLst>
      <p:ext uri="{BB962C8B-B14F-4D97-AF65-F5344CB8AC3E}">
        <p14:creationId xmlns:p14="http://schemas.microsoft.com/office/powerpoint/2010/main" val="359866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a:t>1. Immediate addressing, where the operand is a constant within the instruction itself.</a:t>
            </a:r>
          </a:p>
          <a:p>
            <a:r>
              <a:rPr lang="en-US" altLang="zh-CN" sz="2800"/>
              <a:t>2. Register addressing, where the operand is a register.</a:t>
            </a:r>
          </a:p>
          <a:p>
            <a:r>
              <a:rPr lang="en-US" altLang="zh-CN" sz="2800"/>
              <a:t>3. Base or displacement addressing, where the operand is at the memory location whose address is the sum of a register and a</a:t>
            </a:r>
          </a:p>
          <a:p>
            <a:r>
              <a:rPr lang="en-US" altLang="zh-CN" sz="2800"/>
              <a:t>constant in the instruction.</a:t>
            </a:r>
          </a:p>
          <a:p>
            <a:r>
              <a:rPr lang="en-US" altLang="zh-CN" sz="2800"/>
              <a:t>4. PC-relative addressing, where the branch address is the sum of the PC and a constant in the instruction.</a:t>
            </a:r>
          </a:p>
          <a:p>
            <a:endParaRPr lang="en-US" altLang="zh-CN" sz="2800"/>
          </a:p>
          <a:p>
            <a:r>
              <a:rPr lang="en-US" altLang="zh-CN"/>
              <a:t>Note that a single operation can use more than one addressing mode. Add, for example, uses both immediate (</a:t>
            </a:r>
            <a:r>
              <a:rPr lang="en-US" altLang="zh-CN" err="1"/>
              <a:t>addi</a:t>
            </a:r>
            <a:r>
              <a:rPr lang="en-US" altLang="zh-CN"/>
              <a:t>) and register (add) addressing.</a:t>
            </a:r>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21</a:t>
            </a:fld>
            <a:endParaRPr lang="en-US" altLang="zh-CN"/>
          </a:p>
        </p:txBody>
      </p:sp>
    </p:spTree>
    <p:extLst>
      <p:ext uri="{BB962C8B-B14F-4D97-AF65-F5344CB8AC3E}">
        <p14:creationId xmlns:p14="http://schemas.microsoft.com/office/powerpoint/2010/main" val="295846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2</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185211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22</a:t>
            </a:fld>
            <a:endParaRPr lang="en-US" altLang="zh-CN"/>
          </a:p>
        </p:txBody>
      </p:sp>
    </p:spTree>
    <p:extLst>
      <p:ext uri="{BB962C8B-B14F-4D97-AF65-F5344CB8AC3E}">
        <p14:creationId xmlns:p14="http://schemas.microsoft.com/office/powerpoint/2010/main" val="2804531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a:t>No SUB here.</a:t>
            </a:r>
          </a:p>
          <a:p>
            <a:r>
              <a:rPr lang="en-US" altLang="zh-CN" sz="2400"/>
              <a:t>Immediate arithmetic and load instructions</a:t>
            </a:r>
          </a:p>
          <a:p>
            <a:pPr lvl="1"/>
            <a:r>
              <a:rPr lang="en-US" altLang="zh-CN" sz="1800"/>
              <a:t>rs1: source or base address register number</a:t>
            </a:r>
          </a:p>
          <a:p>
            <a:pPr lvl="1"/>
            <a:r>
              <a:rPr lang="en-US" altLang="zh-CN" sz="1800"/>
              <a:t>immediate: constant operand, or offset added to base address</a:t>
            </a:r>
          </a:p>
          <a:p>
            <a:pPr lvl="2"/>
            <a:r>
              <a:rPr lang="en-US" altLang="zh-CN" sz="1400"/>
              <a:t>2’s-complement, sign extended</a:t>
            </a:r>
          </a:p>
          <a:p>
            <a:r>
              <a:rPr lang="en-US" altLang="zh-CN" sz="2400"/>
              <a:t>Design principle: good design demands good compromises</a:t>
            </a:r>
          </a:p>
          <a:p>
            <a:pPr lvl="1"/>
            <a:r>
              <a:rPr lang="en-US" altLang="zh-CN" sz="1800"/>
              <a:t>Different formats complicate decoding, but allow 32-bit instructions uniformly</a:t>
            </a:r>
          </a:p>
          <a:p>
            <a:pPr lvl="1"/>
            <a:r>
              <a:rPr lang="en-US" altLang="zh-CN" sz="1800"/>
              <a:t>Keep formats as similar as possible</a:t>
            </a:r>
            <a:endParaRPr lang="en-US" altLang="zh-CN"/>
          </a:p>
          <a:p>
            <a:endParaRPr lang="en-US" altLang="zh-CN"/>
          </a:p>
          <a:p>
            <a:r>
              <a:rPr lang="en-US" altLang="zh-CN" err="1"/>
              <a:t>shamt</a:t>
            </a:r>
            <a:r>
              <a:rPr lang="en-US" altLang="zh-CN"/>
              <a:t>: shift amount</a:t>
            </a:r>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23</a:t>
            </a:fld>
            <a:endParaRPr lang="en-US" altLang="zh-CN"/>
          </a:p>
        </p:txBody>
      </p:sp>
    </p:spTree>
    <p:extLst>
      <p:ext uri="{BB962C8B-B14F-4D97-AF65-F5344CB8AC3E}">
        <p14:creationId xmlns:p14="http://schemas.microsoft.com/office/powerpoint/2010/main" val="2502948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4000" b="1" err="1">
                <a:effectLst/>
              </a:rPr>
              <a:t>lui</a:t>
            </a:r>
            <a:r>
              <a:rPr lang="en" altLang="zh-CN" sz="4000"/>
              <a:t> </a:t>
            </a:r>
            <a:r>
              <a:rPr lang="en" altLang="zh-CN" sz="4000" err="1"/>
              <a:t>rd,imm</a:t>
            </a:r>
            <a:r>
              <a:rPr lang="en" altLang="zh-CN" sz="4000"/>
              <a:t>[31:12]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4000" b="1" err="1">
                <a:effectLst/>
              </a:rPr>
              <a:t>addi</a:t>
            </a:r>
            <a:r>
              <a:rPr lang="en" altLang="zh-CN" sz="4000"/>
              <a:t> </a:t>
            </a:r>
            <a:r>
              <a:rPr lang="en" altLang="zh-CN" sz="4000" err="1"/>
              <a:t>rd,rd,imm</a:t>
            </a:r>
            <a:r>
              <a:rPr lang="en" altLang="zh-CN" sz="4000"/>
              <a:t>[11:0]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4000" b="0" i="0" u="none" strike="noStrike">
                <a:solidFill>
                  <a:srgbClr val="111111"/>
                </a:solidFill>
                <a:effectLst/>
                <a:latin typeface="-apple-system"/>
              </a:rPr>
              <a:t>Here </a:t>
            </a:r>
            <a:r>
              <a:rPr lang="en" altLang="zh-CN" sz="4000" b="0" i="0" u="none" strike="noStrike" err="1">
                <a:solidFill>
                  <a:srgbClr val="111111"/>
                </a:solidFill>
                <a:effectLst/>
                <a:latin typeface="-apple-system"/>
              </a:rPr>
              <a:t>lui</a:t>
            </a:r>
            <a:r>
              <a:rPr lang="en" altLang="zh-CN" sz="4000" b="0" i="0" u="none" strike="noStrike">
                <a:solidFill>
                  <a:srgbClr val="111111"/>
                </a:solidFill>
                <a:effectLst/>
                <a:latin typeface="-apple-system"/>
              </a:rPr>
              <a:t> places a (</a:t>
            </a:r>
            <a:r>
              <a:rPr lang="en" altLang="zh-CN" sz="4000" b="0" i="1" u="none" strike="noStrike">
                <a:solidFill>
                  <a:srgbClr val="111111"/>
                </a:solidFill>
                <a:effectLst/>
                <a:latin typeface="-apple-system"/>
              </a:rPr>
              <a:t>sign</a:t>
            </a:r>
            <a:r>
              <a:rPr lang="en" altLang="zh-CN" sz="4000" b="0" i="0" u="none" strike="noStrike">
                <a:solidFill>
                  <a:srgbClr val="111111"/>
                </a:solidFill>
                <a:effectLst/>
                <a:latin typeface="-apple-system"/>
              </a:rPr>
              <a:t>-extended) 20-bit immediate into register </a:t>
            </a:r>
            <a:r>
              <a:rPr lang="en" altLang="zh-CN" sz="4000" b="0" i="0" u="none" strike="noStrike" err="1">
                <a:solidFill>
                  <a:srgbClr val="111111"/>
                </a:solidFill>
                <a:effectLst/>
                <a:latin typeface="-apple-system"/>
              </a:rPr>
              <a:t>rd</a:t>
            </a:r>
            <a:r>
              <a:rPr lang="en" altLang="zh-CN" sz="4000" b="0" i="0" u="none" strike="noStrike">
                <a:solidFill>
                  <a:srgbClr val="111111"/>
                </a:solidFill>
                <a:effectLst/>
                <a:latin typeface="-apple-system"/>
              </a:rPr>
              <a:t> and fills the lowest 12 bits with zeros, and </a:t>
            </a:r>
            <a:r>
              <a:rPr lang="en" altLang="zh-CN" sz="4000" b="0" i="0" u="none" strike="noStrike" err="1">
                <a:solidFill>
                  <a:srgbClr val="111111"/>
                </a:solidFill>
                <a:effectLst/>
                <a:latin typeface="-apple-system"/>
              </a:rPr>
              <a:t>addi</a:t>
            </a:r>
            <a:r>
              <a:rPr lang="en" altLang="zh-CN" sz="4000" b="0" i="0" u="none" strike="noStrike">
                <a:solidFill>
                  <a:srgbClr val="111111"/>
                </a:solidFill>
                <a:effectLst/>
                <a:latin typeface="-apple-system"/>
              </a:rPr>
              <a:t> adds a </a:t>
            </a:r>
            <a:r>
              <a:rPr lang="en" altLang="zh-CN" sz="4000" b="0" i="1" u="none" strike="noStrike">
                <a:solidFill>
                  <a:srgbClr val="111111"/>
                </a:solidFill>
                <a:effectLst/>
                <a:latin typeface="-apple-system"/>
              </a:rPr>
              <a:t>sign</a:t>
            </a:r>
            <a:r>
              <a:rPr lang="en" altLang="zh-CN" sz="4000" b="0" i="0" u="none" strike="noStrike">
                <a:solidFill>
                  <a:srgbClr val="111111"/>
                </a:solidFill>
                <a:effectLst/>
                <a:latin typeface="-apple-system"/>
              </a:rPr>
              <a:t>-extended 12-bit immediate to register rd.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4000" b="0" i="0" u="none" strike="noStrike">
                <a:solidFill>
                  <a:srgbClr val="111111"/>
                </a:solidFill>
                <a:effectLst/>
                <a:latin typeface="-apple-system"/>
              </a:rPr>
              <a:t>https://</a:t>
            </a:r>
            <a:r>
              <a:rPr lang="en" altLang="zh-CN" sz="4000" b="0" i="0" u="none" strike="noStrike" err="1">
                <a:solidFill>
                  <a:srgbClr val="111111"/>
                </a:solidFill>
                <a:effectLst/>
                <a:latin typeface="-apple-system"/>
              </a:rPr>
              <a:t>kqueue.org</a:t>
            </a:r>
            <a:r>
              <a:rPr lang="en" altLang="zh-CN" sz="4000" b="0" i="0" u="none" strike="noStrike">
                <a:solidFill>
                  <a:srgbClr val="111111"/>
                </a:solidFill>
                <a:effectLst/>
                <a:latin typeface="-apple-system"/>
              </a:rPr>
              <a:t>/blog/2020/08/22/shifting-range/</a:t>
            </a:r>
          </a:p>
          <a:p>
            <a:br>
              <a:rPr lang="en-US" altLang="zh-CN" sz="2800"/>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24</a:t>
            </a:fld>
            <a:endParaRPr lang="en-US" altLang="zh-CN"/>
          </a:p>
        </p:txBody>
      </p:sp>
    </p:spTree>
    <p:extLst>
      <p:ext uri="{BB962C8B-B14F-4D97-AF65-F5344CB8AC3E}">
        <p14:creationId xmlns:p14="http://schemas.microsoft.com/office/powerpoint/2010/main" val="265703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a:t>Different immediate format for </a:t>
            </a:r>
            <a:r>
              <a:rPr lang="en-US" altLang="zh-CN" sz="2400" i="1"/>
              <a:t>store</a:t>
            </a:r>
            <a:r>
              <a:rPr lang="en-US" altLang="zh-CN" sz="2400"/>
              <a:t> instructions</a:t>
            </a:r>
          </a:p>
          <a:p>
            <a:pPr lvl="1"/>
            <a:r>
              <a:rPr lang="en-US" altLang="zh-CN" sz="1800"/>
              <a:t>rs1: base address register number</a:t>
            </a:r>
          </a:p>
          <a:p>
            <a:pPr lvl="1"/>
            <a:r>
              <a:rPr lang="en-US" altLang="zh-CN" sz="1800"/>
              <a:t>rs2: source operand register number</a:t>
            </a:r>
          </a:p>
          <a:p>
            <a:pPr lvl="1"/>
            <a:r>
              <a:rPr lang="en-US" altLang="zh-CN" sz="1800"/>
              <a:t>immediate: offset added to base address</a:t>
            </a:r>
          </a:p>
          <a:p>
            <a:pPr lvl="2"/>
            <a:r>
              <a:rPr lang="en-US" altLang="zh-CN" sz="1400"/>
              <a:t>Split so that rs1 and rs2 fields always in the same place</a:t>
            </a:r>
          </a:p>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25</a:t>
            </a:fld>
            <a:endParaRPr lang="en-US" altLang="zh-CN"/>
          </a:p>
        </p:txBody>
      </p:sp>
    </p:spTree>
    <p:extLst>
      <p:ext uri="{BB962C8B-B14F-4D97-AF65-F5344CB8AC3E}">
        <p14:creationId xmlns:p14="http://schemas.microsoft.com/office/powerpoint/2010/main" val="2766074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26</a:t>
            </a:fld>
            <a:endParaRPr lang="en-US" altLang="zh-CN"/>
          </a:p>
        </p:txBody>
      </p:sp>
    </p:spTree>
    <p:extLst>
      <p:ext uri="{BB962C8B-B14F-4D97-AF65-F5344CB8AC3E}">
        <p14:creationId xmlns:p14="http://schemas.microsoft.com/office/powerpoint/2010/main" val="129119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27</a:t>
            </a:fld>
            <a:endParaRPr lang="en-US" altLang="zh-CN"/>
          </a:p>
        </p:txBody>
      </p:sp>
    </p:spTree>
    <p:extLst>
      <p:ext uri="{BB962C8B-B14F-4D97-AF65-F5344CB8AC3E}">
        <p14:creationId xmlns:p14="http://schemas.microsoft.com/office/powerpoint/2010/main" val="3799698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28</a:t>
            </a:fld>
            <a:endParaRPr lang="en-US" altLang="zh-CN"/>
          </a:p>
        </p:txBody>
      </p:sp>
    </p:spTree>
    <p:extLst>
      <p:ext uri="{BB962C8B-B14F-4D97-AF65-F5344CB8AC3E}">
        <p14:creationId xmlns:p14="http://schemas.microsoft.com/office/powerpoint/2010/main" val="1512930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29</a:t>
            </a:fld>
            <a:endParaRPr lang="en-US" altLang="zh-CN"/>
          </a:p>
        </p:txBody>
      </p:sp>
    </p:spTree>
    <p:extLst>
      <p:ext uri="{BB962C8B-B14F-4D97-AF65-F5344CB8AC3E}">
        <p14:creationId xmlns:p14="http://schemas.microsoft.com/office/powerpoint/2010/main" val="41263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AEE: Application Execution Environment; ABI: Application Binary Interface</a:t>
            </a:r>
          </a:p>
          <a:p>
            <a:r>
              <a:rPr lang="en-US" altLang="zh-CN"/>
              <a:t>SEE: Supervisor Execution Environment; …</a:t>
            </a:r>
          </a:p>
          <a:p>
            <a:r>
              <a:rPr lang="en-US" altLang="zh-CN"/>
              <a:t>HEE: Hypervisor Execution Environment; …</a:t>
            </a:r>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30</a:t>
            </a:fld>
            <a:endParaRPr lang="en-US" altLang="zh-CN"/>
          </a:p>
        </p:txBody>
      </p:sp>
    </p:spTree>
    <p:extLst>
      <p:ext uri="{BB962C8B-B14F-4D97-AF65-F5344CB8AC3E}">
        <p14:creationId xmlns:p14="http://schemas.microsoft.com/office/powerpoint/2010/main" val="3529540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31</a:t>
            </a:fld>
            <a:endParaRPr lang="en-US" altLang="zh-CN"/>
          </a:p>
        </p:txBody>
      </p:sp>
    </p:spTree>
    <p:extLst>
      <p:ext uri="{BB962C8B-B14F-4D97-AF65-F5344CB8AC3E}">
        <p14:creationId xmlns:p14="http://schemas.microsoft.com/office/powerpoint/2010/main" val="232387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操作数和地址码</a:t>
            </a: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5</a:t>
            </a:fld>
            <a:endParaRPr lang="en-US" altLang="zh-CN"/>
          </a:p>
        </p:txBody>
      </p:sp>
    </p:spTree>
    <p:extLst>
      <p:ext uri="{BB962C8B-B14F-4D97-AF65-F5344CB8AC3E}">
        <p14:creationId xmlns:p14="http://schemas.microsoft.com/office/powerpoint/2010/main" val="2769172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Basically, spike is the best simulator for hardware developers. </a:t>
            </a:r>
            <a:r>
              <a:rPr lang="en-US" altLang="zh-CN" err="1"/>
              <a:t>qemu</a:t>
            </a:r>
            <a:r>
              <a:rPr lang="en-US" altLang="zh-CN"/>
              <a:t> is the best simulator for software developers. The </a:t>
            </a:r>
            <a:r>
              <a:rPr lang="en-US" altLang="zh-CN" err="1"/>
              <a:t>gdb</a:t>
            </a:r>
            <a:r>
              <a:rPr lang="en-US" altLang="zh-CN"/>
              <a:t> sim is maybe best if you are familiar with other </a:t>
            </a:r>
            <a:r>
              <a:rPr lang="en-US" altLang="zh-CN" err="1"/>
              <a:t>gdb</a:t>
            </a:r>
            <a:r>
              <a:rPr lang="en-US" altLang="zh-CN"/>
              <a:t> sims, and want access to features that </a:t>
            </a:r>
            <a:r>
              <a:rPr lang="en-US" altLang="zh-CN" err="1"/>
              <a:t>gdb</a:t>
            </a:r>
            <a:r>
              <a:rPr lang="en-US" altLang="zh-CN"/>
              <a:t> sims support.</a:t>
            </a:r>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32</a:t>
            </a:fld>
            <a:endParaRPr lang="en-US" altLang="zh-CN"/>
          </a:p>
        </p:txBody>
      </p:sp>
    </p:spTree>
    <p:extLst>
      <p:ext uri="{BB962C8B-B14F-4D97-AF65-F5344CB8AC3E}">
        <p14:creationId xmlns:p14="http://schemas.microsoft.com/office/powerpoint/2010/main" val="26197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35</a:t>
            </a:fld>
            <a:endParaRPr lang="en-US" altLang="zh-CN"/>
          </a:p>
        </p:txBody>
      </p:sp>
    </p:spTree>
    <p:extLst>
      <p:ext uri="{BB962C8B-B14F-4D97-AF65-F5344CB8AC3E}">
        <p14:creationId xmlns:p14="http://schemas.microsoft.com/office/powerpoint/2010/main" val="2759419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t>Must not overwrite registers or memory needed by caller</a:t>
            </a: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36</a:t>
            </a:fld>
            <a:endParaRPr lang="en-US" altLang="zh-CN"/>
          </a:p>
        </p:txBody>
      </p:sp>
    </p:spTree>
    <p:extLst>
      <p:ext uri="{BB962C8B-B14F-4D97-AF65-F5344CB8AC3E}">
        <p14:creationId xmlns:p14="http://schemas.microsoft.com/office/powerpoint/2010/main" val="1883140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a:solidFill>
                  <a:srgbClr val="000000"/>
                </a:solidFill>
                <a:effectLst/>
                <a:latin typeface="TimesNewRomanPSMT"/>
              </a:rPr>
              <a:t>1. </a:t>
            </a:r>
            <a:r>
              <a:rPr lang="zh-CN" altLang="en-US" sz="1800" b="0" i="0">
                <a:solidFill>
                  <a:srgbClr val="000000"/>
                </a:solidFill>
                <a:effectLst/>
                <a:latin typeface="SimSun" panose="02010600030101010101" pitchFamily="2" charset="-122"/>
                <a:ea typeface="SimSun" panose="02010600030101010101" pitchFamily="2" charset="-122"/>
              </a:rPr>
              <a:t>将参数存储到函数能够访问到的位置；</a:t>
            </a:r>
            <a:br>
              <a:rPr lang="zh-CN" altLang="en-US" sz="1800" b="0" i="0">
                <a:solidFill>
                  <a:srgbClr val="000000"/>
                </a:solidFill>
                <a:effectLst/>
                <a:latin typeface="SimSun" panose="02010600030101010101" pitchFamily="2" charset="-122"/>
                <a:ea typeface="SimSun" panose="02010600030101010101" pitchFamily="2" charset="-122"/>
              </a:rPr>
            </a:br>
            <a:r>
              <a:rPr lang="en-US" altLang="zh-CN" sz="1800" b="0" i="0">
                <a:solidFill>
                  <a:srgbClr val="000000"/>
                </a:solidFill>
                <a:effectLst/>
                <a:latin typeface="TimesNewRomanPSMT"/>
              </a:rPr>
              <a:t>2. </a:t>
            </a:r>
            <a:r>
              <a:rPr lang="zh-CN" altLang="en-US" sz="1800" b="0" i="0">
                <a:solidFill>
                  <a:srgbClr val="000000"/>
                </a:solidFill>
                <a:effectLst/>
                <a:latin typeface="SimSun" panose="02010600030101010101" pitchFamily="2" charset="-122"/>
                <a:ea typeface="SimSun" panose="02010600030101010101" pitchFamily="2" charset="-122"/>
              </a:rPr>
              <a:t>跳转到函数开始位置（使用 </a:t>
            </a:r>
            <a:r>
              <a:rPr lang="en-US" altLang="zh-CN" sz="1800" b="0" i="0">
                <a:solidFill>
                  <a:srgbClr val="000000"/>
                </a:solidFill>
                <a:effectLst/>
                <a:latin typeface="TimesNewRomanPSMT"/>
              </a:rPr>
              <a:t>RV32I </a:t>
            </a:r>
            <a:r>
              <a:rPr lang="zh-CN" altLang="en-US" sz="1800" b="0" i="0">
                <a:solidFill>
                  <a:srgbClr val="000000"/>
                </a:solidFill>
                <a:effectLst/>
                <a:latin typeface="SimSun" panose="02010600030101010101" pitchFamily="2" charset="-122"/>
                <a:ea typeface="SimSun" panose="02010600030101010101" pitchFamily="2" charset="-122"/>
              </a:rPr>
              <a:t>的 </a:t>
            </a:r>
            <a:r>
              <a:rPr lang="en-US" altLang="zh-CN" sz="1800" b="0" i="0" err="1">
                <a:solidFill>
                  <a:srgbClr val="000000"/>
                </a:solidFill>
                <a:effectLst/>
                <a:latin typeface="SitkaText"/>
              </a:rPr>
              <a:t>jal</a:t>
            </a:r>
            <a:r>
              <a:rPr lang="en-US" altLang="zh-CN" sz="1800" b="0" i="0">
                <a:solidFill>
                  <a:srgbClr val="000000"/>
                </a:solidFill>
                <a:effectLst/>
                <a:latin typeface="SitkaText"/>
              </a:rPr>
              <a:t> </a:t>
            </a:r>
            <a:r>
              <a:rPr lang="zh-CN" altLang="en-US" sz="1800" b="0" i="0">
                <a:solidFill>
                  <a:srgbClr val="000000"/>
                </a:solidFill>
                <a:effectLst/>
                <a:latin typeface="SimSun" panose="02010600030101010101" pitchFamily="2" charset="-122"/>
                <a:ea typeface="SimSun" panose="02010600030101010101" pitchFamily="2" charset="-122"/>
              </a:rPr>
              <a:t>指令）；</a:t>
            </a:r>
            <a:br>
              <a:rPr lang="zh-CN" altLang="en-US" sz="1800" b="0" i="0">
                <a:solidFill>
                  <a:srgbClr val="000000"/>
                </a:solidFill>
                <a:effectLst/>
                <a:latin typeface="SimSun" panose="02010600030101010101" pitchFamily="2" charset="-122"/>
                <a:ea typeface="SimSun" panose="02010600030101010101" pitchFamily="2" charset="-122"/>
              </a:rPr>
            </a:br>
            <a:r>
              <a:rPr lang="en-US" altLang="zh-CN" sz="1800" b="0" i="0">
                <a:solidFill>
                  <a:srgbClr val="000000"/>
                </a:solidFill>
                <a:effectLst/>
                <a:latin typeface="TimesNewRomanPSMT"/>
              </a:rPr>
              <a:t>3. </a:t>
            </a:r>
            <a:r>
              <a:rPr lang="zh-CN" altLang="en-US" sz="1800" b="0" i="0">
                <a:solidFill>
                  <a:srgbClr val="000000"/>
                </a:solidFill>
                <a:effectLst/>
                <a:latin typeface="SimSun" panose="02010600030101010101" pitchFamily="2" charset="-122"/>
                <a:ea typeface="SimSun" panose="02010600030101010101" pitchFamily="2" charset="-122"/>
              </a:rPr>
              <a:t>获取函数需要的局部存储资源，按需保存寄存器；</a:t>
            </a:r>
            <a:br>
              <a:rPr lang="zh-CN" altLang="en-US" sz="1800" b="0" i="0">
                <a:solidFill>
                  <a:srgbClr val="000000"/>
                </a:solidFill>
                <a:effectLst/>
                <a:latin typeface="SimSun" panose="02010600030101010101" pitchFamily="2" charset="-122"/>
                <a:ea typeface="SimSun" panose="02010600030101010101" pitchFamily="2" charset="-122"/>
              </a:rPr>
            </a:br>
            <a:r>
              <a:rPr lang="en-US" altLang="zh-CN" sz="1800" b="0" i="0">
                <a:solidFill>
                  <a:srgbClr val="000000"/>
                </a:solidFill>
                <a:effectLst/>
                <a:latin typeface="TimesNewRomanPSMT"/>
              </a:rPr>
              <a:t>4. </a:t>
            </a:r>
            <a:r>
              <a:rPr lang="zh-CN" altLang="en-US" sz="1800" b="0" i="0">
                <a:solidFill>
                  <a:srgbClr val="000000"/>
                </a:solidFill>
                <a:effectLst/>
                <a:latin typeface="SimSun" panose="02010600030101010101" pitchFamily="2" charset="-122"/>
                <a:ea typeface="SimSun" panose="02010600030101010101" pitchFamily="2" charset="-122"/>
              </a:rPr>
              <a:t>执行函数中的指令；</a:t>
            </a:r>
            <a:br>
              <a:rPr lang="zh-CN" altLang="en-US" sz="1800" b="0" i="0">
                <a:solidFill>
                  <a:srgbClr val="000000"/>
                </a:solidFill>
                <a:effectLst/>
                <a:latin typeface="SimSun" panose="02010600030101010101" pitchFamily="2" charset="-122"/>
                <a:ea typeface="SimSun" panose="02010600030101010101" pitchFamily="2" charset="-122"/>
              </a:rPr>
            </a:br>
            <a:r>
              <a:rPr lang="en-US" altLang="zh-CN" sz="1800" b="0" i="0">
                <a:solidFill>
                  <a:srgbClr val="000000"/>
                </a:solidFill>
                <a:effectLst/>
                <a:latin typeface="TimesNewRomanPSMT"/>
              </a:rPr>
              <a:t>5. </a:t>
            </a:r>
            <a:r>
              <a:rPr lang="zh-CN" altLang="en-US" sz="1800" b="0" i="0">
                <a:solidFill>
                  <a:srgbClr val="000000"/>
                </a:solidFill>
                <a:effectLst/>
                <a:latin typeface="SimSun" panose="02010600030101010101" pitchFamily="2" charset="-122"/>
                <a:ea typeface="SimSun" panose="02010600030101010101" pitchFamily="2" charset="-122"/>
              </a:rPr>
              <a:t>将返回值存储到调用者能够访问到的位置，恢复寄存器，释放局部存储资源；</a:t>
            </a:r>
            <a:br>
              <a:rPr lang="zh-CN" altLang="en-US" sz="1800" b="0" i="0">
                <a:solidFill>
                  <a:srgbClr val="000000"/>
                </a:solidFill>
                <a:effectLst/>
                <a:latin typeface="SimSun" panose="02010600030101010101" pitchFamily="2" charset="-122"/>
                <a:ea typeface="SimSun" panose="02010600030101010101" pitchFamily="2" charset="-122"/>
              </a:rPr>
            </a:br>
            <a:r>
              <a:rPr lang="en-US" altLang="zh-CN" sz="1800" b="0" i="0">
                <a:solidFill>
                  <a:srgbClr val="000000"/>
                </a:solidFill>
                <a:effectLst/>
                <a:latin typeface="TimesNewRomanPSMT"/>
              </a:rPr>
              <a:t>6. </a:t>
            </a:r>
            <a:r>
              <a:rPr lang="zh-CN" altLang="en-US" sz="1800" b="0" i="0">
                <a:solidFill>
                  <a:srgbClr val="000000"/>
                </a:solidFill>
                <a:effectLst/>
                <a:latin typeface="SimSun" panose="02010600030101010101" pitchFamily="2" charset="-122"/>
                <a:ea typeface="SimSun" panose="02010600030101010101" pitchFamily="2" charset="-122"/>
              </a:rPr>
              <a:t>返回调用函数的位置（使用 </a:t>
            </a:r>
            <a:r>
              <a:rPr lang="en-US" altLang="zh-CN" sz="1800" b="0" i="0">
                <a:solidFill>
                  <a:srgbClr val="000000"/>
                </a:solidFill>
                <a:effectLst/>
                <a:latin typeface="SitkaText"/>
              </a:rPr>
              <a:t>ret </a:t>
            </a:r>
            <a:r>
              <a:rPr lang="zh-CN" altLang="en-US" sz="1800" b="0" i="0">
                <a:solidFill>
                  <a:srgbClr val="000000"/>
                </a:solidFill>
                <a:effectLst/>
                <a:latin typeface="SimSun" panose="02010600030101010101" pitchFamily="2" charset="-122"/>
                <a:ea typeface="SimSun" panose="02010600030101010101" pitchFamily="2" charset="-122"/>
              </a:rPr>
              <a:t>指令</a:t>
            </a:r>
            <a:r>
              <a:rPr lang="zh-CN" altLang="en-US"/>
              <a:t> ）。</a:t>
            </a:r>
            <a:br>
              <a:rPr lang="zh-CN" altLang="en-US"/>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37</a:t>
            </a:fld>
            <a:endParaRPr lang="en-US" altLang="zh-CN"/>
          </a:p>
        </p:txBody>
      </p:sp>
    </p:spTree>
    <p:extLst>
      <p:ext uri="{BB962C8B-B14F-4D97-AF65-F5344CB8AC3E}">
        <p14:creationId xmlns:p14="http://schemas.microsoft.com/office/powerpoint/2010/main" val="3950120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a:solidFill>
                  <a:srgbClr val="000000"/>
                </a:solidFill>
                <a:effectLst/>
                <a:latin typeface="NimbusRomNo9L-Regu"/>
              </a:rPr>
              <a:t>To obtain good performance, try to keep variables in registers rather than memory, but on the other hand, avoid going to memory frequently to save and restore these registers.</a:t>
            </a:r>
            <a:r>
              <a:rPr lang="en-US" altLang="zh-CN"/>
              <a:t> </a:t>
            </a:r>
            <a:r>
              <a:rPr lang="en-US" altLang="zh-CN" sz="1800" b="0" i="0">
                <a:solidFill>
                  <a:srgbClr val="000000"/>
                </a:solidFill>
                <a:effectLst/>
                <a:latin typeface="NimbusRomNo9L-Regu"/>
              </a:rPr>
              <a:t>Keep operands in registers yet reduce the need to save and restore them. </a:t>
            </a:r>
          </a:p>
          <a:p>
            <a:r>
              <a:rPr lang="en-US" altLang="zh-CN" sz="1800" b="0" i="0">
                <a:solidFill>
                  <a:srgbClr val="000000"/>
                </a:solidFill>
                <a:effectLst/>
                <a:latin typeface="NimbusRomNo9L-Regu"/>
              </a:rPr>
              <a:t>The insight is to have some registers that are </a:t>
            </a:r>
            <a:r>
              <a:rPr lang="en-US" altLang="zh-CN" sz="1800" b="0" i="1">
                <a:solidFill>
                  <a:srgbClr val="000000"/>
                </a:solidFill>
                <a:effectLst/>
                <a:latin typeface="NimbusRomNo9L-ReguItal"/>
              </a:rPr>
              <a:t>not </a:t>
            </a:r>
            <a:r>
              <a:rPr lang="en-US" altLang="zh-CN" sz="1800" b="0" i="0">
                <a:solidFill>
                  <a:srgbClr val="000000"/>
                </a:solidFill>
                <a:effectLst/>
                <a:latin typeface="NimbusRomNo9L-Regu"/>
              </a:rPr>
              <a:t>guaranteed to be preserved across a function call, called </a:t>
            </a:r>
            <a:r>
              <a:rPr lang="en-US" altLang="zh-CN" sz="1800" b="0" i="1">
                <a:solidFill>
                  <a:srgbClr val="000000"/>
                </a:solidFill>
                <a:effectLst/>
                <a:latin typeface="NimbusRomNo9L-ReguItal"/>
              </a:rPr>
              <a:t>temporary registers</a:t>
            </a:r>
            <a:r>
              <a:rPr lang="en-US" altLang="zh-CN" sz="1800" b="0" i="0">
                <a:solidFill>
                  <a:srgbClr val="000000"/>
                </a:solidFill>
                <a:effectLst/>
                <a:latin typeface="NimbusRomNo9L-Regu"/>
              </a:rPr>
              <a:t>, and some that are, called </a:t>
            </a:r>
            <a:r>
              <a:rPr lang="en-US" altLang="zh-CN" sz="1800" b="0" i="1">
                <a:solidFill>
                  <a:srgbClr val="000000"/>
                </a:solidFill>
                <a:effectLst/>
                <a:latin typeface="NimbusRomNo9L-ReguItal"/>
              </a:rPr>
              <a:t>saved registers</a:t>
            </a:r>
            <a:r>
              <a:rPr lang="en-US" altLang="zh-CN" sz="1800" b="0" i="0">
                <a:solidFill>
                  <a:srgbClr val="000000"/>
                </a:solidFill>
                <a:effectLst/>
                <a:latin typeface="NimbusRomNo9L-Regu"/>
              </a:rPr>
              <a:t>. </a:t>
            </a:r>
          </a:p>
          <a:p>
            <a:r>
              <a:rPr lang="en-US" altLang="zh-CN" sz="1800" b="0" i="0">
                <a:solidFill>
                  <a:srgbClr val="000000"/>
                </a:solidFill>
                <a:effectLst/>
                <a:latin typeface="NimbusRomNo9L-Regu"/>
              </a:rPr>
              <a:t>Functions that avoid calling other functions are called </a:t>
            </a:r>
            <a:r>
              <a:rPr lang="en-US" altLang="zh-CN" sz="1800" b="0" i="1">
                <a:solidFill>
                  <a:srgbClr val="000000"/>
                </a:solidFill>
                <a:effectLst/>
                <a:latin typeface="NimbusRomNo9L-ReguItal"/>
              </a:rPr>
              <a:t>leaf </a:t>
            </a:r>
            <a:r>
              <a:rPr lang="en-US" altLang="zh-CN" sz="1800" b="0" i="0">
                <a:solidFill>
                  <a:srgbClr val="000000"/>
                </a:solidFill>
                <a:effectLst/>
                <a:latin typeface="NimbusRomNo9L-Regu"/>
              </a:rPr>
              <a:t>functions. When a leaf function has only a few arguments and local variables, we can keep everything in registers without “spilling” any to memory.</a:t>
            </a:r>
            <a:r>
              <a:rPr lang="en-US" altLang="zh-CN"/>
              <a:t> </a:t>
            </a:r>
            <a:r>
              <a:rPr lang="en-US" altLang="zh-CN" sz="1800" b="0" i="0">
                <a:solidFill>
                  <a:srgbClr val="000000"/>
                </a:solidFill>
                <a:effectLst/>
                <a:latin typeface="NimbusRomNo9L-Regu"/>
              </a:rPr>
              <a:t>If these conditions don’t hold, then the program must save register values in memory, but a surprising fraction of function</a:t>
            </a:r>
            <a:br>
              <a:rPr lang="en-US" altLang="zh-CN" sz="1800" b="0" i="0">
                <a:solidFill>
                  <a:srgbClr val="000000"/>
                </a:solidFill>
                <a:effectLst/>
                <a:latin typeface="NimbusRomNo9L-Regu"/>
              </a:rPr>
            </a:br>
            <a:r>
              <a:rPr lang="en-US" altLang="zh-CN" sz="1800" b="0" i="0">
                <a:solidFill>
                  <a:srgbClr val="000000"/>
                </a:solidFill>
                <a:effectLst/>
                <a:latin typeface="NimbusRomNo9L-Regu"/>
              </a:rPr>
              <a:t>calls fall into this happy case.</a:t>
            </a:r>
            <a:r>
              <a:rPr lang="en-US" altLang="zh-CN"/>
              <a:t> </a:t>
            </a:r>
          </a:p>
          <a:p>
            <a:endParaRPr lang="en-US" altLang="zh-CN"/>
          </a:p>
          <a:p>
            <a:r>
              <a:rPr lang="en-US" altLang="zh-CN"/>
              <a:t>The saved and temporary registers aren’t contiguous: to support RV32E, an embedded version of RISC-V that has only 16 registers. It simply uses register numbers x0 to x15, so some saved and temporary registers are in this range, and the rest are in the last 16 registers. RV32E is smaller, but has no compiler support yet, since it doesn’t match RV32I.</a:t>
            </a:r>
          </a:p>
          <a:p>
            <a:endParaRPr lang="en-US" altLang="zh-CN"/>
          </a:p>
          <a:p>
            <a:r>
              <a:rPr lang="en-US" altLang="zh-CN"/>
              <a:t>Call Function: jump and link (</a:t>
            </a:r>
            <a:r>
              <a:rPr lang="en-US" altLang="zh-CN" err="1"/>
              <a:t>jal</a:t>
            </a:r>
            <a:r>
              <a:rPr lang="en-US" altLang="zh-CN"/>
              <a:t>) • Return from function: jump register (</a:t>
            </a:r>
            <a:r>
              <a:rPr lang="en-US" altLang="zh-CN" err="1"/>
              <a:t>jr</a:t>
            </a:r>
            <a:r>
              <a:rPr lang="en-US" altLang="zh-CN"/>
              <a:t> ra) </a:t>
            </a:r>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38</a:t>
            </a:fld>
            <a:endParaRPr lang="en-US" altLang="zh-CN"/>
          </a:p>
        </p:txBody>
      </p:sp>
    </p:spTree>
    <p:extLst>
      <p:ext uri="{BB962C8B-B14F-4D97-AF65-F5344CB8AC3E}">
        <p14:creationId xmlns:p14="http://schemas.microsoft.com/office/powerpoint/2010/main" val="696045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39</a:t>
            </a:fld>
            <a:endParaRPr lang="en-US" altLang="zh-CN"/>
          </a:p>
        </p:txBody>
      </p:sp>
    </p:spTree>
    <p:extLst>
      <p:ext uri="{BB962C8B-B14F-4D97-AF65-F5344CB8AC3E}">
        <p14:creationId xmlns:p14="http://schemas.microsoft.com/office/powerpoint/2010/main" val="3743966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40</a:t>
            </a:fld>
            <a:endParaRPr lang="en-US" altLang="zh-CN"/>
          </a:p>
        </p:txBody>
      </p:sp>
    </p:spTree>
    <p:extLst>
      <p:ext uri="{BB962C8B-B14F-4D97-AF65-F5344CB8AC3E}">
        <p14:creationId xmlns:p14="http://schemas.microsoft.com/office/powerpoint/2010/main" val="552276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41</a:t>
            </a:fld>
            <a:endParaRPr lang="en-US" altLang="zh-CN"/>
          </a:p>
        </p:txBody>
      </p:sp>
    </p:spTree>
    <p:extLst>
      <p:ext uri="{BB962C8B-B14F-4D97-AF65-F5344CB8AC3E}">
        <p14:creationId xmlns:p14="http://schemas.microsoft.com/office/powerpoint/2010/main" val="25006441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42</a:t>
            </a:fld>
            <a:endParaRPr lang="en-US" altLang="zh-CN"/>
          </a:p>
        </p:txBody>
      </p:sp>
    </p:spTree>
    <p:extLst>
      <p:ext uri="{BB962C8B-B14F-4D97-AF65-F5344CB8AC3E}">
        <p14:creationId xmlns:p14="http://schemas.microsoft.com/office/powerpoint/2010/main" val="633922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43</a:t>
            </a:fld>
            <a:endParaRPr lang="en-US" altLang="zh-CN"/>
          </a:p>
        </p:txBody>
      </p:sp>
    </p:spTree>
    <p:extLst>
      <p:ext uri="{BB962C8B-B14F-4D97-AF65-F5344CB8AC3E}">
        <p14:creationId xmlns:p14="http://schemas.microsoft.com/office/powerpoint/2010/main" val="2759853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a:solidFill>
                  <a:srgbClr val="000000"/>
                </a:solidFill>
                <a:effectLst/>
                <a:latin typeface="NimbusRomNo9L-Regu"/>
              </a:rPr>
              <a:t>The goal for RISC-V (“RISC five”) is to become a universal </a:t>
            </a:r>
            <a:r>
              <a:rPr lang="en-US" altLang="zh-CN" sz="1800" b="0" i="1">
                <a:solidFill>
                  <a:srgbClr val="000000"/>
                </a:solidFill>
                <a:effectLst/>
                <a:latin typeface="NimbusRomNo9L-ReguItal"/>
              </a:rPr>
              <a:t>instruction set architecture </a:t>
            </a:r>
            <a:r>
              <a:rPr lang="en-US" altLang="zh-CN" sz="1800" b="0" i="0">
                <a:solidFill>
                  <a:srgbClr val="000000"/>
                </a:solidFill>
                <a:effectLst/>
                <a:latin typeface="NimbusRomNo9L-Regu"/>
              </a:rPr>
              <a:t>(</a:t>
            </a:r>
            <a:r>
              <a:rPr lang="en-US" altLang="zh-CN" sz="1800" b="0" i="1">
                <a:solidFill>
                  <a:srgbClr val="000000"/>
                </a:solidFill>
                <a:effectLst/>
                <a:latin typeface="NimbusRomNo9L-ReguItal"/>
              </a:rPr>
              <a:t>ISA</a:t>
            </a:r>
            <a:r>
              <a:rPr lang="en-US" altLang="zh-CN" sz="1800" b="0" i="0">
                <a:solidFill>
                  <a:srgbClr val="000000"/>
                </a:solidFill>
                <a:effectLst/>
                <a:latin typeface="NimbusRomNo9L-Regu"/>
              </a:rPr>
              <a:t>):</a:t>
            </a:r>
            <a:br>
              <a:rPr lang="en-US" altLang="zh-CN" sz="1800" b="0" i="0">
                <a:solidFill>
                  <a:srgbClr val="000000"/>
                </a:solidFill>
                <a:effectLst/>
                <a:latin typeface="NimbusRomNo9L-Regu"/>
              </a:rPr>
            </a:br>
            <a:r>
              <a:rPr lang="en-US" altLang="zh-CN" sz="1800" b="0" i="0">
                <a:solidFill>
                  <a:srgbClr val="000000"/>
                </a:solidFill>
                <a:effectLst/>
                <a:latin typeface="NimbusRomNo9L-Regu"/>
              </a:rPr>
              <a:t>• It should suit all sizes of processors, from the tiniest embedded controller to the fastest high-performance computer.</a:t>
            </a:r>
            <a:br>
              <a:rPr lang="en-US" altLang="zh-CN" sz="1800" b="0" i="0">
                <a:solidFill>
                  <a:srgbClr val="000000"/>
                </a:solidFill>
                <a:effectLst/>
                <a:latin typeface="NimbusRomNo9L-Regu"/>
              </a:rPr>
            </a:br>
            <a:r>
              <a:rPr lang="en-US" altLang="zh-CN" sz="1800" b="0" i="0">
                <a:solidFill>
                  <a:srgbClr val="000000"/>
                </a:solidFill>
                <a:effectLst/>
                <a:latin typeface="NimbusRomNo9L-Regu"/>
              </a:rPr>
              <a:t>• It should work well with a wide variety of popular software stacks and programming languages.</a:t>
            </a:r>
            <a:br>
              <a:rPr lang="en-US" altLang="zh-CN" sz="1800" b="0" i="0">
                <a:solidFill>
                  <a:srgbClr val="000000"/>
                </a:solidFill>
                <a:effectLst/>
                <a:latin typeface="NimbusRomNo9L-Regu"/>
              </a:rPr>
            </a:br>
            <a:r>
              <a:rPr lang="en-US" altLang="zh-CN" sz="1800" b="0" i="0">
                <a:solidFill>
                  <a:srgbClr val="000000"/>
                </a:solidFill>
                <a:effectLst/>
                <a:latin typeface="NimbusRomNo9L-Regu"/>
              </a:rPr>
              <a:t>• It should accommodate all implementation technologies: Field-Programmable Gate Arrays (FPGAs), Application-Specific Integrated Circuits (ASICs), full-custom chips, and even future device technologies.</a:t>
            </a:r>
            <a:br>
              <a:rPr lang="en-US" altLang="zh-CN" sz="1800" b="0" i="0">
                <a:solidFill>
                  <a:srgbClr val="000000"/>
                </a:solidFill>
                <a:effectLst/>
                <a:latin typeface="NimbusRomNo9L-Regu"/>
              </a:rPr>
            </a:br>
            <a:r>
              <a:rPr lang="en-US" altLang="zh-CN" sz="1800" b="0" i="0">
                <a:solidFill>
                  <a:srgbClr val="000000"/>
                </a:solidFill>
                <a:effectLst/>
                <a:latin typeface="NimbusRomNo9L-Regu"/>
              </a:rPr>
              <a:t>• It should be efficient for all microarchitecture styles: </a:t>
            </a:r>
            <a:r>
              <a:rPr lang="en-US" altLang="zh-CN" sz="1800" b="0" i="0" err="1">
                <a:solidFill>
                  <a:srgbClr val="000000"/>
                </a:solidFill>
                <a:effectLst/>
                <a:latin typeface="NimbusRomNo9L-Regu"/>
              </a:rPr>
              <a:t>microcoded</a:t>
            </a:r>
            <a:r>
              <a:rPr lang="en-US" altLang="zh-CN" sz="1800" b="0" i="0">
                <a:solidFill>
                  <a:srgbClr val="000000"/>
                </a:solidFill>
                <a:effectLst/>
                <a:latin typeface="NimbusRomNo9L-Regu"/>
              </a:rPr>
              <a:t> or hardwired control; in-order, decoupled, or out-of-order pipelines; single or superscalar instruction issue; and so on.</a:t>
            </a:r>
            <a:br>
              <a:rPr lang="en-US" altLang="zh-CN" sz="1800" b="0" i="0">
                <a:solidFill>
                  <a:srgbClr val="000000"/>
                </a:solidFill>
                <a:effectLst/>
                <a:latin typeface="NimbusRomNo9L-Regu"/>
              </a:rPr>
            </a:br>
            <a:r>
              <a:rPr lang="en-US" altLang="zh-CN" sz="1800" b="0" i="0">
                <a:solidFill>
                  <a:srgbClr val="000000"/>
                </a:solidFill>
                <a:effectLst/>
                <a:latin typeface="NimbusRomNo9L-Regu"/>
              </a:rPr>
              <a:t>• It should support extensive specialization to act as a base for customized accelerators, which rise in importance as Moore’s Law fades.</a:t>
            </a:r>
            <a:br>
              <a:rPr lang="en-US" altLang="zh-CN" sz="1800" b="0" i="0">
                <a:solidFill>
                  <a:srgbClr val="000000"/>
                </a:solidFill>
                <a:effectLst/>
                <a:latin typeface="NimbusRomNo9L-Regu"/>
              </a:rPr>
            </a:br>
            <a:r>
              <a:rPr lang="en-US" altLang="zh-CN" sz="1800" b="0" i="0">
                <a:solidFill>
                  <a:srgbClr val="000000"/>
                </a:solidFill>
                <a:effectLst/>
                <a:latin typeface="NimbusRomNo9L-Regu"/>
              </a:rPr>
              <a:t>• It should be stable, in that the base ISA should not change. More importantly, the ISA cannot be discontinued, as has happened in the past to proprietary ISAs such as the AMD Am29000, the Digital Alpha, the Digital VAX, the Hewlett Packard PA-RISC, the Intel i860, the Intel i960, the Motorola 88000, and the </a:t>
            </a:r>
            <a:r>
              <a:rPr lang="en-US" altLang="zh-CN" sz="1800" b="0" i="0" err="1">
                <a:solidFill>
                  <a:srgbClr val="000000"/>
                </a:solidFill>
                <a:effectLst/>
                <a:latin typeface="NimbusRomNo9L-Regu"/>
              </a:rPr>
              <a:t>Zilog</a:t>
            </a:r>
            <a:r>
              <a:rPr lang="en-US" altLang="zh-CN" sz="1800" b="0" i="0">
                <a:solidFill>
                  <a:srgbClr val="000000"/>
                </a:solidFill>
                <a:effectLst/>
                <a:latin typeface="NimbusRomNo9L-Regu"/>
              </a:rPr>
              <a:t> Z8000.</a:t>
            </a:r>
            <a:r>
              <a:rPr lang="en-US" altLang="zh-CN"/>
              <a:t> </a:t>
            </a:r>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6</a:t>
            </a:fld>
            <a:endParaRPr lang="en-US" altLang="zh-CN"/>
          </a:p>
        </p:txBody>
      </p:sp>
    </p:spTree>
    <p:extLst>
      <p:ext uri="{BB962C8B-B14F-4D97-AF65-F5344CB8AC3E}">
        <p14:creationId xmlns:p14="http://schemas.microsoft.com/office/powerpoint/2010/main" val="834903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44</a:t>
            </a:fld>
            <a:endParaRPr lang="en-US" altLang="zh-CN"/>
          </a:p>
        </p:txBody>
      </p:sp>
    </p:spTree>
    <p:extLst>
      <p:ext uri="{BB962C8B-B14F-4D97-AF65-F5344CB8AC3E}">
        <p14:creationId xmlns:p14="http://schemas.microsoft.com/office/powerpoint/2010/main" val="3252807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46</a:t>
            </a:fld>
            <a:endParaRPr lang="en-US" altLang="zh-CN"/>
          </a:p>
        </p:txBody>
      </p:sp>
    </p:spTree>
    <p:extLst>
      <p:ext uri="{BB962C8B-B14F-4D97-AF65-F5344CB8AC3E}">
        <p14:creationId xmlns:p14="http://schemas.microsoft.com/office/powerpoint/2010/main" val="667865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a:t>We use the Unix file suffix name convention for each type of file. The equivalent suffixes in MS-DOS are .C, .ASM, .OBJ, .LIB, and .EXE.</a:t>
            </a:r>
            <a:endParaRPr lang="en-US" altLang="zh-CN" sz="1100"/>
          </a:p>
          <a:p>
            <a:r>
              <a:rPr lang="en-US" altLang="zh-CN"/>
              <a:t>1. Compiler output is assembly files</a:t>
            </a:r>
          </a:p>
          <a:p>
            <a:r>
              <a:rPr lang="en-US" altLang="zh-CN"/>
              <a:t>2. Assembler output is obj files</a:t>
            </a:r>
          </a:p>
          <a:p>
            <a:r>
              <a:rPr lang="en-US" altLang="zh-CN"/>
              <a:t>How does the assembler resolve references/labels?</a:t>
            </a:r>
          </a:p>
          <a:p>
            <a:r>
              <a:rPr lang="en-US" altLang="zh-CN"/>
              <a:t>How does the assembler resolve external references?</a:t>
            </a:r>
          </a:p>
          <a:p>
            <a:r>
              <a:rPr lang="en-US" altLang="zh-CN"/>
              <a:t>3. Linker joins object files into one executable</a:t>
            </a:r>
          </a:p>
          <a:p>
            <a:r>
              <a:rPr lang="en-US" altLang="zh-CN"/>
              <a:t>How does the linker combine separately compiled files?</a:t>
            </a:r>
          </a:p>
          <a:p>
            <a:r>
              <a:rPr lang="en-US" altLang="zh-CN"/>
              <a:t>How does linker resolve unresolved references?</a:t>
            </a:r>
          </a:p>
          <a:p>
            <a:r>
              <a:rPr lang="en-US" altLang="zh-CN"/>
              <a:t>How does linker relocate data and code segments</a:t>
            </a:r>
          </a:p>
          <a:p>
            <a:r>
              <a:rPr lang="en-US" altLang="zh-CN"/>
              <a:t>4. Loader brings it into memory and starts execution</a:t>
            </a:r>
          </a:p>
          <a:p>
            <a:r>
              <a:rPr lang="en-US" altLang="zh-CN"/>
              <a:t>How does the loader start executing a program? </a:t>
            </a:r>
          </a:p>
          <a:p>
            <a:r>
              <a:rPr lang="en-US" altLang="zh-CN"/>
              <a:t>How does the loader handle shared libraries?</a:t>
            </a:r>
          </a:p>
          <a:p>
            <a:endParaRPr lang="en-US" altLang="zh-CN"/>
          </a:p>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47</a:t>
            </a:fld>
            <a:endParaRPr lang="en-US" altLang="zh-CN"/>
          </a:p>
        </p:txBody>
      </p:sp>
    </p:spTree>
    <p:extLst>
      <p:ext uri="{BB962C8B-B14F-4D97-AF65-F5344CB8AC3E}">
        <p14:creationId xmlns:p14="http://schemas.microsoft.com/office/powerpoint/2010/main" val="1880775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48</a:t>
            </a:fld>
            <a:endParaRPr lang="en-US" altLang="zh-CN"/>
          </a:p>
        </p:txBody>
      </p:sp>
    </p:spTree>
    <p:extLst>
      <p:ext uri="{BB962C8B-B14F-4D97-AF65-F5344CB8AC3E}">
        <p14:creationId xmlns:p14="http://schemas.microsoft.com/office/powerpoint/2010/main" val="3890454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49</a:t>
            </a:fld>
            <a:endParaRPr lang="en-US" altLang="zh-CN"/>
          </a:p>
        </p:txBody>
      </p:sp>
    </p:spTree>
    <p:extLst>
      <p:ext uri="{BB962C8B-B14F-4D97-AF65-F5344CB8AC3E}">
        <p14:creationId xmlns:p14="http://schemas.microsoft.com/office/powerpoint/2010/main" val="1905133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50</a:t>
            </a:fld>
            <a:endParaRPr lang="en-US" altLang="zh-CN"/>
          </a:p>
        </p:txBody>
      </p:sp>
    </p:spTree>
    <p:extLst>
      <p:ext uri="{BB962C8B-B14F-4D97-AF65-F5344CB8AC3E}">
        <p14:creationId xmlns:p14="http://schemas.microsoft.com/office/powerpoint/2010/main" val="3159999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51</a:t>
            </a:fld>
            <a:endParaRPr lang="en-US" altLang="zh-CN"/>
          </a:p>
        </p:txBody>
      </p:sp>
    </p:spTree>
    <p:extLst>
      <p:ext uri="{BB962C8B-B14F-4D97-AF65-F5344CB8AC3E}">
        <p14:creationId xmlns:p14="http://schemas.microsoft.com/office/powerpoint/2010/main" val="25605220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52</a:t>
            </a:fld>
            <a:endParaRPr lang="en-US" altLang="zh-CN"/>
          </a:p>
        </p:txBody>
      </p:sp>
    </p:spTree>
    <p:extLst>
      <p:ext uri="{BB962C8B-B14F-4D97-AF65-F5344CB8AC3E}">
        <p14:creationId xmlns:p14="http://schemas.microsoft.com/office/powerpoint/2010/main" val="3872439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53</a:t>
            </a:fld>
            <a:endParaRPr lang="en-US" altLang="zh-CN"/>
          </a:p>
        </p:txBody>
      </p:sp>
    </p:spTree>
    <p:extLst>
      <p:ext uri="{BB962C8B-B14F-4D97-AF65-F5344CB8AC3E}">
        <p14:creationId xmlns:p14="http://schemas.microsoft.com/office/powerpoint/2010/main" val="2882004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a:t>We use the Unix file suffix name convention for each type of file. The equivalent suffixes in MS-DOS are .C, .ASM, .OBJ, .LIB, and .EXE.</a:t>
            </a:r>
            <a:endParaRPr lang="en-US" altLang="zh-CN" sz="1100"/>
          </a:p>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54</a:t>
            </a:fld>
            <a:endParaRPr lang="en-US" altLang="zh-CN"/>
          </a:p>
        </p:txBody>
      </p:sp>
    </p:spTree>
    <p:extLst>
      <p:ext uri="{BB962C8B-B14F-4D97-AF65-F5344CB8AC3E}">
        <p14:creationId xmlns:p14="http://schemas.microsoft.com/office/powerpoint/2010/main" val="2435981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a:t>
            </a:fld>
            <a:endParaRPr lang="en-US" altLang="zh-CN"/>
          </a:p>
        </p:txBody>
      </p:sp>
    </p:spTree>
    <p:extLst>
      <p:ext uri="{BB962C8B-B14F-4D97-AF65-F5344CB8AC3E}">
        <p14:creationId xmlns:p14="http://schemas.microsoft.com/office/powerpoint/2010/main" val="10456072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32 RISC-V pseudo-instructions that rely on x0</a:t>
            </a:r>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55</a:t>
            </a:fld>
            <a:endParaRPr lang="en-US" altLang="zh-CN"/>
          </a:p>
        </p:txBody>
      </p:sp>
    </p:spTree>
    <p:extLst>
      <p:ext uri="{BB962C8B-B14F-4D97-AF65-F5344CB8AC3E}">
        <p14:creationId xmlns:p14="http://schemas.microsoft.com/office/powerpoint/2010/main" val="2435156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32 RISC-V pseudo-instructions that are independent of x0, the zero register.</a:t>
            </a:r>
          </a:p>
          <a:p>
            <a:r>
              <a:rPr lang="en-US" altLang="zh-CN"/>
              <a:t>For la, GOT stands for Global Offset Table, which holds the runtime address of symbols in dynamically linked libraries.</a:t>
            </a:r>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56</a:t>
            </a:fld>
            <a:endParaRPr lang="en-US" altLang="zh-CN"/>
          </a:p>
        </p:txBody>
      </p:sp>
    </p:spTree>
    <p:extLst>
      <p:ext uri="{BB962C8B-B14F-4D97-AF65-F5344CB8AC3E}">
        <p14:creationId xmlns:p14="http://schemas.microsoft.com/office/powerpoint/2010/main" val="2389755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57</a:t>
            </a:fld>
            <a:endParaRPr lang="en-US" altLang="zh-CN"/>
          </a:p>
        </p:txBody>
      </p:sp>
    </p:spTree>
    <p:extLst>
      <p:ext uri="{BB962C8B-B14F-4D97-AF65-F5344CB8AC3E}">
        <p14:creationId xmlns:p14="http://schemas.microsoft.com/office/powerpoint/2010/main" val="415665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58</a:t>
            </a:fld>
            <a:endParaRPr lang="en-US" altLang="zh-CN"/>
          </a:p>
        </p:txBody>
      </p:sp>
    </p:spTree>
    <p:extLst>
      <p:ext uri="{BB962C8B-B14F-4D97-AF65-F5344CB8AC3E}">
        <p14:creationId xmlns:p14="http://schemas.microsoft.com/office/powerpoint/2010/main" val="2124777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59</a:t>
            </a:fld>
            <a:endParaRPr lang="en-US" altLang="zh-CN"/>
          </a:p>
        </p:txBody>
      </p:sp>
    </p:spTree>
    <p:extLst>
      <p:ext uri="{BB962C8B-B14F-4D97-AF65-F5344CB8AC3E}">
        <p14:creationId xmlns:p14="http://schemas.microsoft.com/office/powerpoint/2010/main" val="27857500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six instructions that are later patched by the linker (locations 8 to 1c) have zero in their address fields. </a:t>
            </a:r>
          </a:p>
          <a:p>
            <a:r>
              <a:rPr lang="en-US" altLang="zh-CN"/>
              <a:t>The symbol table included in the object file records the labels and addresses of all the instructions that need to be edited by the linker.</a:t>
            </a:r>
          </a:p>
          <a:p>
            <a:endParaRPr lang="en-US" altLang="zh-CN"/>
          </a:p>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60</a:t>
            </a:fld>
            <a:endParaRPr lang="en-US" altLang="zh-CN"/>
          </a:p>
        </p:txBody>
      </p:sp>
    </p:spTree>
    <p:extLst>
      <p:ext uri="{BB962C8B-B14F-4D97-AF65-F5344CB8AC3E}">
        <p14:creationId xmlns:p14="http://schemas.microsoft.com/office/powerpoint/2010/main" val="10042199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ELF, formerly named Extensible Linking Format</a:t>
            </a:r>
          </a:p>
          <a:p>
            <a:pPr algn="l"/>
            <a:r>
              <a:rPr lang="en-US" altLang="zh-CN" b="0" i="0">
                <a:solidFill>
                  <a:srgbClr val="202122"/>
                </a:solidFill>
                <a:effectLst/>
                <a:latin typeface="Arial" panose="020B0604020202020204" pitchFamily="34" charset="0"/>
              </a:rPr>
              <a:t>Each ELF file is made up of one ELF header, followed by file data. The data can include:</a:t>
            </a:r>
          </a:p>
          <a:p>
            <a:pPr algn="l"/>
            <a:r>
              <a:rPr lang="en-US" altLang="zh-CN" b="0" i="0">
                <a:solidFill>
                  <a:srgbClr val="202122"/>
                </a:solidFill>
                <a:effectLst/>
                <a:latin typeface="Arial" panose="020B0604020202020204" pitchFamily="34" charset="0"/>
              </a:rPr>
              <a:t>Program header table, describing zero or more </a:t>
            </a:r>
            <a:r>
              <a:rPr lang="en-US" altLang="zh-CN" b="0" i="0" u="none" strike="noStrike">
                <a:solidFill>
                  <a:srgbClr val="3366CC"/>
                </a:solidFill>
                <a:effectLst/>
                <a:latin typeface="Arial" panose="020B0604020202020204" pitchFamily="34" charset="0"/>
                <a:hlinkClick r:id="rId3" tooltip="Memory segmentation"/>
              </a:rPr>
              <a:t>memory segments</a:t>
            </a:r>
            <a:endParaRPr lang="en-US" altLang="zh-CN" b="0" i="0" u="none" strike="noStrike">
              <a:solidFill>
                <a:srgbClr val="202122"/>
              </a:solidFill>
              <a:effectLst/>
              <a:latin typeface="Arial" panose="020B0604020202020204" pitchFamily="34" charset="0"/>
            </a:endParaRPr>
          </a:p>
          <a:p>
            <a:pPr algn="l"/>
            <a:r>
              <a:rPr lang="en-US" altLang="zh-CN" b="0" i="0">
                <a:solidFill>
                  <a:srgbClr val="202122"/>
                </a:solidFill>
                <a:effectLst/>
                <a:latin typeface="Arial" panose="020B0604020202020204" pitchFamily="34" charset="0"/>
              </a:rPr>
              <a:t>Section header table, describing zero or more sections</a:t>
            </a:r>
          </a:p>
          <a:p>
            <a:pPr algn="l"/>
            <a:r>
              <a:rPr lang="en-US" altLang="zh-CN" b="0" i="0">
                <a:solidFill>
                  <a:srgbClr val="202122"/>
                </a:solidFill>
                <a:effectLst/>
                <a:latin typeface="Arial" panose="020B0604020202020204" pitchFamily="34" charset="0"/>
              </a:rPr>
              <a:t>Data referred to by entries in the program header table or section header table</a:t>
            </a:r>
          </a:p>
          <a:p>
            <a:pPr algn="l"/>
            <a:endParaRPr lang="en-US" altLang="zh-CN" b="0" i="0">
              <a:solidFill>
                <a:srgbClr val="202122"/>
              </a:solidFill>
              <a:effectLst/>
              <a:latin typeface="Arial" panose="020B0604020202020204" pitchFamily="34" charset="0"/>
            </a:endParaRPr>
          </a:p>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61</a:t>
            </a:fld>
            <a:endParaRPr lang="en-US" altLang="zh-CN"/>
          </a:p>
        </p:txBody>
      </p:sp>
    </p:spTree>
    <p:extLst>
      <p:ext uri="{BB962C8B-B14F-4D97-AF65-F5344CB8AC3E}">
        <p14:creationId xmlns:p14="http://schemas.microsoft.com/office/powerpoint/2010/main" val="13736603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ffectLst/>
              </a:rPr>
              <a:t>Relocatable File </a:t>
            </a:r>
            <a:r>
              <a:rPr lang="zh-CN" altLang="en-US">
                <a:effectLst/>
              </a:rPr>
              <a:t>可重定位文件未链接之前的</a:t>
            </a:r>
            <a:r>
              <a:rPr lang="en-US" altLang="zh-CN">
                <a:effectLst/>
              </a:rPr>
              <a:t>ELF</a:t>
            </a:r>
            <a:r>
              <a:rPr lang="zh-CN" altLang="en-US">
                <a:effectLst/>
              </a:rPr>
              <a:t>文件，可用于链接可执行文件或静态链接库</a:t>
            </a:r>
            <a:r>
              <a:rPr lang="en-US" altLang="zh-CN">
                <a:effectLst/>
              </a:rPr>
              <a:t>Linux</a:t>
            </a:r>
            <a:r>
              <a:rPr lang="zh-CN" altLang="en-US">
                <a:effectLst/>
              </a:rPr>
              <a:t>下的</a:t>
            </a:r>
            <a:r>
              <a:rPr lang="en-US" altLang="zh-CN">
                <a:effectLst/>
              </a:rPr>
              <a:t>".o"</a:t>
            </a:r>
            <a:r>
              <a:rPr lang="zh-CN" altLang="en-US">
                <a:effectLst/>
              </a:rPr>
              <a:t>文件，</a:t>
            </a:r>
            <a:r>
              <a:rPr lang="en-US" altLang="zh-CN">
                <a:effectLst/>
              </a:rPr>
              <a:t>Windows</a:t>
            </a:r>
            <a:r>
              <a:rPr lang="zh-CN" altLang="en-US">
                <a:effectLst/>
              </a:rPr>
              <a:t>下</a:t>
            </a:r>
            <a:r>
              <a:rPr lang="en-US" altLang="zh-CN">
                <a:effectLst/>
              </a:rPr>
              <a:t>".obj"</a:t>
            </a:r>
            <a:r>
              <a:rPr lang="zh-CN" altLang="en-US">
                <a:effectLst/>
              </a:rPr>
              <a:t>文件</a:t>
            </a:r>
            <a:endParaRPr lang="en-US" altLang="zh-CN">
              <a:effectLst/>
            </a:endParaRPr>
          </a:p>
          <a:p>
            <a:r>
              <a:rPr lang="en-US" altLang="zh-CN">
                <a:effectLst/>
              </a:rPr>
              <a:t>Executable File </a:t>
            </a:r>
            <a:r>
              <a:rPr lang="zh-CN" altLang="en-US">
                <a:effectLst/>
              </a:rPr>
              <a:t>可执行文件最终的可执行程序如</a:t>
            </a:r>
            <a:r>
              <a:rPr lang="en-US" altLang="zh-CN">
                <a:effectLst/>
              </a:rPr>
              <a:t>Linux</a:t>
            </a:r>
            <a:r>
              <a:rPr lang="zh-CN" altLang="en-US">
                <a:effectLst/>
              </a:rPr>
              <a:t>下</a:t>
            </a:r>
            <a:r>
              <a:rPr lang="en-US" altLang="zh-CN">
                <a:effectLst/>
              </a:rPr>
              <a:t>"/bin"</a:t>
            </a:r>
            <a:r>
              <a:rPr lang="zh-CN" altLang="en-US">
                <a:effectLst/>
              </a:rPr>
              <a:t>目录下文件，</a:t>
            </a:r>
            <a:r>
              <a:rPr lang="en-US" altLang="zh-CN">
                <a:effectLst/>
              </a:rPr>
              <a:t>Windows</a:t>
            </a:r>
            <a:r>
              <a:rPr lang="zh-CN" altLang="en-US">
                <a:effectLst/>
              </a:rPr>
              <a:t>的</a:t>
            </a:r>
            <a:r>
              <a:rPr lang="en-US" altLang="zh-CN">
                <a:effectLst/>
              </a:rPr>
              <a:t>".exe"</a:t>
            </a:r>
            <a:r>
              <a:rPr lang="zh-CN" altLang="en-US">
                <a:effectLst/>
              </a:rPr>
              <a:t>文件</a:t>
            </a:r>
            <a:endParaRPr lang="en-US" altLang="zh-CN">
              <a:effectLst/>
            </a:endParaRPr>
          </a:p>
          <a:p>
            <a:r>
              <a:rPr lang="en-US" altLang="zh-CN">
                <a:effectLst/>
              </a:rPr>
              <a:t>Shared Objected File </a:t>
            </a:r>
            <a:r>
              <a:rPr lang="zh-CN" altLang="en-US">
                <a:effectLst/>
              </a:rPr>
              <a:t>共享目标文件一种是可用于静态链接文件，另一种是程序运行中被动态链接文件如</a:t>
            </a:r>
            <a:r>
              <a:rPr lang="en-US" altLang="zh-CN">
                <a:effectLst/>
              </a:rPr>
              <a:t>Linux</a:t>
            </a:r>
            <a:r>
              <a:rPr lang="zh-CN" altLang="en-US">
                <a:effectLst/>
              </a:rPr>
              <a:t>下的</a:t>
            </a:r>
            <a:r>
              <a:rPr lang="en-US" altLang="zh-CN">
                <a:effectLst/>
              </a:rPr>
              <a:t>".a"</a:t>
            </a:r>
            <a:r>
              <a:rPr lang="zh-CN" altLang="en-US">
                <a:effectLst/>
              </a:rPr>
              <a:t>和</a:t>
            </a:r>
            <a:r>
              <a:rPr lang="en-US" altLang="zh-CN">
                <a:effectLst/>
              </a:rPr>
              <a:t>".so"</a:t>
            </a:r>
            <a:r>
              <a:rPr lang="zh-CN" altLang="en-US">
                <a:effectLst/>
              </a:rPr>
              <a:t>文件，</a:t>
            </a:r>
            <a:r>
              <a:rPr lang="en-US" altLang="zh-CN">
                <a:effectLst/>
              </a:rPr>
              <a:t>Windows</a:t>
            </a:r>
            <a:r>
              <a:rPr lang="zh-CN" altLang="en-US">
                <a:effectLst/>
              </a:rPr>
              <a:t>的</a:t>
            </a:r>
            <a:r>
              <a:rPr lang="en-US" altLang="zh-CN" err="1">
                <a:effectLst/>
              </a:rPr>
              <a:t>dll</a:t>
            </a:r>
            <a:r>
              <a:rPr lang="zh-CN" altLang="en-US">
                <a:effectLst/>
              </a:rPr>
              <a:t>文件</a:t>
            </a:r>
            <a:endParaRPr lang="en-US" altLang="zh-CN">
              <a:effectLst/>
            </a:endParaRPr>
          </a:p>
          <a:p>
            <a:r>
              <a:rPr lang="en-US" altLang="zh-CN">
                <a:effectLst/>
              </a:rPr>
              <a:t>Core Dump File </a:t>
            </a:r>
            <a:r>
              <a:rPr lang="zh-CN" altLang="en-US">
                <a:effectLst/>
              </a:rPr>
              <a:t>核心转储文件进程意外终止时，保存进程地址空间的内容以及其他信息</a:t>
            </a:r>
            <a:r>
              <a:rPr lang="en-US" altLang="zh-CN">
                <a:effectLst/>
              </a:rPr>
              <a:t>Linux</a:t>
            </a:r>
            <a:r>
              <a:rPr lang="zh-CN" altLang="en-US">
                <a:effectLst/>
              </a:rPr>
              <a:t>下的</a:t>
            </a:r>
            <a:r>
              <a:rPr lang="en-US" altLang="zh-CN">
                <a:effectLst/>
              </a:rPr>
              <a:t>core dump</a:t>
            </a: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62</a:t>
            </a:fld>
            <a:endParaRPr lang="en-US" altLang="zh-CN"/>
          </a:p>
        </p:txBody>
      </p:sp>
    </p:spTree>
    <p:extLst>
      <p:ext uri="{BB962C8B-B14F-4D97-AF65-F5344CB8AC3E}">
        <p14:creationId xmlns:p14="http://schemas.microsoft.com/office/powerpoint/2010/main" val="401846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000000"/>
                </a:solidFill>
                <a:effectLst/>
                <a:latin typeface="Microsoft YaHei" panose="020B0503020204020204" pitchFamily="34" charset="-122"/>
                <a:ea typeface="Microsoft YaHei" panose="020B0503020204020204" pitchFamily="34" charset="-122"/>
              </a:rPr>
              <a:t>Object files participate in program linking (building a program) and program execution (running a program). For convenience and efficiency, the object file format provides parallel views of a file's contents, reflecting the differing needs of those activities. An </a:t>
            </a:r>
            <a:r>
              <a:rPr lang="en-US" altLang="zh-CN" b="0" i="1">
                <a:solidFill>
                  <a:srgbClr val="000000"/>
                </a:solidFill>
                <a:effectLst/>
                <a:latin typeface="Microsoft YaHei" panose="020B0503020204020204" pitchFamily="34" charset="-122"/>
                <a:ea typeface="Microsoft YaHei" panose="020B0503020204020204" pitchFamily="34" charset="-122"/>
              </a:rPr>
              <a:t>ELF header</a:t>
            </a:r>
            <a:r>
              <a:rPr lang="en-US" altLang="zh-CN" b="0" i="0">
                <a:solidFill>
                  <a:srgbClr val="000000"/>
                </a:solidFill>
                <a:effectLst/>
                <a:latin typeface="Microsoft YaHei" panose="020B0503020204020204" pitchFamily="34" charset="-122"/>
                <a:ea typeface="Microsoft YaHei" panose="020B0503020204020204" pitchFamily="34" charset="-122"/>
              </a:rPr>
              <a:t> resides at the beginning and holds a ``road map'' describing the file's organization. </a:t>
            </a:r>
            <a:r>
              <a:rPr lang="en-US" altLang="zh-CN" b="0" i="1">
                <a:solidFill>
                  <a:srgbClr val="000000"/>
                </a:solidFill>
                <a:effectLst/>
                <a:latin typeface="Microsoft YaHei" panose="020B0503020204020204" pitchFamily="34" charset="-122"/>
                <a:ea typeface="Microsoft YaHei" panose="020B0503020204020204" pitchFamily="34" charset="-122"/>
              </a:rPr>
              <a:t>Sections</a:t>
            </a:r>
            <a:r>
              <a:rPr lang="en-US" altLang="zh-CN" b="0" i="0">
                <a:solidFill>
                  <a:srgbClr val="000000"/>
                </a:solidFill>
                <a:effectLst/>
                <a:latin typeface="Microsoft YaHei" panose="020B0503020204020204" pitchFamily="34" charset="-122"/>
                <a:ea typeface="Microsoft YaHei" panose="020B0503020204020204" pitchFamily="34" charset="-122"/>
              </a:rPr>
              <a:t> hold the bulk of object file information for the linking view: instructions, data, symbol table, relocation information, and so on. </a:t>
            </a:r>
          </a:p>
          <a:p>
            <a:pPr algn="l"/>
            <a:r>
              <a:rPr lang="en-US" altLang="zh-CN" b="0" i="0">
                <a:solidFill>
                  <a:srgbClr val="000000"/>
                </a:solidFill>
                <a:effectLst/>
                <a:latin typeface="Microsoft YaHei" panose="020B0503020204020204" pitchFamily="34" charset="-122"/>
                <a:ea typeface="Microsoft YaHei" panose="020B0503020204020204" pitchFamily="34" charset="-122"/>
              </a:rPr>
              <a:t>A </a:t>
            </a:r>
            <a:r>
              <a:rPr lang="en-US" altLang="zh-CN" b="0" i="1">
                <a:solidFill>
                  <a:srgbClr val="000000"/>
                </a:solidFill>
                <a:effectLst/>
                <a:latin typeface="Microsoft YaHei" panose="020B0503020204020204" pitchFamily="34" charset="-122"/>
                <a:ea typeface="Microsoft YaHei" panose="020B0503020204020204" pitchFamily="34" charset="-122"/>
              </a:rPr>
              <a:t>program header table</a:t>
            </a:r>
            <a:r>
              <a:rPr lang="en-US" altLang="zh-CN" b="0" i="0">
                <a:solidFill>
                  <a:srgbClr val="000000"/>
                </a:solidFill>
                <a:effectLst/>
                <a:latin typeface="Microsoft YaHei" panose="020B0503020204020204" pitchFamily="34" charset="-122"/>
                <a:ea typeface="Microsoft YaHei" panose="020B0503020204020204" pitchFamily="34" charset="-122"/>
              </a:rPr>
              <a:t> tells the system how to create a process image. Files used to build a process image (execute a program) must have a program header table; relocatable files do not need one. </a:t>
            </a:r>
          </a:p>
          <a:p>
            <a:pPr algn="l"/>
            <a:r>
              <a:rPr lang="en-US" altLang="zh-CN" b="0" i="0">
                <a:solidFill>
                  <a:srgbClr val="000000"/>
                </a:solidFill>
                <a:effectLst/>
                <a:latin typeface="Microsoft YaHei" panose="020B0503020204020204" pitchFamily="34" charset="-122"/>
                <a:ea typeface="Microsoft YaHei" panose="020B0503020204020204" pitchFamily="34" charset="-122"/>
              </a:rPr>
              <a:t>A </a:t>
            </a:r>
            <a:r>
              <a:rPr lang="en-US" altLang="zh-CN" b="0" i="1">
                <a:solidFill>
                  <a:srgbClr val="000000"/>
                </a:solidFill>
                <a:effectLst/>
                <a:latin typeface="Microsoft YaHei" panose="020B0503020204020204" pitchFamily="34" charset="-122"/>
                <a:ea typeface="Microsoft YaHei" panose="020B0503020204020204" pitchFamily="34" charset="-122"/>
              </a:rPr>
              <a:t>section header table</a:t>
            </a:r>
            <a:r>
              <a:rPr lang="en-US" altLang="zh-CN" b="0" i="0">
                <a:solidFill>
                  <a:srgbClr val="000000"/>
                </a:solidFill>
                <a:effectLst/>
                <a:latin typeface="Microsoft YaHei" panose="020B0503020204020204" pitchFamily="34" charset="-122"/>
                <a:ea typeface="Microsoft YaHei" panose="020B0503020204020204" pitchFamily="34" charset="-122"/>
              </a:rPr>
              <a:t> contains information describing the file's sections. </a:t>
            </a:r>
          </a:p>
          <a:p>
            <a:pPr algn="l"/>
            <a:r>
              <a:rPr lang="en-US" altLang="zh-CN" b="0" i="0">
                <a:solidFill>
                  <a:srgbClr val="000000"/>
                </a:solidFill>
                <a:effectLst/>
                <a:latin typeface="Microsoft YaHei" panose="020B0503020204020204" pitchFamily="34" charset="-122"/>
                <a:ea typeface="Microsoft YaHei" panose="020B0503020204020204" pitchFamily="34" charset="-122"/>
              </a:rPr>
              <a:t>Every section has an entry in the table; each entry gives information such as the section name, the section size, and so on. Files used during linking must have a section header table; other object files may or may not have one.</a:t>
            </a:r>
          </a:p>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63</a:t>
            </a:fld>
            <a:endParaRPr lang="en-US" altLang="zh-CN"/>
          </a:p>
        </p:txBody>
      </p:sp>
    </p:spTree>
    <p:extLst>
      <p:ext uri="{BB962C8B-B14F-4D97-AF65-F5344CB8AC3E}">
        <p14:creationId xmlns:p14="http://schemas.microsoft.com/office/powerpoint/2010/main" val="16236338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64</a:t>
            </a:fld>
            <a:endParaRPr lang="en-US" altLang="zh-CN"/>
          </a:p>
        </p:txBody>
      </p:sp>
    </p:spTree>
    <p:extLst>
      <p:ext uri="{BB962C8B-B14F-4D97-AF65-F5344CB8AC3E}">
        <p14:creationId xmlns:p14="http://schemas.microsoft.com/office/powerpoint/2010/main" val="21164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a:t>
            </a:fld>
            <a:endParaRPr lang="en-US" altLang="zh-CN"/>
          </a:p>
        </p:txBody>
      </p:sp>
    </p:spTree>
    <p:extLst>
      <p:ext uri="{BB962C8B-B14F-4D97-AF65-F5344CB8AC3E}">
        <p14:creationId xmlns:p14="http://schemas.microsoft.com/office/powerpoint/2010/main" val="3291326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65</a:t>
            </a:fld>
            <a:endParaRPr lang="en-US" altLang="zh-CN"/>
          </a:p>
        </p:txBody>
      </p:sp>
    </p:spTree>
    <p:extLst>
      <p:ext uri="{BB962C8B-B14F-4D97-AF65-F5344CB8AC3E}">
        <p14:creationId xmlns:p14="http://schemas.microsoft.com/office/powerpoint/2010/main" val="19233685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66</a:t>
            </a:fld>
            <a:endParaRPr lang="en-US" altLang="zh-CN"/>
          </a:p>
        </p:txBody>
      </p:sp>
    </p:spTree>
    <p:extLst>
      <p:ext uri="{BB962C8B-B14F-4D97-AF65-F5344CB8AC3E}">
        <p14:creationId xmlns:p14="http://schemas.microsoft.com/office/powerpoint/2010/main" val="23791784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67</a:t>
            </a:fld>
            <a:endParaRPr lang="en-US" altLang="zh-CN"/>
          </a:p>
        </p:txBody>
      </p:sp>
    </p:spTree>
    <p:extLst>
      <p:ext uri="{BB962C8B-B14F-4D97-AF65-F5344CB8AC3E}">
        <p14:creationId xmlns:p14="http://schemas.microsoft.com/office/powerpoint/2010/main" val="24483809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68</a:t>
            </a:fld>
            <a:endParaRPr lang="en-US" altLang="zh-CN"/>
          </a:p>
        </p:txBody>
      </p:sp>
    </p:spTree>
    <p:extLst>
      <p:ext uri="{BB962C8B-B14F-4D97-AF65-F5344CB8AC3E}">
        <p14:creationId xmlns:p14="http://schemas.microsoft.com/office/powerpoint/2010/main" val="8413363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69</a:t>
            </a:fld>
            <a:endParaRPr lang="en-US" altLang="zh-CN"/>
          </a:p>
        </p:txBody>
      </p:sp>
    </p:spTree>
    <p:extLst>
      <p:ext uri="{BB962C8B-B14F-4D97-AF65-F5344CB8AC3E}">
        <p14:creationId xmlns:p14="http://schemas.microsoft.com/office/powerpoint/2010/main" val="6436581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在操作系统发展早期，还没有形成链接器的概念，操作系统的加载器</a:t>
            </a:r>
            <a:r>
              <a:rPr lang="en-US" altLang="zh-CN" b="0" i="0" dirty="0">
                <a:solidFill>
                  <a:srgbClr val="121212"/>
                </a:solidFill>
                <a:effectLst/>
                <a:latin typeface="-apple-system"/>
              </a:rPr>
              <a:t>(</a:t>
            </a:r>
            <a:r>
              <a:rPr lang="en-US" altLang="zh-CN" b="0" i="0" dirty="0" err="1">
                <a:solidFill>
                  <a:srgbClr val="121212"/>
                </a:solidFill>
                <a:effectLst/>
                <a:latin typeface="-apple-system"/>
              </a:rPr>
              <a:t>Loader,LD</a:t>
            </a:r>
            <a:r>
              <a:rPr lang="en-US" altLang="zh-CN" b="0" i="0" dirty="0">
                <a:solidFill>
                  <a:srgbClr val="121212"/>
                </a:solidFill>
                <a:effectLst/>
                <a:latin typeface="-apple-system"/>
              </a:rPr>
              <a:t>) </a:t>
            </a:r>
            <a:r>
              <a:rPr lang="zh-CN" altLang="en-US" b="0" i="0" dirty="0">
                <a:solidFill>
                  <a:srgbClr val="121212"/>
                </a:solidFill>
                <a:effectLst/>
                <a:latin typeface="-apple-system"/>
              </a:rPr>
              <a:t>完成了类似工作，后面由于系统越来越复杂，也就引入了链接器</a:t>
            </a:r>
            <a:r>
              <a:rPr lang="en-US" altLang="zh-CN" b="0" i="0" dirty="0">
                <a:solidFill>
                  <a:srgbClr val="121212"/>
                </a:solidFill>
                <a:effectLst/>
                <a:latin typeface="-apple-system"/>
              </a:rPr>
              <a:t>(Linker)</a:t>
            </a:r>
            <a:r>
              <a:rPr lang="zh-CN" altLang="en-US" b="0" i="0" dirty="0">
                <a:solidFill>
                  <a:srgbClr val="121212"/>
                </a:solidFill>
                <a:effectLst/>
                <a:latin typeface="-apple-system"/>
              </a:rPr>
              <a:t>，但是由于习惯问题，</a:t>
            </a:r>
            <a:r>
              <a:rPr lang="en-US" altLang="zh-CN" b="0" i="0" dirty="0">
                <a:solidFill>
                  <a:srgbClr val="121212"/>
                </a:solidFill>
                <a:effectLst/>
                <a:latin typeface="-apple-system"/>
              </a:rPr>
              <a:t>LD </a:t>
            </a:r>
            <a:r>
              <a:rPr lang="zh-CN" altLang="en-US" b="0" i="0" dirty="0">
                <a:solidFill>
                  <a:srgbClr val="121212"/>
                </a:solidFill>
                <a:effectLst/>
                <a:latin typeface="-apple-system"/>
              </a:rPr>
              <a:t>还是链接器的代名词。</a:t>
            </a:r>
          </a:p>
          <a:p>
            <a:pPr algn="l"/>
            <a:r>
              <a:rPr lang="zh-CN" altLang="en-US" b="0" i="0" dirty="0">
                <a:solidFill>
                  <a:srgbClr val="121212"/>
                </a:solidFill>
                <a:effectLst/>
                <a:latin typeface="-apple-system"/>
              </a:rPr>
              <a:t>我们常见的链接文件也是以 </a:t>
            </a:r>
            <a:r>
              <a:rPr lang="en-US" altLang="zh-CN" b="0" i="0" dirty="0" err="1">
                <a:solidFill>
                  <a:srgbClr val="121212"/>
                </a:solidFill>
                <a:effectLst/>
                <a:latin typeface="-apple-system"/>
              </a:rPr>
              <a:t>ld</a:t>
            </a:r>
            <a:r>
              <a:rPr lang="en-US" altLang="zh-CN" b="0" i="0" dirty="0">
                <a:solidFill>
                  <a:srgbClr val="121212"/>
                </a:solidFill>
                <a:effectLst/>
                <a:latin typeface="-apple-system"/>
              </a:rPr>
              <a:t> </a:t>
            </a:r>
            <a:r>
              <a:rPr lang="zh-CN" altLang="en-US" b="0" i="0" dirty="0">
                <a:solidFill>
                  <a:srgbClr val="121212"/>
                </a:solidFill>
                <a:effectLst/>
                <a:latin typeface="-apple-system"/>
              </a:rPr>
              <a:t>为后缀的。</a:t>
            </a:r>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70</a:t>
            </a:fld>
            <a:endParaRPr lang="en-US" altLang="zh-CN"/>
          </a:p>
        </p:txBody>
      </p:sp>
    </p:spTree>
    <p:extLst>
      <p:ext uri="{BB962C8B-B14F-4D97-AF65-F5344CB8AC3E}">
        <p14:creationId xmlns:p14="http://schemas.microsoft.com/office/powerpoint/2010/main" val="14743247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It derives its name from one of its tasks, which is to all edit the links of the jump and link instructions in the object file.</a:t>
            </a:r>
          </a:p>
          <a:p>
            <a:r>
              <a:rPr lang="en-US" altLang="zh-CN"/>
              <a:t>In fact, linker is short for link editor, which was the historical name of this step in Figure.</a:t>
            </a:r>
          </a:p>
          <a:p>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71</a:t>
            </a:fld>
            <a:endParaRPr lang="en-US" altLang="zh-CN"/>
          </a:p>
        </p:txBody>
      </p:sp>
    </p:spTree>
    <p:extLst>
      <p:ext uri="{BB962C8B-B14F-4D97-AF65-F5344CB8AC3E}">
        <p14:creationId xmlns:p14="http://schemas.microsoft.com/office/powerpoint/2010/main" val="11562705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72</a:t>
            </a:fld>
            <a:endParaRPr lang="en-US" altLang="zh-CN"/>
          </a:p>
        </p:txBody>
      </p:sp>
    </p:spTree>
    <p:extLst>
      <p:ext uri="{BB962C8B-B14F-4D97-AF65-F5344CB8AC3E}">
        <p14:creationId xmlns:p14="http://schemas.microsoft.com/office/powerpoint/2010/main" val="16054594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73</a:t>
            </a:fld>
            <a:endParaRPr lang="en-US" altLang="zh-CN"/>
          </a:p>
        </p:txBody>
      </p:sp>
    </p:spTree>
    <p:extLst>
      <p:ext uri="{BB962C8B-B14F-4D97-AF65-F5344CB8AC3E}">
        <p14:creationId xmlns:p14="http://schemas.microsoft.com/office/powerpoint/2010/main" val="31150649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74</a:t>
            </a:fld>
            <a:endParaRPr lang="en-US" altLang="zh-CN"/>
          </a:p>
        </p:txBody>
      </p:sp>
    </p:spTree>
    <p:extLst>
      <p:ext uri="{BB962C8B-B14F-4D97-AF65-F5344CB8AC3E}">
        <p14:creationId xmlns:p14="http://schemas.microsoft.com/office/powerpoint/2010/main" val="3665684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9</a:t>
            </a:fld>
            <a:endParaRPr lang="en-US" altLang="zh-CN"/>
          </a:p>
        </p:txBody>
      </p:sp>
    </p:spTree>
    <p:extLst>
      <p:ext uri="{BB962C8B-B14F-4D97-AF65-F5344CB8AC3E}">
        <p14:creationId xmlns:p14="http://schemas.microsoft.com/office/powerpoint/2010/main" val="32815903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75</a:t>
            </a:fld>
            <a:endParaRPr lang="en-US" altLang="zh-CN"/>
          </a:p>
        </p:txBody>
      </p:sp>
    </p:spTree>
    <p:extLst>
      <p:ext uri="{BB962C8B-B14F-4D97-AF65-F5344CB8AC3E}">
        <p14:creationId xmlns:p14="http://schemas.microsoft.com/office/powerpoint/2010/main" val="26810668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76</a:t>
            </a:fld>
            <a:endParaRPr lang="en-US" altLang="zh-CN"/>
          </a:p>
        </p:txBody>
      </p:sp>
    </p:spTree>
    <p:extLst>
      <p:ext uri="{BB962C8B-B14F-4D97-AF65-F5344CB8AC3E}">
        <p14:creationId xmlns:p14="http://schemas.microsoft.com/office/powerpoint/2010/main" val="13112907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77</a:t>
            </a:fld>
            <a:endParaRPr lang="en-US" altLang="zh-CN"/>
          </a:p>
        </p:txBody>
      </p:sp>
    </p:spTree>
    <p:extLst>
      <p:ext uri="{BB962C8B-B14F-4D97-AF65-F5344CB8AC3E}">
        <p14:creationId xmlns:p14="http://schemas.microsoft.com/office/powerpoint/2010/main" val="1389046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a.out</a:t>
            </a:r>
            <a:r>
              <a:rPr lang="en-US" altLang="zh-CN" dirty="0"/>
              <a:t> is a file format used in older versions of Unix-like computer operating systems for executables, object code, and, in later systems, shared libraries. This is an abbreviated form of "assembler output", the filename of the output of Ken Thompson's PDP-7 assembler. The term was subsequently applied to the format of the resulting file to contrast with other formats for object code.</a:t>
            </a:r>
          </a:p>
          <a:p>
            <a:r>
              <a:rPr lang="en-US" altLang="zh-CN" dirty="0"/>
              <a:t>"</a:t>
            </a:r>
            <a:r>
              <a:rPr lang="en-US" altLang="zh-CN" dirty="0" err="1"/>
              <a:t>a.out</a:t>
            </a:r>
            <a:r>
              <a:rPr lang="en-US" altLang="zh-CN" dirty="0"/>
              <a:t>" remains the default output file name for executables created by certain compilers and linkers when no output name is specified, even though the created files actually are not in the </a:t>
            </a:r>
            <a:r>
              <a:rPr lang="en-US" altLang="zh-CN" dirty="0" err="1"/>
              <a:t>a.out</a:t>
            </a:r>
            <a:r>
              <a:rPr lang="en-US" altLang="zh-CN" dirty="0"/>
              <a:t> format.</a:t>
            </a:r>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78</a:t>
            </a:fld>
            <a:endParaRPr lang="en-US" altLang="zh-CN"/>
          </a:p>
        </p:txBody>
      </p:sp>
    </p:spTree>
    <p:extLst>
      <p:ext uri="{BB962C8B-B14F-4D97-AF65-F5344CB8AC3E}">
        <p14:creationId xmlns:p14="http://schemas.microsoft.com/office/powerpoint/2010/main" val="24310192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79</a:t>
            </a:fld>
            <a:endParaRPr lang="en-US" altLang="zh-CN"/>
          </a:p>
        </p:txBody>
      </p:sp>
    </p:spTree>
    <p:extLst>
      <p:ext uri="{BB962C8B-B14F-4D97-AF65-F5344CB8AC3E}">
        <p14:creationId xmlns:p14="http://schemas.microsoft.com/office/powerpoint/2010/main" val="10418482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80</a:t>
            </a:fld>
            <a:endParaRPr lang="en-US" altLang="zh-CN"/>
          </a:p>
        </p:txBody>
      </p:sp>
    </p:spTree>
    <p:extLst>
      <p:ext uri="{BB962C8B-B14F-4D97-AF65-F5344CB8AC3E}">
        <p14:creationId xmlns:p14="http://schemas.microsoft.com/office/powerpoint/2010/main" val="5620712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81</a:t>
            </a:fld>
            <a:endParaRPr lang="en-US" altLang="zh-CN"/>
          </a:p>
        </p:txBody>
      </p:sp>
    </p:spTree>
    <p:extLst>
      <p:ext uri="{BB962C8B-B14F-4D97-AF65-F5344CB8AC3E}">
        <p14:creationId xmlns:p14="http://schemas.microsoft.com/office/powerpoint/2010/main" val="1942932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Static linking</a:t>
            </a:r>
          </a:p>
          <a:p>
            <a:r>
              <a:rPr lang="en-US" altLang="zh-CN" dirty="0"/>
              <a:t>1. Big executable files (all/most of needed libraries inside)</a:t>
            </a:r>
          </a:p>
          <a:p>
            <a:r>
              <a:rPr lang="en-US" altLang="zh-CN" dirty="0"/>
              <a:t>2. Don’t benefit from updates to library</a:t>
            </a:r>
          </a:p>
          <a:p>
            <a:r>
              <a:rPr lang="en-US" altLang="zh-CN" dirty="0"/>
              <a:t>3. No load-time linking</a:t>
            </a:r>
          </a:p>
          <a:p>
            <a:r>
              <a:rPr lang="en-US" altLang="zh-CN" dirty="0"/>
              <a:t>Dynamic linking </a:t>
            </a:r>
          </a:p>
          <a:p>
            <a:r>
              <a:rPr lang="en-US" altLang="zh-CN" dirty="0"/>
              <a:t>1. Small executable files (just point to shared library)</a:t>
            </a:r>
          </a:p>
          <a:p>
            <a:r>
              <a:rPr lang="en-US" altLang="zh-CN" dirty="0"/>
              <a:t>2. Library update benefits all programs that use it</a:t>
            </a:r>
          </a:p>
          <a:p>
            <a:r>
              <a:rPr lang="en-US" altLang="zh-CN" dirty="0"/>
              <a:t>3. Load-time cost to do final linking</a:t>
            </a:r>
          </a:p>
          <a:p>
            <a:r>
              <a:rPr lang="en-US" altLang="zh-CN" dirty="0"/>
              <a:t>But </a:t>
            </a:r>
            <a:r>
              <a:rPr lang="en-US" altLang="zh-CN" dirty="0" err="1"/>
              <a:t>dll</a:t>
            </a:r>
            <a:r>
              <a:rPr lang="en-US" altLang="zh-CN" dirty="0"/>
              <a:t> code is probably already in memory</a:t>
            </a:r>
          </a:p>
          <a:p>
            <a:r>
              <a:rPr lang="en-US" altLang="zh-CN" dirty="0"/>
              <a:t>And can do the linking incrementally, on-demand</a:t>
            </a:r>
          </a:p>
          <a:p>
            <a:endParaRPr lang="en-US" altLang="zh-CN" dirty="0"/>
          </a:p>
          <a:p>
            <a:endParaRPr lang="en-US" altLang="zh-CN" dirty="0"/>
          </a:p>
          <a:p>
            <a:r>
              <a:rPr lang="en-US" altLang="zh-CN" dirty="0"/>
              <a:t>The code that the compiler generates resembles that for static linking. Instead of jumping to the real function, it jumps to a short (three-instruction) stub function. The stub function loads the address of the real function from a table in memory, then jumps to it. However, on the first call, the table lacks the address of the real function, but instead contains the address of the dynamic-linking routine. When invoked, the dynamic linker uses the symbol table to find the real function, copies it into memory, and then updates the table to point to the real function. Each subsequent call pays only the three-instruction overhead of the stub function.</a:t>
            </a:r>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82</a:t>
            </a:fld>
            <a:endParaRPr lang="en-US" altLang="zh-CN"/>
          </a:p>
        </p:txBody>
      </p:sp>
    </p:spTree>
    <p:extLst>
      <p:ext uri="{BB962C8B-B14F-4D97-AF65-F5344CB8AC3E}">
        <p14:creationId xmlns:p14="http://schemas.microsoft.com/office/powerpoint/2010/main" val="11423097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83</a:t>
            </a:fld>
            <a:endParaRPr lang="en-US" altLang="zh-CN"/>
          </a:p>
        </p:txBody>
      </p:sp>
    </p:spTree>
    <p:extLst>
      <p:ext uri="{BB962C8B-B14F-4D97-AF65-F5344CB8AC3E}">
        <p14:creationId xmlns:p14="http://schemas.microsoft.com/office/powerpoint/2010/main" val="25275044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84</a:t>
            </a:fld>
            <a:endParaRPr lang="en-US" altLang="zh-CN"/>
          </a:p>
        </p:txBody>
      </p:sp>
    </p:spTree>
    <p:extLst>
      <p:ext uri="{BB962C8B-B14F-4D97-AF65-F5344CB8AC3E}">
        <p14:creationId xmlns:p14="http://schemas.microsoft.com/office/powerpoint/2010/main" val="3476350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10</a:t>
            </a:fld>
            <a:endParaRPr lang="en-US" altLang="zh-CN"/>
          </a:p>
        </p:txBody>
      </p:sp>
    </p:spTree>
    <p:extLst>
      <p:ext uri="{BB962C8B-B14F-4D97-AF65-F5344CB8AC3E}">
        <p14:creationId xmlns:p14="http://schemas.microsoft.com/office/powerpoint/2010/main" val="15183841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85</a:t>
            </a:fld>
            <a:endParaRPr lang="en-US" altLang="zh-CN"/>
          </a:p>
        </p:txBody>
      </p:sp>
    </p:spTree>
    <p:extLst>
      <p:ext uri="{BB962C8B-B14F-4D97-AF65-F5344CB8AC3E}">
        <p14:creationId xmlns:p14="http://schemas.microsoft.com/office/powerpoint/2010/main" val="1343868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86</a:t>
            </a:fld>
            <a:endParaRPr lang="en-US" altLang="zh-CN"/>
          </a:p>
        </p:txBody>
      </p:sp>
    </p:spTree>
    <p:extLst>
      <p:ext uri="{BB962C8B-B14F-4D97-AF65-F5344CB8AC3E}">
        <p14:creationId xmlns:p14="http://schemas.microsoft.com/office/powerpoint/2010/main" val="8450130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exec first wipes out the mapping function for the process that called it, getting rid of all the memory. It then goes to the disk and finds whatever program file was requested.</a:t>
            </a:r>
          </a:p>
          <a:p>
            <a:endParaRPr lang="en-US" altLang="zh-CN" dirty="0"/>
          </a:p>
          <a:p>
            <a:r>
              <a:rPr lang="en-US" altLang="zh-CN" dirty="0"/>
              <a:t>Executable files are stored on disk in some executable file format; Linux uses ELF, while other operating systems may use </a:t>
            </a:r>
            <a:r>
              <a:rPr lang="en-US" altLang="zh-CN" dirty="0" err="1"/>
              <a:t>Mach.o</a:t>
            </a:r>
            <a:r>
              <a:rPr lang="en-US" altLang="zh-CN" dirty="0"/>
              <a:t>, COFF, </a:t>
            </a:r>
            <a:r>
              <a:rPr lang="en-US" altLang="zh-CN" dirty="0" err="1"/>
              <a:t>a.out</a:t>
            </a:r>
            <a:r>
              <a:rPr lang="en-US" altLang="zh-CN" dirty="0"/>
              <a:t>, or other formats. They all have a very similar purpose, though: they tell the loader what to do. Specifically, the header of the file includes instructions for loading various bytes from the file into memory at different addresses, information about how to set up the mapping function, what the initial value of the PC should be, and some other information about what libraries should be loaded. And, of course, the executable file has to include the text (remember, text is code) of the program plus any static data (e.g., string constants) that it uses.</a:t>
            </a:r>
          </a:p>
          <a:p>
            <a:endParaRPr lang="en-US" altLang="zh-CN" dirty="0"/>
          </a:p>
          <a:p>
            <a:r>
              <a:rPr lang="en-US" altLang="zh-CN" dirty="0"/>
              <a:t>Once the loader has read its instructions from the executable file, it goes about setting everything up, copying the bytes from the file into memory. It probably needs to alter the mapping function to do this. But it doesn't alter most of the other fields in the PCB - this is important, because it means the process calling exec(3) (the child copy of the shell, in this case) can set things up if it wants to, possibly changing the open files or other PCB fields</a:t>
            </a:r>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87</a:t>
            </a:fld>
            <a:endParaRPr lang="en-US" altLang="zh-CN"/>
          </a:p>
        </p:txBody>
      </p:sp>
    </p:spTree>
    <p:extLst>
      <p:ext uri="{BB962C8B-B14F-4D97-AF65-F5344CB8AC3E}">
        <p14:creationId xmlns:p14="http://schemas.microsoft.com/office/powerpoint/2010/main" val="21873573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88</a:t>
            </a:fld>
            <a:endParaRPr lang="en-US" altLang="zh-CN"/>
          </a:p>
        </p:txBody>
      </p:sp>
    </p:spTree>
    <p:extLst>
      <p:ext uri="{BB962C8B-B14F-4D97-AF65-F5344CB8AC3E}">
        <p14:creationId xmlns:p14="http://schemas.microsoft.com/office/powerpoint/2010/main" val="13203713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89</a:t>
            </a:fld>
            <a:endParaRPr lang="en-US" altLang="zh-CN"/>
          </a:p>
        </p:txBody>
      </p:sp>
    </p:spTree>
    <p:extLst>
      <p:ext uri="{BB962C8B-B14F-4D97-AF65-F5344CB8AC3E}">
        <p14:creationId xmlns:p14="http://schemas.microsoft.com/office/powerpoint/2010/main" val="30417908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It derives its name from one of its tasks, which is to all edit the links of the jump and link instructions in the object file.</a:t>
            </a:r>
          </a:p>
          <a:p>
            <a:r>
              <a:rPr lang="en-US" altLang="zh-CN"/>
              <a:t>In fact, linker is short for link editor, which was the historical name of this step in Figure.</a:t>
            </a:r>
          </a:p>
          <a:p>
            <a:r>
              <a:rPr lang="en-US" altLang="zh-CN"/>
              <a:t>Unix: *.obj -&gt; </a:t>
            </a:r>
            <a:r>
              <a:rPr lang="en-US" altLang="zh-CN" err="1"/>
              <a:t>a.out</a:t>
            </a:r>
            <a:endParaRPr lang="en-US" altLang="zh-CN"/>
          </a:p>
          <a:p>
            <a:r>
              <a:rPr lang="en-US" altLang="zh-CN"/>
              <a:t>Win: *.OBJ/LIB -&gt; .EXE</a:t>
            </a:r>
            <a:br>
              <a:rPr lang="en-US" altLang="zh-CN"/>
            </a:br>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90</a:t>
            </a:fld>
            <a:endParaRPr lang="en-US" altLang="zh-CN"/>
          </a:p>
        </p:txBody>
      </p:sp>
    </p:spTree>
    <p:extLst>
      <p:ext uri="{BB962C8B-B14F-4D97-AF65-F5344CB8AC3E}">
        <p14:creationId xmlns:p14="http://schemas.microsoft.com/office/powerpoint/2010/main" val="20459067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91</a:t>
            </a:fld>
            <a:endParaRPr lang="en-US" altLang="zh-CN"/>
          </a:p>
        </p:txBody>
      </p:sp>
    </p:spTree>
    <p:extLst>
      <p:ext uri="{BB962C8B-B14F-4D97-AF65-F5344CB8AC3E}">
        <p14:creationId xmlns:p14="http://schemas.microsoft.com/office/powerpoint/2010/main" val="32919375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92</a:t>
            </a:fld>
            <a:endParaRPr lang="en-US" altLang="zh-CN"/>
          </a:p>
        </p:txBody>
      </p:sp>
    </p:spTree>
    <p:extLst>
      <p:ext uri="{BB962C8B-B14F-4D97-AF65-F5344CB8AC3E}">
        <p14:creationId xmlns:p14="http://schemas.microsoft.com/office/powerpoint/2010/main" val="37200328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93</a:t>
            </a:fld>
            <a:endParaRPr lang="en-US" altLang="zh-CN"/>
          </a:p>
        </p:txBody>
      </p:sp>
    </p:spTree>
    <p:extLst>
      <p:ext uri="{BB962C8B-B14F-4D97-AF65-F5344CB8AC3E}">
        <p14:creationId xmlns:p14="http://schemas.microsoft.com/office/powerpoint/2010/main" val="30044660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94</a:t>
            </a:fld>
            <a:endParaRPr lang="en-US" altLang="zh-CN"/>
          </a:p>
        </p:txBody>
      </p:sp>
    </p:spTree>
    <p:extLst>
      <p:ext uri="{BB962C8B-B14F-4D97-AF65-F5344CB8AC3E}">
        <p14:creationId xmlns:p14="http://schemas.microsoft.com/office/powerpoint/2010/main" val="3610310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11</a:t>
            </a:fld>
            <a:endParaRPr lang="en-US" altLang="zh-CN"/>
          </a:p>
        </p:txBody>
      </p:sp>
    </p:spTree>
    <p:extLst>
      <p:ext uri="{BB962C8B-B14F-4D97-AF65-F5344CB8AC3E}">
        <p14:creationId xmlns:p14="http://schemas.microsoft.com/office/powerpoint/2010/main" val="38091486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95</a:t>
            </a:fld>
            <a:endParaRPr lang="en-US" altLang="zh-CN"/>
          </a:p>
        </p:txBody>
      </p:sp>
    </p:spTree>
    <p:extLst>
      <p:ext uri="{BB962C8B-B14F-4D97-AF65-F5344CB8AC3E}">
        <p14:creationId xmlns:p14="http://schemas.microsoft.com/office/powerpoint/2010/main" val="19347045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96</a:t>
            </a:fld>
            <a:endParaRPr lang="en-US" altLang="zh-CN"/>
          </a:p>
        </p:txBody>
      </p:sp>
    </p:spTree>
    <p:extLst>
      <p:ext uri="{BB962C8B-B14F-4D97-AF65-F5344CB8AC3E}">
        <p14:creationId xmlns:p14="http://schemas.microsoft.com/office/powerpoint/2010/main" val="11312229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97</a:t>
            </a:fld>
            <a:endParaRPr lang="en-US" altLang="zh-CN"/>
          </a:p>
        </p:txBody>
      </p:sp>
    </p:spTree>
    <p:extLst>
      <p:ext uri="{BB962C8B-B14F-4D97-AF65-F5344CB8AC3E}">
        <p14:creationId xmlns:p14="http://schemas.microsoft.com/office/powerpoint/2010/main" val="34183905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98</a:t>
            </a:fld>
            <a:endParaRPr lang="en-US" altLang="zh-CN"/>
          </a:p>
        </p:txBody>
      </p:sp>
    </p:spTree>
    <p:extLst>
      <p:ext uri="{BB962C8B-B14F-4D97-AF65-F5344CB8AC3E}">
        <p14:creationId xmlns:p14="http://schemas.microsoft.com/office/powerpoint/2010/main" val="2542199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99</a:t>
            </a:fld>
            <a:endParaRPr lang="en-US" altLang="zh-CN"/>
          </a:p>
        </p:txBody>
      </p:sp>
    </p:spTree>
    <p:extLst>
      <p:ext uri="{BB962C8B-B14F-4D97-AF65-F5344CB8AC3E}">
        <p14:creationId xmlns:p14="http://schemas.microsoft.com/office/powerpoint/2010/main" val="41063808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100</a:t>
            </a:fld>
            <a:endParaRPr lang="en-US" altLang="zh-CN"/>
          </a:p>
        </p:txBody>
      </p:sp>
    </p:spTree>
    <p:extLst>
      <p:ext uri="{BB962C8B-B14F-4D97-AF65-F5344CB8AC3E}">
        <p14:creationId xmlns:p14="http://schemas.microsoft.com/office/powerpoint/2010/main" val="37651745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101</a:t>
            </a:fld>
            <a:endParaRPr lang="en-US" altLang="zh-CN"/>
          </a:p>
        </p:txBody>
      </p:sp>
    </p:spTree>
    <p:extLst>
      <p:ext uri="{BB962C8B-B14F-4D97-AF65-F5344CB8AC3E}">
        <p14:creationId xmlns:p14="http://schemas.microsoft.com/office/powerpoint/2010/main" val="4062994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102</a:t>
            </a:fld>
            <a:endParaRPr lang="en-US" altLang="zh-CN"/>
          </a:p>
        </p:txBody>
      </p:sp>
    </p:spTree>
    <p:extLst>
      <p:ext uri="{BB962C8B-B14F-4D97-AF65-F5344CB8AC3E}">
        <p14:creationId xmlns:p14="http://schemas.microsoft.com/office/powerpoint/2010/main" val="7803242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103</a:t>
            </a:fld>
            <a:endParaRPr lang="en-US" altLang="zh-CN"/>
          </a:p>
        </p:txBody>
      </p:sp>
    </p:spTree>
    <p:extLst>
      <p:ext uri="{BB962C8B-B14F-4D97-AF65-F5344CB8AC3E}">
        <p14:creationId xmlns:p14="http://schemas.microsoft.com/office/powerpoint/2010/main" val="1637421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Text Box 17">
            <a:extLst>
              <a:ext uri="{FF2B5EF4-FFF2-40B4-BE49-F238E27FC236}">
                <a16:creationId xmlns:a16="http://schemas.microsoft.com/office/drawing/2014/main" id="{B4AC0CC2-FA9A-4D3B-84C2-3DC3DA8EB6C1}"/>
              </a:ext>
            </a:extLst>
          </p:cNvPr>
          <p:cNvSpPr txBox="1">
            <a:spLocks noChangeArrowheads="1"/>
          </p:cNvSpPr>
          <p:nvPr userDrawn="1"/>
        </p:nvSpPr>
        <p:spPr bwMode="auto">
          <a:xfrm>
            <a:off x="904875" y="2179638"/>
            <a:ext cx="7772400" cy="579437"/>
          </a:xfrm>
          <a:prstGeom prst="rect">
            <a:avLst/>
          </a:prstGeom>
          <a:noFill/>
          <a:ln>
            <a:noFill/>
          </a:ln>
          <a:effectLst/>
        </p:spPr>
        <p:txBody>
          <a:bodyPr>
            <a:spAutoFit/>
          </a:bodyPr>
          <a:lstStyle>
            <a:lvl1pPr>
              <a:defRPr sz="2800" baseline="-25000">
                <a:solidFill>
                  <a:schemeClr val="accent2"/>
                </a:solidFill>
                <a:latin typeface="Times New Roman" pitchFamily="18" charset="0"/>
              </a:defRPr>
            </a:lvl1pPr>
            <a:lvl2pPr marL="742950" indent="-285750">
              <a:defRPr sz="2800" baseline="-25000">
                <a:solidFill>
                  <a:schemeClr val="accent2"/>
                </a:solidFill>
                <a:latin typeface="Times New Roman" pitchFamily="18" charset="0"/>
              </a:defRPr>
            </a:lvl2pPr>
            <a:lvl3pPr marL="1143000" indent="-228600">
              <a:defRPr sz="2800" baseline="-25000">
                <a:solidFill>
                  <a:schemeClr val="accent2"/>
                </a:solidFill>
                <a:latin typeface="Times New Roman" pitchFamily="18" charset="0"/>
              </a:defRPr>
            </a:lvl3pPr>
            <a:lvl4pPr marL="1600200" indent="-228600">
              <a:defRPr sz="2800" baseline="-25000">
                <a:solidFill>
                  <a:schemeClr val="accent2"/>
                </a:solidFill>
                <a:latin typeface="Times New Roman" pitchFamily="18" charset="0"/>
              </a:defRPr>
            </a:lvl4pPr>
            <a:lvl5pPr marL="2057400" indent="-228600">
              <a:defRPr sz="2800" baseline="-25000">
                <a:solidFill>
                  <a:schemeClr val="accent2"/>
                </a:solidFill>
                <a:latin typeface="Times New Roman" pitchFamily="18" charset="0"/>
              </a:defRPr>
            </a:lvl5pPr>
            <a:lvl6pPr marL="25146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6pPr>
            <a:lvl7pPr marL="29718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7pPr>
            <a:lvl8pPr marL="34290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8pPr>
            <a:lvl9pPr marL="38862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9pPr>
          </a:lstStyle>
          <a:p>
            <a:pPr algn="ctr">
              <a:spcBef>
                <a:spcPct val="50000"/>
              </a:spcBef>
              <a:buFont typeface="Wingdings" panose="05000000000000000000" pitchFamily="2" charset="2"/>
              <a:buNone/>
              <a:defRPr/>
            </a:pPr>
            <a:r>
              <a:rPr lang="en-US" altLang="zh-CN" sz="3200" b="1" baseline="0">
                <a:solidFill>
                  <a:schemeClr val="tx1"/>
                </a:solidFill>
                <a:latin typeface="Arial" panose="020B0604020202020204" pitchFamily="34" charset="0"/>
                <a:ea typeface="宋体" pitchFamily="2" charset="-122"/>
                <a:cs typeface="Arial" panose="020B0604020202020204" pitchFamily="34" charset="0"/>
              </a:rPr>
              <a:t>System I</a:t>
            </a:r>
          </a:p>
        </p:txBody>
      </p:sp>
    </p:spTree>
    <p:extLst>
      <p:ext uri="{BB962C8B-B14F-4D97-AF65-F5344CB8AC3E}">
        <p14:creationId xmlns:p14="http://schemas.microsoft.com/office/powerpoint/2010/main" val="123289791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id="{23058079-81D8-49D2-A9B7-2A8831F5DF93}"/>
              </a:ext>
            </a:extLst>
          </p:cNvPr>
          <p:cNvSpPr>
            <a:spLocks noGrp="1"/>
          </p:cNvSpPr>
          <p:nvPr>
            <p:ph type="sldNum" sz="quarter" idx="10"/>
          </p:nvPr>
        </p:nvSpPr>
        <p:spPr/>
        <p:txBody>
          <a:bodyPr/>
          <a:lstStyle>
            <a:lvl1pPr>
              <a:defRPr/>
            </a:lvl1pPr>
          </a:lstStyle>
          <a:p>
            <a:pPr algn="r">
              <a:defRPr/>
            </a:pPr>
            <a:fld id="{5A902294-280B-4BB2-BE42-C36442AC5065}" type="slidenum">
              <a:rPr lang="en-US" altLang="zh-CN" smtClean="0"/>
              <a:pPr algn="r">
                <a:defRPr/>
              </a:pPr>
              <a:t>‹#›</a:t>
            </a:fld>
            <a:endParaRPr lang="en-US" altLang="zh-CN"/>
          </a:p>
        </p:txBody>
      </p:sp>
    </p:spTree>
    <p:extLst>
      <p:ext uri="{BB962C8B-B14F-4D97-AF65-F5344CB8AC3E}">
        <p14:creationId xmlns:p14="http://schemas.microsoft.com/office/powerpoint/2010/main" val="73012695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8438" y="0"/>
            <a:ext cx="1943100" cy="63420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15963" y="0"/>
            <a:ext cx="5680075" cy="63420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id="{6CA40709-24A8-4029-973E-019994191B00}"/>
              </a:ext>
            </a:extLst>
          </p:cNvPr>
          <p:cNvSpPr>
            <a:spLocks noGrp="1"/>
          </p:cNvSpPr>
          <p:nvPr>
            <p:ph type="sldNum" sz="quarter" idx="10"/>
          </p:nvPr>
        </p:nvSpPr>
        <p:spPr/>
        <p:txBody>
          <a:bodyPr/>
          <a:lstStyle>
            <a:lvl1pPr>
              <a:defRPr/>
            </a:lvl1pPr>
          </a:lstStyle>
          <a:p>
            <a:pPr algn="r">
              <a:defRPr/>
            </a:pPr>
            <a:fld id="{935A2145-984E-411F-8B86-950510F6A25D}" type="slidenum">
              <a:rPr lang="en-US" altLang="zh-CN" smtClean="0"/>
              <a:pPr algn="r">
                <a:defRPr/>
              </a:pPr>
              <a:t>‹#›</a:t>
            </a:fld>
            <a:endParaRPr lang="en-US" altLang="zh-CN"/>
          </a:p>
        </p:txBody>
      </p:sp>
    </p:spTree>
    <p:extLst>
      <p:ext uri="{BB962C8B-B14F-4D97-AF65-F5344CB8AC3E}">
        <p14:creationId xmlns:p14="http://schemas.microsoft.com/office/powerpoint/2010/main" val="96092048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8E675-38FD-4C38-8923-78F78D73E33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398DADC-BD0B-4F9B-8202-CCF01EFC72A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7B060FE-FBC1-47C1-A90C-EB3ECE07F17E}"/>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2023/5/8</a:t>
            </a:fld>
            <a:endParaRPr lang="zh-CN" altLang="en-US"/>
          </a:p>
        </p:txBody>
      </p:sp>
      <p:sp>
        <p:nvSpPr>
          <p:cNvPr id="5" name="页脚占位符 4">
            <a:extLst>
              <a:ext uri="{FF2B5EF4-FFF2-40B4-BE49-F238E27FC236}">
                <a16:creationId xmlns:a16="http://schemas.microsoft.com/office/drawing/2014/main" id="{386A27B1-1AE8-4586-A18A-F907BF255D5D}"/>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1F0C7CC-7F64-486D-8F47-D878E65826AB}"/>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lgn="r"/>
              <a:t>‹#›</a:t>
            </a:fld>
            <a:endParaRPr lang="zh-CN" altLang="en-US"/>
          </a:p>
        </p:txBody>
      </p:sp>
    </p:spTree>
    <p:extLst>
      <p:ext uri="{BB962C8B-B14F-4D97-AF65-F5344CB8AC3E}">
        <p14:creationId xmlns:p14="http://schemas.microsoft.com/office/powerpoint/2010/main" val="3522268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2FAE3-6FB6-4F58-8536-398537E0A0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70A5B2-DDE6-41E6-8B17-D6E64113B7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951D3C-69C6-404F-BE80-808671EAD291}"/>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2023/5/8</a:t>
            </a:fld>
            <a:endParaRPr lang="zh-CN" altLang="en-US"/>
          </a:p>
        </p:txBody>
      </p:sp>
      <p:sp>
        <p:nvSpPr>
          <p:cNvPr id="5" name="页脚占位符 4">
            <a:extLst>
              <a:ext uri="{FF2B5EF4-FFF2-40B4-BE49-F238E27FC236}">
                <a16:creationId xmlns:a16="http://schemas.microsoft.com/office/drawing/2014/main" id="{8218F3B8-95B0-4CFB-B573-405DF8E06D97}"/>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B4B87D4-7C87-455E-BDAC-567E7CB8BE98}"/>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lgn="r"/>
              <a:t>‹#›</a:t>
            </a:fld>
            <a:endParaRPr lang="zh-CN" altLang="en-US"/>
          </a:p>
        </p:txBody>
      </p:sp>
    </p:spTree>
    <p:extLst>
      <p:ext uri="{BB962C8B-B14F-4D97-AF65-F5344CB8AC3E}">
        <p14:creationId xmlns:p14="http://schemas.microsoft.com/office/powerpoint/2010/main" val="118067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AE263-502E-4E54-989D-08194D6E88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58B33FA-2B2E-423D-B832-FB42AC6E148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90394C-5827-4AC9-AA4C-DCC5FEC49F73}"/>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2023/5/8</a:t>
            </a:fld>
            <a:endParaRPr lang="zh-CN" altLang="en-US"/>
          </a:p>
        </p:txBody>
      </p:sp>
      <p:sp>
        <p:nvSpPr>
          <p:cNvPr id="5" name="页脚占位符 4">
            <a:extLst>
              <a:ext uri="{FF2B5EF4-FFF2-40B4-BE49-F238E27FC236}">
                <a16:creationId xmlns:a16="http://schemas.microsoft.com/office/drawing/2014/main" id="{2CAFDF3F-264A-4853-BAA2-F0AD523DFA1A}"/>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71B31CB-51D4-42E8-A87C-1BC61B72694A}"/>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lgn="r"/>
              <a:t>‹#›</a:t>
            </a:fld>
            <a:endParaRPr lang="zh-CN" altLang="en-US"/>
          </a:p>
        </p:txBody>
      </p:sp>
    </p:spTree>
    <p:extLst>
      <p:ext uri="{BB962C8B-B14F-4D97-AF65-F5344CB8AC3E}">
        <p14:creationId xmlns:p14="http://schemas.microsoft.com/office/powerpoint/2010/main" val="2915660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E0270-AC73-4081-A887-61195879FB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6A7858-F7B3-493A-B46C-C669ACE206B0}"/>
              </a:ext>
            </a:extLst>
          </p:cNvPr>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4F9F14-49CE-4035-A5BC-15C2E79BDA68}"/>
              </a:ext>
            </a:extLst>
          </p:cNvPr>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3968D70-74B7-4FA7-89E6-7F839D0EAF59}"/>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2023/5/8</a:t>
            </a:fld>
            <a:endParaRPr lang="zh-CN" altLang="en-US"/>
          </a:p>
        </p:txBody>
      </p:sp>
      <p:sp>
        <p:nvSpPr>
          <p:cNvPr id="6" name="页脚占位符 5">
            <a:extLst>
              <a:ext uri="{FF2B5EF4-FFF2-40B4-BE49-F238E27FC236}">
                <a16:creationId xmlns:a16="http://schemas.microsoft.com/office/drawing/2014/main" id="{489AF541-618B-4046-A238-70D416963282}"/>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3B5D6C5-6BF7-42E3-8A71-8F0084BD435A}"/>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lgn="r"/>
              <a:t>‹#›</a:t>
            </a:fld>
            <a:endParaRPr lang="zh-CN" altLang="en-US"/>
          </a:p>
        </p:txBody>
      </p:sp>
    </p:spTree>
    <p:extLst>
      <p:ext uri="{BB962C8B-B14F-4D97-AF65-F5344CB8AC3E}">
        <p14:creationId xmlns:p14="http://schemas.microsoft.com/office/powerpoint/2010/main" val="4263106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2E032-186F-4A23-9D3F-49301458779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A66C0-3B7D-46A5-A11F-3B6C711337A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A8C1A9-FD3F-4BF8-8BA0-A59F59C7BAD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843BBC-491E-4ED1-9017-CDCF049339A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35C63F1-62D9-458F-A5D1-9A201DC7FF1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BEAED41-6E78-456A-A54A-B620F60D36B8}"/>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2023/5/8</a:t>
            </a:fld>
            <a:endParaRPr lang="zh-CN" altLang="en-US"/>
          </a:p>
        </p:txBody>
      </p:sp>
      <p:sp>
        <p:nvSpPr>
          <p:cNvPr id="8" name="页脚占位符 7">
            <a:extLst>
              <a:ext uri="{FF2B5EF4-FFF2-40B4-BE49-F238E27FC236}">
                <a16:creationId xmlns:a16="http://schemas.microsoft.com/office/drawing/2014/main" id="{9D62FC7C-237A-4234-933C-63522ACBE843}"/>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568B5FEE-4005-495E-9808-061011C76502}"/>
              </a:ext>
            </a:extLst>
          </p:cNvPr>
          <p:cNvSpPr>
            <a:spLocks noGrp="1"/>
          </p:cNvSpPr>
          <p:nvPr>
            <p:ph type="sldNum" sz="quarter" idx="12"/>
          </p:nvPr>
        </p:nvSpPr>
        <p:spPr>
          <a:xfrm>
            <a:off x="6457950" y="6356350"/>
            <a:ext cx="2057400" cy="365125"/>
          </a:xfrm>
          <a:prstGeom prst="rect">
            <a:avLst/>
          </a:prstGeom>
        </p:spPr>
        <p:txBody>
          <a:bodyPr/>
          <a:lstStyle/>
          <a:p>
            <a:fld id="{54E93C33-DED9-4C96-BA29-EF213504BB73}" type="slidenum">
              <a:rPr lang="zh-CN" altLang="en-US" smtClean="0"/>
              <a:t>‹#›</a:t>
            </a:fld>
            <a:endParaRPr lang="zh-CN" altLang="en-US"/>
          </a:p>
        </p:txBody>
      </p:sp>
    </p:spTree>
    <p:extLst>
      <p:ext uri="{BB962C8B-B14F-4D97-AF65-F5344CB8AC3E}">
        <p14:creationId xmlns:p14="http://schemas.microsoft.com/office/powerpoint/2010/main" val="3776032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C583E-58A1-4BDF-9371-B80ED7769C9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E937C11-677C-4653-92B5-3FB2B39C97AB}"/>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2023/5/8</a:t>
            </a:fld>
            <a:endParaRPr lang="zh-CN" altLang="en-US"/>
          </a:p>
        </p:txBody>
      </p:sp>
      <p:sp>
        <p:nvSpPr>
          <p:cNvPr id="4" name="页脚占位符 3">
            <a:extLst>
              <a:ext uri="{FF2B5EF4-FFF2-40B4-BE49-F238E27FC236}">
                <a16:creationId xmlns:a16="http://schemas.microsoft.com/office/drawing/2014/main" id="{E2C53CC3-A8C8-4C13-8A55-4F003A579560}"/>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6800F1E3-9333-47DD-8100-C03AA7E5F1C6}"/>
              </a:ext>
            </a:extLst>
          </p:cNvPr>
          <p:cNvSpPr>
            <a:spLocks noGrp="1"/>
          </p:cNvSpPr>
          <p:nvPr>
            <p:ph type="sldNum" sz="quarter" idx="12"/>
          </p:nvPr>
        </p:nvSpPr>
        <p:spPr>
          <a:xfrm>
            <a:off x="6457950" y="6356350"/>
            <a:ext cx="2057400" cy="365125"/>
          </a:xfrm>
          <a:prstGeom prst="rect">
            <a:avLst/>
          </a:prstGeom>
        </p:spPr>
        <p:txBody>
          <a:bodyPr/>
          <a:lstStyle/>
          <a:p>
            <a:pPr algn="r"/>
            <a:fld id="{54E93C33-DED9-4C96-BA29-EF213504BB73}" type="slidenum">
              <a:rPr lang="zh-CN" altLang="en-US" smtClean="0"/>
              <a:pPr algn="r"/>
              <a:t>‹#›</a:t>
            </a:fld>
            <a:endParaRPr lang="zh-CN" altLang="en-US"/>
          </a:p>
        </p:txBody>
      </p:sp>
    </p:spTree>
    <p:extLst>
      <p:ext uri="{BB962C8B-B14F-4D97-AF65-F5344CB8AC3E}">
        <p14:creationId xmlns:p14="http://schemas.microsoft.com/office/powerpoint/2010/main" val="11829997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B73B7C-C2A6-4979-8C3F-B5A497D24AC5}"/>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2023/5/8</a:t>
            </a:fld>
            <a:endParaRPr lang="zh-CN" altLang="en-US"/>
          </a:p>
        </p:txBody>
      </p:sp>
      <p:sp>
        <p:nvSpPr>
          <p:cNvPr id="3" name="页脚占位符 2">
            <a:extLst>
              <a:ext uri="{FF2B5EF4-FFF2-40B4-BE49-F238E27FC236}">
                <a16:creationId xmlns:a16="http://schemas.microsoft.com/office/drawing/2014/main" id="{C3B806B8-F4C4-47B5-B960-09BA650A5FE3}"/>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12D5412-C6C0-487E-9940-02C51C3CFA1E}"/>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lgn="r"/>
              <a:t>‹#›</a:t>
            </a:fld>
            <a:endParaRPr lang="zh-CN" altLang="en-US"/>
          </a:p>
        </p:txBody>
      </p:sp>
    </p:spTree>
    <p:extLst>
      <p:ext uri="{BB962C8B-B14F-4D97-AF65-F5344CB8AC3E}">
        <p14:creationId xmlns:p14="http://schemas.microsoft.com/office/powerpoint/2010/main" val="869864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DB3D5-558F-42A3-8E5F-62AE296C035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46740D-6489-44C4-95B8-80456DE4AC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FEFBC4-4073-436F-AD26-6B0035D0C9E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1DCF353-87A9-4425-95F8-024BBFE66207}"/>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2023/5/8</a:t>
            </a:fld>
            <a:endParaRPr lang="zh-CN" altLang="en-US"/>
          </a:p>
        </p:txBody>
      </p:sp>
      <p:sp>
        <p:nvSpPr>
          <p:cNvPr id="6" name="页脚占位符 5">
            <a:extLst>
              <a:ext uri="{FF2B5EF4-FFF2-40B4-BE49-F238E27FC236}">
                <a16:creationId xmlns:a16="http://schemas.microsoft.com/office/drawing/2014/main" id="{052901C1-4CB5-498D-B4A6-C2CB0E6CD034}"/>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02EF70E-CB80-4A6C-B58E-64349BB1EA10}"/>
              </a:ext>
            </a:extLst>
          </p:cNvPr>
          <p:cNvSpPr>
            <a:spLocks noGrp="1"/>
          </p:cNvSpPr>
          <p:nvPr>
            <p:ph type="sldNum" sz="quarter" idx="12"/>
          </p:nvPr>
        </p:nvSpPr>
        <p:spPr>
          <a:xfrm>
            <a:off x="6457950" y="6356350"/>
            <a:ext cx="2057400" cy="365125"/>
          </a:xfrm>
          <a:prstGeom prst="rect">
            <a:avLst/>
          </a:prstGeom>
        </p:spPr>
        <p:txBody>
          <a:bodyPr/>
          <a:lstStyle/>
          <a:p>
            <a:pPr algn="r"/>
            <a:fld id="{54E93C33-DED9-4C96-BA29-EF213504BB73}" type="slidenum">
              <a:rPr lang="zh-CN" altLang="en-US" smtClean="0"/>
              <a:pPr algn="r"/>
              <a:t>‹#›</a:t>
            </a:fld>
            <a:endParaRPr lang="zh-CN" altLang="en-US"/>
          </a:p>
        </p:txBody>
      </p:sp>
    </p:spTree>
    <p:extLst>
      <p:ext uri="{BB962C8B-B14F-4D97-AF65-F5344CB8AC3E}">
        <p14:creationId xmlns:p14="http://schemas.microsoft.com/office/powerpoint/2010/main" val="2403372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9138" y="72190"/>
            <a:ext cx="7772400" cy="1020763"/>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id="{B5597E73-86E2-405E-98D4-12098AD5E0B3}"/>
              </a:ext>
            </a:extLst>
          </p:cNvPr>
          <p:cNvSpPr>
            <a:spLocks noGrp="1"/>
          </p:cNvSpPr>
          <p:nvPr>
            <p:ph type="sldNum" sz="quarter" idx="10"/>
          </p:nvPr>
        </p:nvSpPr>
        <p:spPr/>
        <p:txBody>
          <a:bodyPr/>
          <a:lstStyle>
            <a:lvl1pPr>
              <a:defRPr/>
            </a:lvl1pPr>
          </a:lstStyle>
          <a:p>
            <a:pPr algn="r">
              <a:defRPr/>
            </a:pPr>
            <a:fld id="{3B6FB2BE-B824-4B57-AD79-F2D5C092DDE0}" type="slidenum">
              <a:rPr lang="en-US" altLang="zh-CN" smtClean="0"/>
              <a:pPr algn="r">
                <a:defRPr/>
              </a:pPr>
              <a:t>‹#›</a:t>
            </a:fld>
            <a:endParaRPr lang="en-US" altLang="zh-CN"/>
          </a:p>
        </p:txBody>
      </p:sp>
    </p:spTree>
    <p:extLst>
      <p:ext uri="{BB962C8B-B14F-4D97-AF65-F5344CB8AC3E}">
        <p14:creationId xmlns:p14="http://schemas.microsoft.com/office/powerpoint/2010/main" val="90529460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BFE06-57B5-40BA-AD4A-970209D5AB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A16286-958D-4B15-95F4-DED9971301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1D99DB7-B390-46B9-84E2-D2F81F73AB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C9B92A2-22D8-4BA7-A5C5-E701BCFFE4E1}"/>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2023/5/8</a:t>
            </a:fld>
            <a:endParaRPr lang="zh-CN" altLang="en-US"/>
          </a:p>
        </p:txBody>
      </p:sp>
      <p:sp>
        <p:nvSpPr>
          <p:cNvPr id="6" name="页脚占位符 5">
            <a:extLst>
              <a:ext uri="{FF2B5EF4-FFF2-40B4-BE49-F238E27FC236}">
                <a16:creationId xmlns:a16="http://schemas.microsoft.com/office/drawing/2014/main" id="{D59D3CCC-6FC4-4317-8570-7B200EEBFAFD}"/>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319B97E-696B-4472-8DB8-9AAA5588262C}"/>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lgn="r"/>
              <a:t>‹#›</a:t>
            </a:fld>
            <a:endParaRPr lang="zh-CN" altLang="en-US"/>
          </a:p>
        </p:txBody>
      </p:sp>
    </p:spTree>
    <p:extLst>
      <p:ext uri="{BB962C8B-B14F-4D97-AF65-F5344CB8AC3E}">
        <p14:creationId xmlns:p14="http://schemas.microsoft.com/office/powerpoint/2010/main" val="2870577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4049B-D3B5-4D25-BCAB-ABD3B960979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730B06-6B14-4FD8-A69D-C7D1701F207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9B395B-FA93-462E-99CE-AE0ADDA870F6}"/>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2023/5/8</a:t>
            </a:fld>
            <a:endParaRPr lang="zh-CN" altLang="en-US"/>
          </a:p>
        </p:txBody>
      </p:sp>
      <p:sp>
        <p:nvSpPr>
          <p:cNvPr id="5" name="页脚占位符 4">
            <a:extLst>
              <a:ext uri="{FF2B5EF4-FFF2-40B4-BE49-F238E27FC236}">
                <a16:creationId xmlns:a16="http://schemas.microsoft.com/office/drawing/2014/main" id="{9753D565-E6E0-458C-A8CA-257B3BA8BDAD}"/>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4A7DCAB-57A9-4023-9991-EE168F993AF7}"/>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lgn="r"/>
              <a:t>‹#›</a:t>
            </a:fld>
            <a:endParaRPr lang="zh-CN" altLang="en-US"/>
          </a:p>
        </p:txBody>
      </p:sp>
    </p:spTree>
    <p:extLst>
      <p:ext uri="{BB962C8B-B14F-4D97-AF65-F5344CB8AC3E}">
        <p14:creationId xmlns:p14="http://schemas.microsoft.com/office/powerpoint/2010/main" val="3142870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13423E8-075D-48A1-8C2B-327174677454}"/>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8B10EE2-639A-46A7-A677-29E04DD5E89F}"/>
              </a:ext>
            </a:extLst>
          </p:cNvPr>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D20E12-E61B-4FFA-A034-3921EBC0C2DF}"/>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2023/5/8</a:t>
            </a:fld>
            <a:endParaRPr lang="zh-CN" altLang="en-US"/>
          </a:p>
        </p:txBody>
      </p:sp>
      <p:sp>
        <p:nvSpPr>
          <p:cNvPr id="5" name="页脚占位符 4">
            <a:extLst>
              <a:ext uri="{FF2B5EF4-FFF2-40B4-BE49-F238E27FC236}">
                <a16:creationId xmlns:a16="http://schemas.microsoft.com/office/drawing/2014/main" id="{16488967-D96B-4787-ADF4-41F28BBBF6E8}"/>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E33C6B3-19A0-4C12-9B46-CE51922A2DA0}"/>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lgn="r"/>
              <a:t>‹#›</a:t>
            </a:fld>
            <a:endParaRPr lang="zh-CN" altLang="en-US"/>
          </a:p>
        </p:txBody>
      </p:sp>
    </p:spTree>
    <p:extLst>
      <p:ext uri="{BB962C8B-B14F-4D97-AF65-F5344CB8AC3E}">
        <p14:creationId xmlns:p14="http://schemas.microsoft.com/office/powerpoint/2010/main" val="563679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98C05FBB-AF79-4D1B-9981-39A5133F44D6}"/>
              </a:ext>
            </a:extLst>
          </p:cNvPr>
          <p:cNvSpPr>
            <a:spLocks noGrp="1"/>
          </p:cNvSpPr>
          <p:nvPr>
            <p:ph type="sldNum" sz="quarter" idx="10"/>
          </p:nvPr>
        </p:nvSpPr>
        <p:spPr/>
        <p:txBody>
          <a:bodyPr/>
          <a:lstStyle>
            <a:lvl1pPr>
              <a:defRPr/>
            </a:lvl1pPr>
          </a:lstStyle>
          <a:p>
            <a:pPr algn="r">
              <a:defRPr/>
            </a:pPr>
            <a:fld id="{411119A3-720F-4CB9-A39D-65F1D895B49E}" type="slidenum">
              <a:rPr lang="en-US" altLang="zh-CN" smtClean="0"/>
              <a:pPr algn="r">
                <a:defRPr/>
              </a:pPr>
              <a:t>‹#›</a:t>
            </a:fld>
            <a:endParaRPr lang="en-US" altLang="zh-CN"/>
          </a:p>
        </p:txBody>
      </p:sp>
    </p:spTree>
    <p:extLst>
      <p:ext uri="{BB962C8B-B14F-4D97-AF65-F5344CB8AC3E}">
        <p14:creationId xmlns:p14="http://schemas.microsoft.com/office/powerpoint/2010/main" val="393044310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19138" y="1314450"/>
            <a:ext cx="381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1538" y="1314450"/>
            <a:ext cx="381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a:extLst>
              <a:ext uri="{FF2B5EF4-FFF2-40B4-BE49-F238E27FC236}">
                <a16:creationId xmlns:a16="http://schemas.microsoft.com/office/drawing/2014/main" id="{A0A95554-8566-4342-A361-E4C9F087B472}"/>
              </a:ext>
            </a:extLst>
          </p:cNvPr>
          <p:cNvSpPr>
            <a:spLocks noGrp="1"/>
          </p:cNvSpPr>
          <p:nvPr>
            <p:ph type="sldNum" sz="quarter" idx="10"/>
          </p:nvPr>
        </p:nvSpPr>
        <p:spPr/>
        <p:txBody>
          <a:bodyPr/>
          <a:lstStyle>
            <a:lvl1pPr>
              <a:defRPr/>
            </a:lvl1pPr>
          </a:lstStyle>
          <a:p>
            <a:pPr algn="r">
              <a:defRPr/>
            </a:pPr>
            <a:fld id="{D85F0BED-3EAD-4C80-BBD7-7AFBBE2B013D}" type="slidenum">
              <a:rPr lang="en-US" altLang="zh-CN" smtClean="0"/>
              <a:pPr algn="r">
                <a:defRPr/>
              </a:pPr>
              <a:t>‹#›</a:t>
            </a:fld>
            <a:endParaRPr lang="en-US" altLang="zh-CN"/>
          </a:p>
        </p:txBody>
      </p:sp>
    </p:spTree>
    <p:extLst>
      <p:ext uri="{BB962C8B-B14F-4D97-AF65-F5344CB8AC3E}">
        <p14:creationId xmlns:p14="http://schemas.microsoft.com/office/powerpoint/2010/main" val="392373086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a:extLst>
              <a:ext uri="{FF2B5EF4-FFF2-40B4-BE49-F238E27FC236}">
                <a16:creationId xmlns:a16="http://schemas.microsoft.com/office/drawing/2014/main" id="{B6C64BF4-A216-400E-B6BB-9984D595F58B}"/>
              </a:ext>
            </a:extLst>
          </p:cNvPr>
          <p:cNvSpPr>
            <a:spLocks noGrp="1"/>
          </p:cNvSpPr>
          <p:nvPr>
            <p:ph type="sldNum" sz="quarter" idx="10"/>
          </p:nvPr>
        </p:nvSpPr>
        <p:spPr/>
        <p:txBody>
          <a:bodyPr/>
          <a:lstStyle>
            <a:lvl1pPr>
              <a:defRPr/>
            </a:lvl1pPr>
          </a:lstStyle>
          <a:p>
            <a:pPr algn="r">
              <a:defRPr/>
            </a:pPr>
            <a:fld id="{FCED3663-FCFE-4759-9683-806161F81B69}" type="slidenum">
              <a:rPr lang="en-US" altLang="zh-CN" smtClean="0"/>
              <a:pPr algn="r">
                <a:defRPr/>
              </a:pPr>
              <a:t>‹#›</a:t>
            </a:fld>
            <a:endParaRPr lang="en-US" altLang="zh-CN"/>
          </a:p>
        </p:txBody>
      </p:sp>
    </p:spTree>
    <p:extLst>
      <p:ext uri="{BB962C8B-B14F-4D97-AF65-F5344CB8AC3E}">
        <p14:creationId xmlns:p14="http://schemas.microsoft.com/office/powerpoint/2010/main" val="24888753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F6D84B3-11BD-46AC-9EC3-FDF11ACDC32D}"/>
              </a:ext>
            </a:extLst>
          </p:cNvPr>
          <p:cNvSpPr>
            <a:spLocks noGrp="1"/>
          </p:cNvSpPr>
          <p:nvPr>
            <p:ph type="sldNum" sz="quarter" idx="10"/>
          </p:nvPr>
        </p:nvSpPr>
        <p:spPr/>
        <p:txBody>
          <a:bodyPr/>
          <a:lstStyle>
            <a:lvl1pPr>
              <a:defRPr/>
            </a:lvl1pPr>
          </a:lstStyle>
          <a:p>
            <a:pPr algn="r">
              <a:defRPr/>
            </a:pPr>
            <a:fld id="{A967B977-AEE2-4C17-BB13-00438F5C9B37}" type="slidenum">
              <a:rPr lang="en-US" altLang="zh-CN" smtClean="0"/>
              <a:pPr algn="r">
                <a:defRPr/>
              </a:pPr>
              <a:t>‹#›</a:t>
            </a:fld>
            <a:endParaRPr lang="en-US" altLang="zh-CN"/>
          </a:p>
        </p:txBody>
      </p:sp>
    </p:spTree>
    <p:extLst>
      <p:ext uri="{BB962C8B-B14F-4D97-AF65-F5344CB8AC3E}">
        <p14:creationId xmlns:p14="http://schemas.microsoft.com/office/powerpoint/2010/main" val="34377787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9AB2B0-A3C6-4E48-BC16-D34CF75364B5}"/>
              </a:ext>
            </a:extLst>
          </p:cNvPr>
          <p:cNvSpPr>
            <a:spLocks noGrp="1"/>
          </p:cNvSpPr>
          <p:nvPr>
            <p:ph type="sldNum" sz="quarter" idx="10"/>
          </p:nvPr>
        </p:nvSpPr>
        <p:spPr/>
        <p:txBody>
          <a:bodyPr/>
          <a:lstStyle>
            <a:lvl1pPr>
              <a:defRPr/>
            </a:lvl1pPr>
          </a:lstStyle>
          <a:p>
            <a:pPr algn="r">
              <a:defRPr/>
            </a:pPr>
            <a:fld id="{EBA6F284-EC11-477E-81A0-A1A2197266D3}" type="slidenum">
              <a:rPr lang="en-US" altLang="zh-CN" smtClean="0"/>
              <a:pPr algn="r">
                <a:defRPr/>
              </a:pPr>
              <a:t>‹#›</a:t>
            </a:fld>
            <a:endParaRPr lang="en-US" altLang="zh-CN"/>
          </a:p>
        </p:txBody>
      </p:sp>
    </p:spTree>
    <p:extLst>
      <p:ext uri="{BB962C8B-B14F-4D97-AF65-F5344CB8AC3E}">
        <p14:creationId xmlns:p14="http://schemas.microsoft.com/office/powerpoint/2010/main" val="211098260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56C78FC-99CA-4732-A5DD-34F000959FAE}"/>
              </a:ext>
            </a:extLst>
          </p:cNvPr>
          <p:cNvSpPr>
            <a:spLocks noGrp="1"/>
          </p:cNvSpPr>
          <p:nvPr>
            <p:ph type="sldNum" sz="quarter" idx="10"/>
          </p:nvPr>
        </p:nvSpPr>
        <p:spPr/>
        <p:txBody>
          <a:bodyPr/>
          <a:lstStyle>
            <a:lvl1pPr>
              <a:defRPr/>
            </a:lvl1pPr>
          </a:lstStyle>
          <a:p>
            <a:pPr algn="r">
              <a:defRPr/>
            </a:pPr>
            <a:fld id="{6BBE7E4F-83BD-4772-8790-B72E6E751F09}" type="slidenum">
              <a:rPr lang="en-US" altLang="zh-CN" smtClean="0"/>
              <a:pPr algn="r">
                <a:defRPr/>
              </a:pPr>
              <a:t>‹#›</a:t>
            </a:fld>
            <a:endParaRPr lang="en-US" altLang="zh-CN"/>
          </a:p>
        </p:txBody>
      </p:sp>
    </p:spTree>
    <p:extLst>
      <p:ext uri="{BB962C8B-B14F-4D97-AF65-F5344CB8AC3E}">
        <p14:creationId xmlns:p14="http://schemas.microsoft.com/office/powerpoint/2010/main" val="42897662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56262058-16CF-44D7-858F-C1F8F37388FF}"/>
              </a:ext>
            </a:extLst>
          </p:cNvPr>
          <p:cNvSpPr>
            <a:spLocks noGrp="1"/>
          </p:cNvSpPr>
          <p:nvPr>
            <p:ph type="sldNum" sz="quarter" idx="10"/>
          </p:nvPr>
        </p:nvSpPr>
        <p:spPr/>
        <p:txBody>
          <a:bodyPr/>
          <a:lstStyle>
            <a:lvl1pPr>
              <a:defRPr/>
            </a:lvl1pPr>
          </a:lstStyle>
          <a:p>
            <a:pPr algn="r">
              <a:defRPr/>
            </a:pPr>
            <a:fld id="{059BDEB2-E00B-4522-923A-D8B7C654B220}" type="slidenum">
              <a:rPr lang="en-US" altLang="zh-CN" smtClean="0"/>
              <a:pPr algn="r">
                <a:defRPr/>
              </a:pPr>
              <a:t>‹#›</a:t>
            </a:fld>
            <a:endParaRPr lang="en-US" altLang="zh-CN"/>
          </a:p>
        </p:txBody>
      </p:sp>
    </p:spTree>
    <p:extLst>
      <p:ext uri="{BB962C8B-B14F-4D97-AF65-F5344CB8AC3E}">
        <p14:creationId xmlns:p14="http://schemas.microsoft.com/office/powerpoint/2010/main" val="45331997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8">
            <a:extLst>
              <a:ext uri="{FF2B5EF4-FFF2-40B4-BE49-F238E27FC236}">
                <a16:creationId xmlns:a16="http://schemas.microsoft.com/office/drawing/2014/main" id="{00D9FD42-30B9-4808-97F2-B6682D8DC1DC}"/>
              </a:ext>
            </a:extLst>
          </p:cNvPr>
          <p:cNvSpPr txBox="1">
            <a:spLocks noChangeArrowheads="1"/>
          </p:cNvSpPr>
          <p:nvPr userDrawn="1"/>
        </p:nvSpPr>
        <p:spPr bwMode="auto">
          <a:xfrm>
            <a:off x="696913" y="6338888"/>
            <a:ext cx="2728912" cy="519112"/>
          </a:xfrm>
          <a:prstGeom prst="rect">
            <a:avLst/>
          </a:prstGeom>
          <a:noFill/>
          <a:ln>
            <a:noFill/>
          </a:ln>
          <a:effectLst/>
        </p:spPr>
        <p:txBody>
          <a:bodyPr>
            <a:spAutoFit/>
          </a:bodyPr>
          <a:lstStyle>
            <a:lvl1pPr>
              <a:defRPr sz="2800" baseline="-25000">
                <a:solidFill>
                  <a:schemeClr val="accent2"/>
                </a:solidFill>
                <a:latin typeface="Times New Roman" pitchFamily="18" charset="0"/>
              </a:defRPr>
            </a:lvl1pPr>
            <a:lvl2pPr marL="742950" indent="-285750">
              <a:defRPr sz="2800" baseline="-25000">
                <a:solidFill>
                  <a:schemeClr val="accent2"/>
                </a:solidFill>
                <a:latin typeface="Times New Roman" pitchFamily="18" charset="0"/>
              </a:defRPr>
            </a:lvl2pPr>
            <a:lvl3pPr marL="1143000" indent="-228600">
              <a:defRPr sz="2800" baseline="-25000">
                <a:solidFill>
                  <a:schemeClr val="accent2"/>
                </a:solidFill>
                <a:latin typeface="Times New Roman" pitchFamily="18" charset="0"/>
              </a:defRPr>
            </a:lvl3pPr>
            <a:lvl4pPr marL="1600200" indent="-228600">
              <a:defRPr sz="2800" baseline="-25000">
                <a:solidFill>
                  <a:schemeClr val="accent2"/>
                </a:solidFill>
                <a:latin typeface="Times New Roman" pitchFamily="18" charset="0"/>
              </a:defRPr>
            </a:lvl4pPr>
            <a:lvl5pPr marL="2057400" indent="-228600">
              <a:defRPr sz="2800" baseline="-25000">
                <a:solidFill>
                  <a:schemeClr val="accent2"/>
                </a:solidFill>
                <a:latin typeface="Times New Roman" pitchFamily="18" charset="0"/>
              </a:defRPr>
            </a:lvl5pPr>
            <a:lvl6pPr marL="25146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6pPr>
            <a:lvl7pPr marL="29718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7pPr>
            <a:lvl8pPr marL="34290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8pPr>
            <a:lvl9pPr marL="38862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9pPr>
          </a:lstStyle>
          <a:p>
            <a:pPr>
              <a:spcBef>
                <a:spcPct val="50000"/>
              </a:spcBef>
              <a:buFont typeface="Wingdings" panose="05000000000000000000" pitchFamily="2" charset="2"/>
              <a:buNone/>
              <a:defRPr/>
            </a:pPr>
            <a:endParaRPr lang="zh-CN" altLang="zh-CN" b="1" baseline="0">
              <a:ea typeface="宋体" pitchFamily="2" charset="-122"/>
            </a:endParaRPr>
          </a:p>
        </p:txBody>
      </p:sp>
      <p:sp>
        <p:nvSpPr>
          <p:cNvPr id="1027" name="Rectangle 3">
            <a:extLst>
              <a:ext uri="{FF2B5EF4-FFF2-40B4-BE49-F238E27FC236}">
                <a16:creationId xmlns:a16="http://schemas.microsoft.com/office/drawing/2014/main" id="{D569924A-50DF-4083-9F03-DAE7F675D053}"/>
              </a:ext>
            </a:extLst>
          </p:cNvPr>
          <p:cNvSpPr>
            <a:spLocks noGrp="1" noChangeArrowheads="1"/>
          </p:cNvSpPr>
          <p:nvPr>
            <p:ph type="body" idx="1"/>
          </p:nvPr>
        </p:nvSpPr>
        <p:spPr bwMode="auto">
          <a:xfrm>
            <a:off x="719138" y="1314450"/>
            <a:ext cx="7772400" cy="502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Rectangle 11">
            <a:extLst>
              <a:ext uri="{FF2B5EF4-FFF2-40B4-BE49-F238E27FC236}">
                <a16:creationId xmlns:a16="http://schemas.microsoft.com/office/drawing/2014/main" id="{008AB2B6-731E-4C59-B8CD-F45D687C8C21}"/>
              </a:ext>
            </a:extLst>
          </p:cNvPr>
          <p:cNvSpPr>
            <a:spLocks noGrp="1" noChangeArrowheads="1"/>
          </p:cNvSpPr>
          <p:nvPr>
            <p:ph type="sldNum" sz="quarter" idx="4"/>
          </p:nvPr>
        </p:nvSpPr>
        <p:spPr bwMode="auto">
          <a:xfrm>
            <a:off x="7226300" y="6515100"/>
            <a:ext cx="19177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600" baseline="0">
                <a:solidFill>
                  <a:schemeClr val="tx1"/>
                </a:solidFill>
                <a:ea typeface="宋体" panose="02010600030101010101" pitchFamily="2" charset="-122"/>
                <a:cs typeface="Times New Roman" panose="02020603050405020304" pitchFamily="18" charset="0"/>
              </a:defRPr>
            </a:lvl1pPr>
          </a:lstStyle>
          <a:p>
            <a:pPr algn="r">
              <a:defRPr/>
            </a:pPr>
            <a:fld id="{875647C1-E133-452A-8073-4945B78C12A5}" type="slidenum">
              <a:rPr lang="en-US" altLang="zh-CN" smtClean="0"/>
              <a:pPr algn="r">
                <a:defRPr/>
              </a:pPr>
              <a:t>‹#›</a:t>
            </a:fld>
            <a:endParaRPr lang="en-US" altLang="zh-CN"/>
          </a:p>
        </p:txBody>
      </p:sp>
      <p:sp>
        <p:nvSpPr>
          <p:cNvPr id="1029" name="Line 14">
            <a:extLst>
              <a:ext uri="{FF2B5EF4-FFF2-40B4-BE49-F238E27FC236}">
                <a16:creationId xmlns:a16="http://schemas.microsoft.com/office/drawing/2014/main" id="{1ABE469E-BD22-45DF-BCF5-2A4711AC1410}"/>
              </a:ext>
            </a:extLst>
          </p:cNvPr>
          <p:cNvSpPr>
            <a:spLocks noChangeShapeType="1"/>
          </p:cNvSpPr>
          <p:nvPr userDrawn="1"/>
        </p:nvSpPr>
        <p:spPr bwMode="auto">
          <a:xfrm>
            <a:off x="581025" y="1173163"/>
            <a:ext cx="8015288" cy="0"/>
          </a:xfrm>
          <a:prstGeom prst="line">
            <a:avLst/>
          </a:prstGeom>
          <a:noFill/>
          <a:ln w="762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0" name="Rectangle 15">
            <a:extLst>
              <a:ext uri="{FF2B5EF4-FFF2-40B4-BE49-F238E27FC236}">
                <a16:creationId xmlns:a16="http://schemas.microsoft.com/office/drawing/2014/main" id="{8360540E-7E03-45DB-96A5-05E9DC92F0DD}"/>
              </a:ext>
            </a:extLst>
          </p:cNvPr>
          <p:cNvSpPr>
            <a:spLocks noGrp="1" noChangeArrowheads="1"/>
          </p:cNvSpPr>
          <p:nvPr>
            <p:ph type="title"/>
          </p:nvPr>
        </p:nvSpPr>
        <p:spPr bwMode="auto">
          <a:xfrm>
            <a:off x="719138" y="65881"/>
            <a:ext cx="7772400"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hf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p:titleStyle>
    <p:body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D52C08C-1B47-422D-8A6A-BA417BC5662C}"/>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01B3A44-C09A-42B1-B7FB-8416F9C8D9A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8E4C8E6E-733C-4D38-8390-BBF657AA6A87}"/>
              </a:ext>
            </a:extLst>
          </p:cNvPr>
          <p:cNvSpPr>
            <a:spLocks noGrp="1" noChangeArrowheads="1"/>
          </p:cNvSpPr>
          <p:nvPr>
            <p:ph type="sldNum" sz="quarter" idx="4"/>
          </p:nvPr>
        </p:nvSpPr>
        <p:spPr bwMode="auto">
          <a:xfrm>
            <a:off x="7226300" y="6515100"/>
            <a:ext cx="19177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600" baseline="0">
                <a:solidFill>
                  <a:schemeClr val="tx1"/>
                </a:solidFill>
                <a:ea typeface="宋体" panose="02010600030101010101" pitchFamily="2" charset="-122"/>
                <a:cs typeface="Times New Roman" panose="02020603050405020304" pitchFamily="18" charset="0"/>
              </a:defRPr>
            </a:lvl1pPr>
          </a:lstStyle>
          <a:p>
            <a:pPr algn="r">
              <a:defRPr/>
            </a:pPr>
            <a:fld id="{875647C1-E133-452A-8073-4945B78C12A5}" type="slidenum">
              <a:rPr lang="en-US" altLang="zh-CN" smtClean="0"/>
              <a:pPr algn="r">
                <a:defRPr/>
              </a:pPr>
              <a:t>‹#›</a:t>
            </a:fld>
            <a:endParaRPr lang="en-US" altLang="zh-CN"/>
          </a:p>
        </p:txBody>
      </p:sp>
    </p:spTree>
    <p:extLst>
      <p:ext uri="{BB962C8B-B14F-4D97-AF65-F5344CB8AC3E}">
        <p14:creationId xmlns:p14="http://schemas.microsoft.com/office/powerpoint/2010/main" val="372253690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iscv.org/technical/specificatio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www.faqs.org/faqs/unix-faq/faq/part1/section-3.html"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1">
            <a:extLst>
              <a:ext uri="{FF2B5EF4-FFF2-40B4-BE49-F238E27FC236}">
                <a16:creationId xmlns:a16="http://schemas.microsoft.com/office/drawing/2014/main" id="{42B9A988-6EF2-4BB9-87BB-A0C4668BFA55}"/>
              </a:ext>
            </a:extLst>
          </p:cNvPr>
          <p:cNvSpPr txBox="1">
            <a:spLocks noChangeArrowheads="1"/>
          </p:cNvSpPr>
          <p:nvPr/>
        </p:nvSpPr>
        <p:spPr bwMode="auto">
          <a:xfrm>
            <a:off x="1797746" y="4412032"/>
            <a:ext cx="5913438" cy="938719"/>
          </a:xfrm>
          <a:prstGeom prst="rect">
            <a:avLst/>
          </a:prstGeom>
          <a:noFill/>
          <a:ln>
            <a:noFill/>
          </a:ln>
          <a:effectLst/>
        </p:spPr>
        <p:txBody>
          <a:bodyPr>
            <a:spAutoFit/>
          </a:bodyPr>
          <a:lstStyle/>
          <a:p>
            <a:pPr algn="ctr" eaLnBrk="1" fontAlgn="auto" hangingPunct="1">
              <a:spcBef>
                <a:spcPct val="50000"/>
              </a:spcBef>
              <a:spcAft>
                <a:spcPts val="0"/>
              </a:spcAft>
              <a:buFont typeface="Wingdings" panose="05000000000000000000" pitchFamily="2" charset="2"/>
              <a:buNone/>
              <a:defRPr/>
            </a:pPr>
            <a:r>
              <a:rPr lang="en-US" altLang="zh-CN" sz="2200" kern="0" baseline="0">
                <a:solidFill>
                  <a:srgbClr val="000000"/>
                </a:solidFill>
                <a:ea typeface="宋体" pitchFamily="2" charset="-122"/>
              </a:rPr>
              <a:t>Lei Wu</a:t>
            </a:r>
          </a:p>
          <a:p>
            <a:pPr algn="ctr" eaLnBrk="1" fontAlgn="auto" hangingPunct="1">
              <a:spcBef>
                <a:spcPct val="50000"/>
              </a:spcBef>
              <a:spcAft>
                <a:spcPts val="0"/>
              </a:spcAft>
              <a:buFont typeface="Wingdings" panose="05000000000000000000" pitchFamily="2" charset="2"/>
              <a:buNone/>
              <a:defRPr/>
            </a:pPr>
            <a:r>
              <a:rPr lang="en-US" altLang="zh-CN" sz="2200" kern="0" baseline="0">
                <a:solidFill>
                  <a:srgbClr val="000000"/>
                </a:solidFill>
                <a:ea typeface="宋体" pitchFamily="2" charset="-122"/>
                <a:cs typeface="Times New Roman" pitchFamily="18" charset="0"/>
              </a:rPr>
              <a:t>Zhejiang University</a:t>
            </a:r>
          </a:p>
        </p:txBody>
      </p:sp>
      <p:sp>
        <p:nvSpPr>
          <p:cNvPr id="3" name="Text Box 14">
            <a:extLst>
              <a:ext uri="{FF2B5EF4-FFF2-40B4-BE49-F238E27FC236}">
                <a16:creationId xmlns:a16="http://schemas.microsoft.com/office/drawing/2014/main" id="{DAAE08E7-F397-4386-AD4A-9EA00DA8BA7C}"/>
              </a:ext>
            </a:extLst>
          </p:cNvPr>
          <p:cNvSpPr txBox="1">
            <a:spLocks noChangeArrowheads="1"/>
          </p:cNvSpPr>
          <p:nvPr/>
        </p:nvSpPr>
        <p:spPr bwMode="auto">
          <a:xfrm>
            <a:off x="730787" y="3252602"/>
            <a:ext cx="7983537" cy="646331"/>
          </a:xfrm>
          <a:prstGeom prst="rect">
            <a:avLst/>
          </a:prstGeom>
          <a:noFill/>
          <a:ln>
            <a:noFill/>
          </a:ln>
          <a:effectLst/>
        </p:spPr>
        <p:txBody>
          <a:bodyPr>
            <a:spAutoFit/>
          </a:bodyPr>
          <a:lstStyle>
            <a:lvl1pPr>
              <a:defRPr sz="2800" baseline="-25000">
                <a:solidFill>
                  <a:schemeClr val="accent2"/>
                </a:solidFill>
                <a:latin typeface="Times New Roman" pitchFamily="18" charset="0"/>
              </a:defRPr>
            </a:lvl1pPr>
            <a:lvl2pPr marL="742950" indent="-285750">
              <a:defRPr sz="2800" baseline="-25000">
                <a:solidFill>
                  <a:schemeClr val="accent2"/>
                </a:solidFill>
                <a:latin typeface="Times New Roman" pitchFamily="18" charset="0"/>
              </a:defRPr>
            </a:lvl2pPr>
            <a:lvl3pPr marL="1143000" indent="-228600">
              <a:defRPr sz="2800" baseline="-25000">
                <a:solidFill>
                  <a:schemeClr val="accent2"/>
                </a:solidFill>
                <a:latin typeface="Times New Roman" pitchFamily="18" charset="0"/>
              </a:defRPr>
            </a:lvl3pPr>
            <a:lvl4pPr marL="1600200" indent="-228600">
              <a:defRPr sz="2800" baseline="-25000">
                <a:solidFill>
                  <a:schemeClr val="accent2"/>
                </a:solidFill>
                <a:latin typeface="Times New Roman" pitchFamily="18" charset="0"/>
              </a:defRPr>
            </a:lvl4pPr>
            <a:lvl5pPr marL="2057400" indent="-228600">
              <a:defRPr sz="2800" baseline="-25000">
                <a:solidFill>
                  <a:schemeClr val="accent2"/>
                </a:solidFill>
                <a:latin typeface="Times New Roman" pitchFamily="18" charset="0"/>
              </a:defRPr>
            </a:lvl5pPr>
            <a:lvl6pPr marL="25146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6pPr>
            <a:lvl7pPr marL="29718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7pPr>
            <a:lvl8pPr marL="34290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8pPr>
            <a:lvl9pPr marL="38862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9pPr>
          </a:lstStyle>
          <a:p>
            <a:pPr algn="ctr">
              <a:spcBef>
                <a:spcPct val="50000"/>
              </a:spcBef>
              <a:buFont typeface="Wingdings" panose="05000000000000000000" pitchFamily="2" charset="2"/>
              <a:buNone/>
              <a:defRPr/>
            </a:pPr>
            <a:r>
              <a:rPr lang="en-US" altLang="zh-CN" sz="3600" b="1" baseline="0">
                <a:solidFill>
                  <a:srgbClr val="3333FF"/>
                </a:solidFill>
                <a:latin typeface="Arial" panose="020B0604020202020204" pitchFamily="34" charset="0"/>
                <a:ea typeface="宋体" pitchFamily="2" charset="-122"/>
                <a:cs typeface="Arial" panose="020B0604020202020204" pitchFamily="34" charset="0"/>
              </a:rPr>
              <a:t>Instruction Set Architecture</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RISC-V Processor State</a:t>
            </a:r>
            <a:endParaRPr lang="en-US"/>
          </a:p>
        </p:txBody>
      </p:sp>
      <p:sp>
        <p:nvSpPr>
          <p:cNvPr id="3" name="Content Placeholder 2"/>
          <p:cNvSpPr>
            <a:spLocks noGrp="1"/>
          </p:cNvSpPr>
          <p:nvPr>
            <p:ph idx="1"/>
          </p:nvPr>
        </p:nvSpPr>
        <p:spPr>
          <a:xfrm>
            <a:off x="472741" y="1188814"/>
            <a:ext cx="3953485" cy="5433928"/>
          </a:xfrm>
        </p:spPr>
        <p:txBody>
          <a:bodyPr/>
          <a:lstStyle/>
          <a:p>
            <a:r>
              <a:rPr lang="en-US" altLang="zh-CN" sz="2400"/>
              <a:t>Program counter (</a:t>
            </a:r>
            <a:r>
              <a:rPr lang="en-US" altLang="zh-CN" sz="2400" b="1"/>
              <a:t>PC</a:t>
            </a:r>
            <a:r>
              <a:rPr lang="en-US" altLang="zh-CN" sz="2400"/>
              <a:t>)</a:t>
            </a:r>
          </a:p>
          <a:p>
            <a:r>
              <a:rPr lang="en-US" altLang="zh-CN" sz="2400"/>
              <a:t>32 32/64-bit integer registers (</a:t>
            </a:r>
            <a:r>
              <a:rPr lang="en-US" altLang="zh-CN" sz="2400" b="1"/>
              <a:t>x0-x31</a:t>
            </a:r>
            <a:r>
              <a:rPr lang="en-US" altLang="zh-CN" sz="2400"/>
              <a:t>)</a:t>
            </a:r>
          </a:p>
          <a:p>
            <a:pPr lvl="1"/>
            <a:r>
              <a:rPr lang="en-US" altLang="zh-CN" sz="2000"/>
              <a:t>x0 always contains a 0</a:t>
            </a:r>
          </a:p>
          <a:p>
            <a:pPr lvl="1"/>
            <a:r>
              <a:rPr lang="en-US" altLang="zh-CN" sz="2000"/>
              <a:t>x1 to hold the return address on a call.</a:t>
            </a:r>
          </a:p>
          <a:p>
            <a:r>
              <a:rPr lang="en-US" altLang="zh-CN" sz="2400"/>
              <a:t>32 floating-point (FP) registers (</a:t>
            </a:r>
            <a:r>
              <a:rPr lang="en-US" altLang="zh-CN" sz="2400" b="1"/>
              <a:t>f0-f31</a:t>
            </a:r>
            <a:r>
              <a:rPr lang="en-US" altLang="zh-CN" sz="2400"/>
              <a:t>)</a:t>
            </a:r>
          </a:p>
          <a:p>
            <a:pPr lvl="1"/>
            <a:r>
              <a:rPr lang="en-US" altLang="zh-CN" sz="2000"/>
              <a:t>Each can contain a single- or double-precision FP value (32-bit or 64-bit IEEE FP)</a:t>
            </a:r>
            <a:endParaRPr lang="en-US" altLang="zh-CN" sz="2400"/>
          </a:p>
          <a:p>
            <a:r>
              <a:rPr lang="en-US" altLang="zh-CN" sz="2400"/>
              <a:t>FP status register (</a:t>
            </a:r>
            <a:r>
              <a:rPr lang="en-US" altLang="zh-CN" sz="2400" b="1" err="1"/>
              <a:t>fsr</a:t>
            </a:r>
            <a:r>
              <a:rPr lang="en-US" altLang="zh-CN" sz="2400"/>
              <a:t>), used for FP rounding mode &amp; exception reporting</a:t>
            </a:r>
          </a:p>
          <a:p>
            <a:endParaRPr lang="en-US" altLang="zh-CN" sz="2400"/>
          </a:p>
          <a:p>
            <a:endParaRPr lang="en-US" altLang="zh-CN" sz="24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10</a:t>
            </a:fld>
            <a:endParaRPr lang="en-US" altLang="zh-CN" sz="1600"/>
          </a:p>
        </p:txBody>
      </p:sp>
      <p:pic>
        <p:nvPicPr>
          <p:cNvPr id="8" name="图片 7" descr="表格&#10;&#10;描述已自动生成">
            <a:extLst>
              <a:ext uri="{FF2B5EF4-FFF2-40B4-BE49-F238E27FC236}">
                <a16:creationId xmlns:a16="http://schemas.microsoft.com/office/drawing/2014/main" id="{4BD02BEB-B26E-4BEE-9200-ED8BB48B635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974" y="1248493"/>
            <a:ext cx="4219285" cy="5433928"/>
          </a:xfrm>
          <a:prstGeom prst="rect">
            <a:avLst/>
          </a:prstGeom>
        </p:spPr>
      </p:pic>
    </p:spTree>
    <p:extLst>
      <p:ext uri="{BB962C8B-B14F-4D97-AF65-F5344CB8AC3E}">
        <p14:creationId xmlns:p14="http://schemas.microsoft.com/office/powerpoint/2010/main" val="1435877574"/>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Dynamic Linking: Basic Mechanism</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dirty="0"/>
              <a:t>A reference to a dynamically linked procedure </a:t>
            </a:r>
            <a:r>
              <a:rPr lang="en-US" altLang="zh-CN" sz="2800" i="1" dirty="0"/>
              <a:t>p</a:t>
            </a:r>
            <a:r>
              <a:rPr lang="en-US" altLang="zh-CN" sz="2800" dirty="0"/>
              <a:t> is mapped to code that invokes a </a:t>
            </a:r>
            <a:r>
              <a:rPr lang="en-US" altLang="zh-CN" sz="2800" i="1" dirty="0"/>
              <a:t>handler</a:t>
            </a:r>
            <a:r>
              <a:rPr lang="en-US" altLang="zh-CN" sz="2800" dirty="0"/>
              <a:t>.</a:t>
            </a:r>
          </a:p>
          <a:p>
            <a:r>
              <a:rPr lang="en-US" altLang="zh-CN" sz="2800" dirty="0"/>
              <a:t>At runtime, when </a:t>
            </a:r>
            <a:r>
              <a:rPr lang="en-US" altLang="zh-CN" sz="2800" i="1" dirty="0"/>
              <a:t>p</a:t>
            </a:r>
            <a:r>
              <a:rPr lang="en-US" altLang="zh-CN" sz="2800" dirty="0"/>
              <a:t> is called, the handler gets executed:</a:t>
            </a:r>
          </a:p>
          <a:p>
            <a:pPr lvl="1"/>
            <a:r>
              <a:rPr lang="en-US" altLang="zh-CN" sz="2400" dirty="0"/>
              <a:t>The handler checks to see whether p has been loaded already (due to some other reference);</a:t>
            </a:r>
          </a:p>
          <a:p>
            <a:pPr lvl="1"/>
            <a:r>
              <a:rPr lang="en-US" altLang="zh-CN" sz="2400"/>
              <a:t>If </a:t>
            </a:r>
            <a:r>
              <a:rPr lang="en-US" altLang="zh-CN" sz="2400" dirty="0"/>
              <a:t>so, the current reference is linked in, and execution continues normally.</a:t>
            </a:r>
          </a:p>
          <a:p>
            <a:pPr lvl="1"/>
            <a:r>
              <a:rPr lang="en-US" altLang="zh-CN" sz="2400" dirty="0"/>
              <a:t>Otherwise, the code for </a:t>
            </a:r>
            <a:r>
              <a:rPr lang="en-US" altLang="zh-CN" sz="2400" i="1" dirty="0"/>
              <a:t>p</a:t>
            </a:r>
            <a:r>
              <a:rPr lang="en-US" altLang="zh-CN" sz="2400" dirty="0"/>
              <a:t> is loaded and linked in.</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100</a:t>
            </a:fld>
            <a:endParaRPr lang="en-US" altLang="zh-CN" sz="1600"/>
          </a:p>
        </p:txBody>
      </p:sp>
    </p:spTree>
    <p:extLst>
      <p:ext uri="{BB962C8B-B14F-4D97-AF65-F5344CB8AC3E}">
        <p14:creationId xmlns:p14="http://schemas.microsoft.com/office/powerpoint/2010/main" val="3060905414"/>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Dynamic Linking: ELF Files</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a:t>ELF shared libraries use PIC (position independent code), so text sections do not need relocation.</a:t>
            </a:r>
          </a:p>
          <a:p>
            <a:r>
              <a:rPr lang="en-US" altLang="zh-CN" sz="2800"/>
              <a:t>Data references use a GOT:</a:t>
            </a:r>
          </a:p>
          <a:p>
            <a:pPr lvl="1"/>
            <a:r>
              <a:rPr lang="en-US" altLang="zh-CN" sz="2400"/>
              <a:t>Each global symbol has a relocatable pointer to it in the GOT;</a:t>
            </a:r>
          </a:p>
          <a:p>
            <a:pPr lvl="1"/>
            <a:r>
              <a:rPr lang="en-US" altLang="zh-CN" sz="2400"/>
              <a:t>The dynamic linker relocates these pointers.</a:t>
            </a:r>
          </a:p>
          <a:p>
            <a:r>
              <a:rPr lang="en-US" altLang="zh-CN" sz="2800"/>
              <a:t>We still need to invoke the dynamic linker on the first reference to a dynamically linked procedure.</a:t>
            </a:r>
          </a:p>
          <a:p>
            <a:pPr lvl="1"/>
            <a:r>
              <a:rPr lang="en-US" altLang="zh-CN" sz="2400"/>
              <a:t>Done using a </a:t>
            </a:r>
            <a:r>
              <a:rPr lang="en-US" altLang="zh-CN" sz="2400" b="1" i="1"/>
              <a:t>procedure linkage table</a:t>
            </a:r>
            <a:r>
              <a:rPr lang="en-US" altLang="zh-CN" sz="2400"/>
              <a:t> (</a:t>
            </a:r>
            <a:r>
              <a:rPr lang="en-US" altLang="zh-CN" sz="2400" b="1"/>
              <a:t>PLT</a:t>
            </a:r>
            <a:r>
              <a:rPr lang="en-US" altLang="zh-CN" sz="2400"/>
              <a:t>);</a:t>
            </a:r>
          </a:p>
          <a:p>
            <a:pPr lvl="1"/>
            <a:r>
              <a:rPr lang="en-US" altLang="zh-CN" sz="2400"/>
              <a:t>PLT adds a level of indirection for function calls (analogous to the GOT for data references).</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101</a:t>
            </a:fld>
            <a:endParaRPr lang="en-US" altLang="zh-CN" sz="1600"/>
          </a:p>
        </p:txBody>
      </p:sp>
    </p:spTree>
    <p:extLst>
      <p:ext uri="{BB962C8B-B14F-4D97-AF65-F5344CB8AC3E}">
        <p14:creationId xmlns:p14="http://schemas.microsoft.com/office/powerpoint/2010/main" val="376339815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ELF Dynamic Linking: PLT and GOT</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102</a:t>
            </a:fld>
            <a:endParaRPr lang="en-US" altLang="zh-CN" sz="1600"/>
          </a:p>
        </p:txBody>
      </p:sp>
      <p:pic>
        <p:nvPicPr>
          <p:cNvPr id="6" name="Picture 5">
            <a:extLst>
              <a:ext uri="{FF2B5EF4-FFF2-40B4-BE49-F238E27FC236}">
                <a16:creationId xmlns:a16="http://schemas.microsoft.com/office/drawing/2014/main" id="{F663786F-2F38-437D-82F8-7CC4CB05490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7768" y="1647747"/>
            <a:ext cx="6388464" cy="458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36236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ELF Dynamic Linking: Lazy Linkage</a:t>
            </a:r>
            <a:endParaRPr lang="en-US"/>
          </a:p>
        </p:txBody>
      </p:sp>
      <p:sp>
        <p:nvSpPr>
          <p:cNvPr id="3" name="Content Placeholder 2"/>
          <p:cNvSpPr>
            <a:spLocks noGrp="1"/>
          </p:cNvSpPr>
          <p:nvPr>
            <p:ph idx="1"/>
          </p:nvPr>
        </p:nvSpPr>
        <p:spPr>
          <a:xfrm>
            <a:off x="472741" y="1188813"/>
            <a:ext cx="4234170" cy="5264614"/>
          </a:xfrm>
        </p:spPr>
        <p:txBody>
          <a:bodyPr/>
          <a:lstStyle/>
          <a:p>
            <a:r>
              <a:rPr lang="en-US" altLang="zh-CN" sz="2000"/>
              <a:t>Initially, GOT entry points to PLT code that invokes the dynamic linker.</a:t>
            </a:r>
          </a:p>
          <a:p>
            <a:pPr lvl="1"/>
            <a:r>
              <a:rPr lang="en-US" altLang="zh-CN" sz="1800" b="1"/>
              <a:t>Offset</a:t>
            </a:r>
            <a:r>
              <a:rPr lang="en-US" altLang="zh-CN" sz="1800"/>
              <a:t> identifies both the symbol being resolved and the corresponding GOT entry.</a:t>
            </a:r>
          </a:p>
          <a:p>
            <a:r>
              <a:rPr lang="en-US" altLang="zh-CN" sz="2000"/>
              <a:t>The dynamic linker looks up the symbol value and updates the GOT entry.</a:t>
            </a:r>
          </a:p>
          <a:p>
            <a:r>
              <a:rPr lang="en-US" altLang="zh-CN" sz="2000"/>
              <a:t>Subsequent calls bypass dynamic linker, go directly to callee.</a:t>
            </a:r>
          </a:p>
          <a:p>
            <a:r>
              <a:rPr lang="en-US" altLang="zh-CN" sz="2000"/>
              <a:t>This reduces program startup time.  Also, routines that are never called are not resolved.</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103</a:t>
            </a:fld>
            <a:endParaRPr lang="en-US" altLang="zh-CN" sz="1600"/>
          </a:p>
        </p:txBody>
      </p:sp>
      <p:sp>
        <p:nvSpPr>
          <p:cNvPr id="12" name="Rectangle 6">
            <a:extLst>
              <a:ext uri="{FF2B5EF4-FFF2-40B4-BE49-F238E27FC236}">
                <a16:creationId xmlns:a16="http://schemas.microsoft.com/office/drawing/2014/main" id="{75C57B62-8DE5-4480-8446-FCD70D6178B3}"/>
              </a:ext>
            </a:extLst>
          </p:cNvPr>
          <p:cNvSpPr txBox="1">
            <a:spLocks noChangeArrowheads="1"/>
          </p:cNvSpPr>
          <p:nvPr/>
        </p:nvSpPr>
        <p:spPr bwMode="auto">
          <a:xfrm>
            <a:off x="4648200" y="1295400"/>
            <a:ext cx="4267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Arial Narrow" panose="020B0606020202030204" pitchFamily="34" charset="0"/>
                <a:ea typeface="+mn-ea"/>
                <a:cs typeface="+mn-cs"/>
              </a:defRPr>
            </a:lvl2pPr>
            <a:lvl3pPr marL="987425" indent="-293688" algn="l" rtl="0" fontAlgn="base">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Arial Narrow" panose="020B0606020202030204" pitchFamily="34" charset="0"/>
                <a:ea typeface="+mn-ea"/>
                <a:cs typeface="+mn-cs"/>
              </a:defRPr>
            </a:lvl3pPr>
            <a:lvl4pPr marL="1281113" indent="-292100" algn="l" rtl="0" fontAlgn="base">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Arial Narrow" panose="020B0606020202030204" pitchFamily="34" charset="0"/>
                <a:ea typeface="+mn-ea"/>
                <a:cs typeface="+mn-cs"/>
              </a:defRPr>
            </a:lvl4pPr>
            <a:lvl5pPr marL="1598613" indent="-315913" algn="l" rtl="0" fontAlgn="base">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None/>
            </a:pPr>
            <a:r>
              <a:rPr lang="en-US" altLang="zh-CN" sz="1800" baseline="0">
                <a:ea typeface="宋体" panose="02010600030101010101" pitchFamily="2" charset="-122"/>
              </a:rPr>
              <a:t>Before:</a:t>
            </a:r>
          </a:p>
        </p:txBody>
      </p:sp>
      <p:sp>
        <p:nvSpPr>
          <p:cNvPr id="13" name="Rectangle 7">
            <a:extLst>
              <a:ext uri="{FF2B5EF4-FFF2-40B4-BE49-F238E27FC236}">
                <a16:creationId xmlns:a16="http://schemas.microsoft.com/office/drawing/2014/main" id="{EDF0AC17-0506-43A6-979E-2F1C5A93D873}"/>
              </a:ext>
            </a:extLst>
          </p:cNvPr>
          <p:cNvSpPr txBox="1">
            <a:spLocks noChangeArrowheads="1"/>
          </p:cNvSpPr>
          <p:nvPr/>
        </p:nvSpPr>
        <p:spPr bwMode="auto">
          <a:xfrm>
            <a:off x="4648200" y="3352800"/>
            <a:ext cx="4267200" cy="277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Arial Narrow" panose="020B0606020202030204" pitchFamily="34" charset="0"/>
                <a:ea typeface="+mn-ea"/>
                <a:cs typeface="+mn-cs"/>
              </a:defRPr>
            </a:lvl2pPr>
            <a:lvl3pPr marL="987425" indent="-293688" algn="l" rtl="0" fontAlgn="base">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Arial Narrow" panose="020B0606020202030204" pitchFamily="34" charset="0"/>
                <a:ea typeface="+mn-ea"/>
                <a:cs typeface="+mn-cs"/>
              </a:defRPr>
            </a:lvl3pPr>
            <a:lvl4pPr marL="1281113" indent="-292100" algn="l" rtl="0" fontAlgn="base">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Arial Narrow" panose="020B0606020202030204" pitchFamily="34" charset="0"/>
                <a:ea typeface="+mn-ea"/>
                <a:cs typeface="+mn-cs"/>
              </a:defRPr>
            </a:lvl4pPr>
            <a:lvl5pPr marL="1598613" indent="-315913" algn="l" rtl="0" fontAlgn="base">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None/>
            </a:pPr>
            <a:r>
              <a:rPr lang="en-US" altLang="zh-CN" sz="1800" baseline="0">
                <a:ea typeface="宋体" panose="02010600030101010101" pitchFamily="2" charset="-122"/>
              </a:rPr>
              <a:t>After:</a:t>
            </a:r>
          </a:p>
        </p:txBody>
      </p:sp>
      <p:pic>
        <p:nvPicPr>
          <p:cNvPr id="14" name="Picture 8">
            <a:extLst>
              <a:ext uri="{FF2B5EF4-FFF2-40B4-BE49-F238E27FC236}">
                <a16:creationId xmlns:a16="http://schemas.microsoft.com/office/drawing/2014/main" id="{3CFA5C00-AB22-4CFF-94A0-6206D7B99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600200"/>
            <a:ext cx="3913188" cy="16795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1">
            <a:extLst>
              <a:ext uri="{FF2B5EF4-FFF2-40B4-BE49-F238E27FC236}">
                <a16:creationId xmlns:a16="http://schemas.microsoft.com/office/drawing/2014/main" id="{B6FBC8BB-FBA8-4DC2-AB68-42CA217C0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733800"/>
            <a:ext cx="4043363"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9704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RV32I</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11</a:t>
            </a:fld>
            <a:endParaRPr lang="en-US" altLang="zh-CN" sz="1600"/>
          </a:p>
        </p:txBody>
      </p:sp>
      <p:pic>
        <p:nvPicPr>
          <p:cNvPr id="8" name="图片 7" descr="图示&#10;&#10;中度可信度描述已自动生成">
            <a:extLst>
              <a:ext uri="{FF2B5EF4-FFF2-40B4-BE49-F238E27FC236}">
                <a16:creationId xmlns:a16="http://schemas.microsoft.com/office/drawing/2014/main" id="{3D373C6F-FEE8-48A4-BBD2-BD8CEFBEA8C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451" y="1474085"/>
            <a:ext cx="7613098" cy="4924857"/>
          </a:xfrm>
          <a:prstGeom prst="rect">
            <a:avLst/>
          </a:prstGeom>
        </p:spPr>
      </p:pic>
      <p:sp>
        <p:nvSpPr>
          <p:cNvPr id="5" name="矩形 4">
            <a:extLst>
              <a:ext uri="{FF2B5EF4-FFF2-40B4-BE49-F238E27FC236}">
                <a16:creationId xmlns:a16="http://schemas.microsoft.com/office/drawing/2014/main" id="{8BE27237-4735-49DE-BAF4-66805BC02612}"/>
              </a:ext>
            </a:extLst>
          </p:cNvPr>
          <p:cNvSpPr/>
          <p:nvPr/>
        </p:nvSpPr>
        <p:spPr bwMode="auto">
          <a:xfrm>
            <a:off x="3972393" y="3218490"/>
            <a:ext cx="4339653" cy="1915641"/>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26087058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ALU Instructions</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12</a:t>
            </a:fld>
            <a:endParaRPr lang="en-US" altLang="zh-CN" sz="1600"/>
          </a:p>
        </p:txBody>
      </p:sp>
      <p:pic>
        <p:nvPicPr>
          <p:cNvPr id="7" name="图片 6" descr="表格&#10;&#10;描述已自动生成">
            <a:extLst>
              <a:ext uri="{FF2B5EF4-FFF2-40B4-BE49-F238E27FC236}">
                <a16:creationId xmlns:a16="http://schemas.microsoft.com/office/drawing/2014/main" id="{72D37B43-988D-4502-83EF-25E8F6309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72" y="1394888"/>
            <a:ext cx="8114055" cy="4226423"/>
          </a:xfrm>
          <a:prstGeom prst="rect">
            <a:avLst/>
          </a:prstGeom>
        </p:spPr>
      </p:pic>
    </p:spTree>
    <p:extLst>
      <p:ext uri="{BB962C8B-B14F-4D97-AF65-F5344CB8AC3E}">
        <p14:creationId xmlns:p14="http://schemas.microsoft.com/office/powerpoint/2010/main" val="197592537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Load/Store Instructions</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13</a:t>
            </a:fld>
            <a:endParaRPr lang="en-US" altLang="zh-CN" sz="1600"/>
          </a:p>
        </p:txBody>
      </p:sp>
      <p:pic>
        <p:nvPicPr>
          <p:cNvPr id="5" name="图片 4" descr="表格&#10;&#10;描述已自动生成">
            <a:extLst>
              <a:ext uri="{FF2B5EF4-FFF2-40B4-BE49-F238E27FC236}">
                <a16:creationId xmlns:a16="http://schemas.microsoft.com/office/drawing/2014/main" id="{7423C69F-99AB-4D2A-9B30-30FF1F62A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298" y="1239277"/>
            <a:ext cx="7613404" cy="5151541"/>
          </a:xfrm>
          <a:prstGeom prst="rect">
            <a:avLst/>
          </a:prstGeom>
        </p:spPr>
      </p:pic>
    </p:spTree>
    <p:extLst>
      <p:ext uri="{BB962C8B-B14F-4D97-AF65-F5344CB8AC3E}">
        <p14:creationId xmlns:p14="http://schemas.microsoft.com/office/powerpoint/2010/main" val="206169050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Control Transfer Instructions</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14</a:t>
            </a:fld>
            <a:endParaRPr lang="en-US" altLang="zh-CN" sz="1600"/>
          </a:p>
        </p:txBody>
      </p:sp>
      <p:pic>
        <p:nvPicPr>
          <p:cNvPr id="5" name="图片 4" descr="表格&#10;&#10;描述已自动生成">
            <a:extLst>
              <a:ext uri="{FF2B5EF4-FFF2-40B4-BE49-F238E27FC236}">
                <a16:creationId xmlns:a16="http://schemas.microsoft.com/office/drawing/2014/main" id="{6F83BDF8-2A5D-4969-B3CA-D65EA6C34CC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8704" y="2623002"/>
            <a:ext cx="8866591" cy="2158598"/>
          </a:xfrm>
          <a:prstGeom prst="rect">
            <a:avLst/>
          </a:prstGeom>
        </p:spPr>
      </p:pic>
    </p:spTree>
    <p:extLst>
      <p:ext uri="{BB962C8B-B14F-4D97-AF65-F5344CB8AC3E}">
        <p14:creationId xmlns:p14="http://schemas.microsoft.com/office/powerpoint/2010/main" val="239373296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RISC-V Dynamic Instruction Mix for SPECint2006</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15</a:t>
            </a:fld>
            <a:endParaRPr lang="en-US" altLang="zh-CN" sz="1600"/>
          </a:p>
        </p:txBody>
      </p:sp>
      <p:pic>
        <p:nvPicPr>
          <p:cNvPr id="5" name="图片 4" descr="表格&#10;&#10;描述已自动生成">
            <a:extLst>
              <a:ext uri="{FF2B5EF4-FFF2-40B4-BE49-F238E27FC236}">
                <a16:creationId xmlns:a16="http://schemas.microsoft.com/office/drawing/2014/main" id="{804DA59B-92A9-4AA1-B10C-DAFE2F7D86A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684" y="1413029"/>
            <a:ext cx="7866631" cy="4912819"/>
          </a:xfrm>
          <a:prstGeom prst="rect">
            <a:avLst/>
          </a:prstGeom>
        </p:spPr>
      </p:pic>
    </p:spTree>
    <p:extLst>
      <p:ext uri="{BB962C8B-B14F-4D97-AF65-F5344CB8AC3E}">
        <p14:creationId xmlns:p14="http://schemas.microsoft.com/office/powerpoint/2010/main" val="356031745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RISC-V Hybrid Instruction Encoding</a:t>
            </a:r>
            <a:endParaRPr lang="en-US"/>
          </a:p>
        </p:txBody>
      </p:sp>
      <p:sp>
        <p:nvSpPr>
          <p:cNvPr id="3" name="Content Placeholder 2"/>
          <p:cNvSpPr>
            <a:spLocks noGrp="1"/>
          </p:cNvSpPr>
          <p:nvPr>
            <p:ph idx="1"/>
          </p:nvPr>
        </p:nvSpPr>
        <p:spPr>
          <a:xfrm>
            <a:off x="472741" y="1188814"/>
            <a:ext cx="8026682" cy="2161488"/>
          </a:xfrm>
        </p:spPr>
        <p:txBody>
          <a:bodyPr/>
          <a:lstStyle/>
          <a:p>
            <a:r>
              <a:rPr lang="en-US" altLang="zh-CN" sz="2400"/>
              <a:t>16, 32, 48, 64, … bits length encoding</a:t>
            </a:r>
          </a:p>
          <a:p>
            <a:r>
              <a:rPr lang="en-US" altLang="zh-CN" sz="2400"/>
              <a:t>Base instruction set (RV32) always has fixed 32-bit instructions with lowest two bits = 11</a:t>
            </a:r>
            <a:r>
              <a:rPr lang="en-US" altLang="zh-CN" sz="2400" baseline="-25000"/>
              <a:t>2</a:t>
            </a:r>
          </a:p>
          <a:p>
            <a:r>
              <a:rPr lang="en-US" altLang="zh-CN" sz="2400"/>
              <a:t>All branches and jumps have targets at 16-bit granularity (even in base ISA where all instructions are fixed 32 bits)</a:t>
            </a:r>
          </a:p>
          <a:p>
            <a:endParaRPr lang="en-US" altLang="zh-CN" sz="2400"/>
          </a:p>
          <a:p>
            <a:endParaRPr lang="en-US" altLang="zh-CN" sz="24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16</a:t>
            </a:fld>
            <a:endParaRPr lang="en-US" altLang="zh-CN" sz="1600"/>
          </a:p>
        </p:txBody>
      </p:sp>
      <p:pic>
        <p:nvPicPr>
          <p:cNvPr id="7" name="图片 6" descr="表格&#10;&#10;描述已自动生成">
            <a:extLst>
              <a:ext uri="{FF2B5EF4-FFF2-40B4-BE49-F238E27FC236}">
                <a16:creationId xmlns:a16="http://schemas.microsoft.com/office/drawing/2014/main" id="{17B8AF89-CB52-4850-9F6C-A8AEB0125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93" y="3350302"/>
            <a:ext cx="8167377" cy="3230380"/>
          </a:xfrm>
          <a:prstGeom prst="rect">
            <a:avLst/>
          </a:prstGeom>
        </p:spPr>
      </p:pic>
      <p:sp>
        <p:nvSpPr>
          <p:cNvPr id="9" name="矩形 8">
            <a:extLst>
              <a:ext uri="{FF2B5EF4-FFF2-40B4-BE49-F238E27FC236}">
                <a16:creationId xmlns:a16="http://schemas.microsoft.com/office/drawing/2014/main" id="{7D19F75A-9DA2-470E-87C6-3B28BDDFF7E7}"/>
              </a:ext>
            </a:extLst>
          </p:cNvPr>
          <p:cNvSpPr/>
          <p:nvPr/>
        </p:nvSpPr>
        <p:spPr bwMode="auto">
          <a:xfrm>
            <a:off x="2498689" y="3907580"/>
            <a:ext cx="5369098" cy="42101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5629031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Four Core RISC-V Instruction Formats</a:t>
            </a:r>
            <a:endParaRPr lang="en-US"/>
          </a:p>
        </p:txBody>
      </p:sp>
      <p:sp>
        <p:nvSpPr>
          <p:cNvPr id="3" name="Content Placeholder 2"/>
          <p:cNvSpPr>
            <a:spLocks noGrp="1"/>
          </p:cNvSpPr>
          <p:nvPr>
            <p:ph idx="1"/>
          </p:nvPr>
        </p:nvSpPr>
        <p:spPr>
          <a:xfrm>
            <a:off x="472741" y="1188814"/>
            <a:ext cx="8026682" cy="557758"/>
          </a:xfrm>
        </p:spPr>
        <p:txBody>
          <a:bodyPr/>
          <a:lstStyle/>
          <a:p>
            <a:r>
              <a:rPr lang="en-US" altLang="zh-CN" sz="2400"/>
              <a:t>https://github.com/riscv/riscv-opcodes/</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17</a:t>
            </a:fld>
            <a:endParaRPr lang="en-US" altLang="zh-CN" sz="1600"/>
          </a:p>
        </p:txBody>
      </p:sp>
      <p:pic>
        <p:nvPicPr>
          <p:cNvPr id="6" name="图片 5" descr="图形用户界面, 文本, 应用程序, 表格, 电子邮件, Excel&#10;&#10;描述已自动生成">
            <a:extLst>
              <a:ext uri="{FF2B5EF4-FFF2-40B4-BE49-F238E27FC236}">
                <a16:creationId xmlns:a16="http://schemas.microsoft.com/office/drawing/2014/main" id="{D8577D95-0D37-4A87-B241-E71F409477F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084" y="3152852"/>
            <a:ext cx="9000331" cy="2492254"/>
          </a:xfrm>
          <a:prstGeom prst="rect">
            <a:avLst/>
          </a:prstGeom>
        </p:spPr>
      </p:pic>
      <p:sp>
        <p:nvSpPr>
          <p:cNvPr id="10" name="Text Box 5">
            <a:extLst>
              <a:ext uri="{FF2B5EF4-FFF2-40B4-BE49-F238E27FC236}">
                <a16:creationId xmlns:a16="http://schemas.microsoft.com/office/drawing/2014/main" id="{BAE865B8-2650-4925-96B0-DFAF5CBE0FC7}"/>
              </a:ext>
            </a:extLst>
          </p:cNvPr>
          <p:cNvSpPr txBox="1">
            <a:spLocks noChangeArrowheads="1"/>
          </p:cNvSpPr>
          <p:nvPr/>
        </p:nvSpPr>
        <p:spPr bwMode="auto">
          <a:xfrm>
            <a:off x="-39003" y="1806601"/>
            <a:ext cx="2667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0099"/>
              </a:buClr>
              <a:buSzPct val="100000"/>
              <a:buFont typeface="Wingdings" panose="05000000000000000000" pitchFamily="2" charset="2"/>
              <a:buChar char="q"/>
              <a:defRPr sz="2000" b="1">
                <a:solidFill>
                  <a:srgbClr val="0000CC"/>
                </a:solidFill>
                <a:latin typeface="Arial" panose="020B0604020202020204" pitchFamily="34" charset="0"/>
              </a:defRPr>
            </a:lvl1pPr>
            <a:lvl2pPr marL="742950" indent="-285750">
              <a:spcBef>
                <a:spcPct val="20000"/>
              </a:spcBef>
              <a:buSzPct val="100000"/>
              <a:buChar char="–"/>
              <a:defRPr sz="2000" b="1">
                <a:solidFill>
                  <a:schemeClr val="tx1"/>
                </a:solidFill>
                <a:latin typeface="Arial" panose="020B0604020202020204" pitchFamily="34" charset="0"/>
              </a:defRPr>
            </a:lvl2pPr>
            <a:lvl3pPr marL="1143000" indent="-228600">
              <a:spcBef>
                <a:spcPct val="20000"/>
              </a:spcBef>
              <a:buSzPct val="100000"/>
              <a:buChar char="•"/>
              <a:defRPr>
                <a:solidFill>
                  <a:schemeClr val="tx1"/>
                </a:solidFill>
                <a:latin typeface="Times New Roman" panose="02020603050405020304" pitchFamily="18" charset="0"/>
              </a:defRPr>
            </a:lvl3pPr>
            <a:lvl4pPr marL="1600200" indent="-228600">
              <a:spcBef>
                <a:spcPct val="20000"/>
              </a:spcBef>
              <a:buSzPct val="100000"/>
              <a:buChar char="–"/>
              <a:defRPr>
                <a:solidFill>
                  <a:schemeClr val="tx1"/>
                </a:solidFill>
                <a:latin typeface="Times New Roman" panose="02020603050405020304" pitchFamily="18" charset="0"/>
              </a:defRPr>
            </a:lvl4pPr>
            <a:lvl5pPr marL="2057400" indent="-228600">
              <a:spcBef>
                <a:spcPct val="20000"/>
              </a:spcBef>
              <a:buSzPct val="100000"/>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1800" b="1" i="0" u="none" strike="noStrike" kern="0" cap="none" spc="0" normalizeH="0" baseline="0" noProof="0">
                <a:ln>
                  <a:noFill/>
                </a:ln>
                <a:solidFill>
                  <a:srgbClr val="0000FF"/>
                </a:solidFill>
                <a:effectLst/>
                <a:uLnTx/>
                <a:uFillTx/>
                <a:latin typeface="Arial" panose="020B0604020202020204" pitchFamily="34" charset="0"/>
              </a:rPr>
              <a:t>Additional opcode bits/immediate</a:t>
            </a:r>
          </a:p>
        </p:txBody>
      </p:sp>
      <p:cxnSp>
        <p:nvCxnSpPr>
          <p:cNvPr id="11" name="直接箭头连接符 10">
            <a:extLst>
              <a:ext uri="{FF2B5EF4-FFF2-40B4-BE49-F238E27FC236}">
                <a16:creationId xmlns:a16="http://schemas.microsoft.com/office/drawing/2014/main" id="{24934C7A-DECC-48C2-8638-6A925D13C616}"/>
              </a:ext>
            </a:extLst>
          </p:cNvPr>
          <p:cNvCxnSpPr>
            <a:cxnSpLocks/>
          </p:cNvCxnSpPr>
          <p:nvPr/>
        </p:nvCxnSpPr>
        <p:spPr bwMode="auto">
          <a:xfrm>
            <a:off x="1333500" y="2446493"/>
            <a:ext cx="0" cy="991823"/>
          </a:xfrm>
          <a:prstGeom prst="straightConnector1">
            <a:avLst/>
          </a:prstGeom>
          <a:ln w="28575">
            <a:solidFill>
              <a:srgbClr val="0000FF"/>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4" name="Text Box 5">
            <a:extLst>
              <a:ext uri="{FF2B5EF4-FFF2-40B4-BE49-F238E27FC236}">
                <a16:creationId xmlns:a16="http://schemas.microsoft.com/office/drawing/2014/main" id="{CB983C02-58DA-4766-B52A-A6B1EE65C397}"/>
              </a:ext>
            </a:extLst>
          </p:cNvPr>
          <p:cNvSpPr txBox="1">
            <a:spLocks noChangeArrowheads="1"/>
          </p:cNvSpPr>
          <p:nvPr/>
        </p:nvSpPr>
        <p:spPr bwMode="auto">
          <a:xfrm>
            <a:off x="3418585" y="1936687"/>
            <a:ext cx="2667000"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rgbClr val="000099"/>
              </a:buClr>
              <a:buSzPct val="100000"/>
              <a:buFont typeface="Wingdings" panose="05000000000000000000" pitchFamily="2" charset="2"/>
              <a:buChar char="q"/>
              <a:defRPr sz="2000" b="1">
                <a:solidFill>
                  <a:srgbClr val="0000CC"/>
                </a:solidFill>
                <a:latin typeface="Arial" panose="020B0604020202020204" pitchFamily="34" charset="0"/>
              </a:defRPr>
            </a:lvl1pPr>
            <a:lvl2pPr marL="742950" indent="-285750">
              <a:spcBef>
                <a:spcPct val="20000"/>
              </a:spcBef>
              <a:buSzPct val="100000"/>
              <a:buChar char="–"/>
              <a:defRPr sz="2000" b="1">
                <a:solidFill>
                  <a:schemeClr val="tx1"/>
                </a:solidFill>
                <a:latin typeface="Arial" panose="020B0604020202020204" pitchFamily="34" charset="0"/>
              </a:defRPr>
            </a:lvl2pPr>
            <a:lvl3pPr marL="1143000" indent="-228600">
              <a:spcBef>
                <a:spcPct val="20000"/>
              </a:spcBef>
              <a:buSzPct val="100000"/>
              <a:buChar char="•"/>
              <a:defRPr>
                <a:solidFill>
                  <a:schemeClr val="tx1"/>
                </a:solidFill>
                <a:latin typeface="Times New Roman" panose="02020603050405020304" pitchFamily="18" charset="0"/>
              </a:defRPr>
            </a:lvl3pPr>
            <a:lvl4pPr marL="1600200" indent="-228600">
              <a:spcBef>
                <a:spcPct val="20000"/>
              </a:spcBef>
              <a:buSzPct val="100000"/>
              <a:buChar char="–"/>
              <a:defRPr>
                <a:solidFill>
                  <a:schemeClr val="tx1"/>
                </a:solidFill>
                <a:latin typeface="Times New Roman" panose="02020603050405020304" pitchFamily="18" charset="0"/>
              </a:defRPr>
            </a:lvl4pPr>
            <a:lvl5pPr marL="2057400" indent="-228600">
              <a:spcBef>
                <a:spcPct val="20000"/>
              </a:spcBef>
              <a:buSzPct val="100000"/>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1800" b="1" i="0" u="none" strike="noStrike" kern="0" cap="none" spc="0" normalizeH="0" baseline="0" noProof="0">
                <a:ln>
                  <a:noFill/>
                </a:ln>
                <a:solidFill>
                  <a:srgbClr val="0000FF"/>
                </a:solidFill>
                <a:effectLst/>
                <a:uLnTx/>
                <a:uFillTx/>
                <a:latin typeface="Arial" panose="020B0604020202020204" pitchFamily="34" charset="0"/>
              </a:rPr>
              <a:t>Additional opcode bits</a:t>
            </a:r>
          </a:p>
        </p:txBody>
      </p:sp>
      <p:cxnSp>
        <p:nvCxnSpPr>
          <p:cNvPr id="15" name="直接箭头连接符 14">
            <a:extLst>
              <a:ext uri="{FF2B5EF4-FFF2-40B4-BE49-F238E27FC236}">
                <a16:creationId xmlns:a16="http://schemas.microsoft.com/office/drawing/2014/main" id="{9FC9F971-9F78-40F8-8D63-A62AAD278B94}"/>
              </a:ext>
            </a:extLst>
          </p:cNvPr>
          <p:cNvCxnSpPr>
            <a:cxnSpLocks/>
            <a:stCxn id="14" idx="2"/>
          </p:cNvCxnSpPr>
          <p:nvPr/>
        </p:nvCxnSpPr>
        <p:spPr bwMode="auto">
          <a:xfrm>
            <a:off x="4752085" y="2306019"/>
            <a:ext cx="0" cy="1132297"/>
          </a:xfrm>
          <a:prstGeom prst="straightConnector1">
            <a:avLst/>
          </a:prstGeom>
          <a:ln w="28575">
            <a:solidFill>
              <a:srgbClr val="0000FF"/>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6" name="Text Box 5">
            <a:extLst>
              <a:ext uri="{FF2B5EF4-FFF2-40B4-BE49-F238E27FC236}">
                <a16:creationId xmlns:a16="http://schemas.microsoft.com/office/drawing/2014/main" id="{28FCECF4-B283-442D-B022-54A95C7D2EA1}"/>
              </a:ext>
            </a:extLst>
          </p:cNvPr>
          <p:cNvSpPr txBox="1">
            <a:spLocks noChangeArrowheads="1"/>
          </p:cNvSpPr>
          <p:nvPr/>
        </p:nvSpPr>
        <p:spPr bwMode="auto">
          <a:xfrm>
            <a:off x="6013586" y="1800161"/>
            <a:ext cx="2667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0099"/>
              </a:buClr>
              <a:buSzPct val="100000"/>
              <a:buFont typeface="Wingdings" panose="05000000000000000000" pitchFamily="2" charset="2"/>
              <a:buChar char="q"/>
              <a:defRPr sz="2000" b="1">
                <a:solidFill>
                  <a:srgbClr val="0000CC"/>
                </a:solidFill>
                <a:latin typeface="Arial" panose="020B0604020202020204" pitchFamily="34" charset="0"/>
              </a:defRPr>
            </a:lvl1pPr>
            <a:lvl2pPr marL="742950" indent="-285750">
              <a:spcBef>
                <a:spcPct val="20000"/>
              </a:spcBef>
              <a:buSzPct val="100000"/>
              <a:buChar char="–"/>
              <a:defRPr sz="2000" b="1">
                <a:solidFill>
                  <a:schemeClr val="tx1"/>
                </a:solidFill>
                <a:latin typeface="Arial" panose="020B0604020202020204" pitchFamily="34" charset="0"/>
              </a:defRPr>
            </a:lvl2pPr>
            <a:lvl3pPr marL="1143000" indent="-228600">
              <a:spcBef>
                <a:spcPct val="20000"/>
              </a:spcBef>
              <a:buSzPct val="100000"/>
              <a:buChar char="•"/>
              <a:defRPr>
                <a:solidFill>
                  <a:schemeClr val="tx1"/>
                </a:solidFill>
                <a:latin typeface="Times New Roman" panose="02020603050405020304" pitchFamily="18" charset="0"/>
              </a:defRPr>
            </a:lvl3pPr>
            <a:lvl4pPr marL="1600200" indent="-228600">
              <a:spcBef>
                <a:spcPct val="20000"/>
              </a:spcBef>
              <a:buSzPct val="100000"/>
              <a:buChar char="–"/>
              <a:defRPr>
                <a:solidFill>
                  <a:schemeClr val="tx1"/>
                </a:solidFill>
                <a:latin typeface="Times New Roman" panose="02020603050405020304" pitchFamily="18" charset="0"/>
              </a:defRPr>
            </a:lvl4pPr>
            <a:lvl5pPr marL="2057400" indent="-228600">
              <a:spcBef>
                <a:spcPct val="20000"/>
              </a:spcBef>
              <a:buSzPct val="100000"/>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9pPr>
          </a:lstStyle>
          <a:p>
            <a:pPr marL="0" marR="0" lvl="0" indent="0" algn="ctr" defTabSz="914400" eaLnBrk="1" fontAlgn="auto" latinLnBrk="0" hangingPunct="1">
              <a:spcBef>
                <a:spcPts val="0"/>
              </a:spcBef>
              <a:spcAft>
                <a:spcPts val="0"/>
              </a:spcAft>
              <a:buClrTx/>
              <a:buSzTx/>
              <a:buFontTx/>
              <a:buNone/>
              <a:tabLst/>
              <a:defRPr/>
            </a:pPr>
            <a:r>
              <a:rPr lang="en-US" altLang="en-US" sz="1800" kern="0" baseline="0">
                <a:solidFill>
                  <a:srgbClr val="0000FF"/>
                </a:solidFill>
              </a:rPr>
              <a:t>7-bit opcode field </a:t>
            </a:r>
          </a:p>
          <a:p>
            <a:pPr marL="0" marR="0" lvl="0" indent="0" algn="ctr" defTabSz="914400" eaLnBrk="1" fontAlgn="auto" latinLnBrk="0" hangingPunct="1">
              <a:spcBef>
                <a:spcPts val="0"/>
              </a:spcBef>
              <a:spcAft>
                <a:spcPts val="0"/>
              </a:spcAft>
              <a:buClrTx/>
              <a:buSzTx/>
              <a:buFontTx/>
              <a:buNone/>
              <a:tabLst/>
              <a:defRPr/>
            </a:pPr>
            <a:r>
              <a:rPr lang="en-US" altLang="en-US" sz="1800" kern="0" baseline="0">
                <a:solidFill>
                  <a:srgbClr val="0000FF"/>
                </a:solidFill>
              </a:rPr>
              <a:t>(but low 2 bits = 11</a:t>
            </a:r>
            <a:r>
              <a:rPr lang="en-US" altLang="en-US" sz="1800" kern="0">
                <a:solidFill>
                  <a:srgbClr val="0000FF"/>
                </a:solidFill>
              </a:rPr>
              <a:t>2</a:t>
            </a:r>
            <a:r>
              <a:rPr lang="en-US" altLang="en-US" sz="1800" kern="0" baseline="0">
                <a:solidFill>
                  <a:srgbClr val="0000FF"/>
                </a:solidFill>
              </a:rPr>
              <a:t>)</a:t>
            </a:r>
            <a:endParaRPr kumimoji="0" lang="en-US" altLang="en-US" sz="1800" b="1" i="0" u="none" strike="noStrike" kern="0" cap="none" spc="0" normalizeH="0" baseline="0" noProof="0">
              <a:ln>
                <a:noFill/>
              </a:ln>
              <a:solidFill>
                <a:srgbClr val="0000FF"/>
              </a:solidFill>
              <a:effectLst/>
              <a:uLnTx/>
              <a:uFillTx/>
              <a:latin typeface="Arial" panose="020B0604020202020204" pitchFamily="34" charset="0"/>
            </a:endParaRPr>
          </a:p>
        </p:txBody>
      </p:sp>
      <p:cxnSp>
        <p:nvCxnSpPr>
          <p:cNvPr id="17" name="直接箭头连接符 16">
            <a:extLst>
              <a:ext uri="{FF2B5EF4-FFF2-40B4-BE49-F238E27FC236}">
                <a16:creationId xmlns:a16="http://schemas.microsoft.com/office/drawing/2014/main" id="{208D236F-CF78-433D-A7DC-63EE9A980218}"/>
              </a:ext>
            </a:extLst>
          </p:cNvPr>
          <p:cNvCxnSpPr>
            <a:cxnSpLocks/>
            <a:stCxn id="16" idx="2"/>
          </p:cNvCxnSpPr>
          <p:nvPr/>
        </p:nvCxnSpPr>
        <p:spPr bwMode="auto">
          <a:xfrm>
            <a:off x="7347086" y="2446492"/>
            <a:ext cx="0" cy="1040071"/>
          </a:xfrm>
          <a:prstGeom prst="straightConnector1">
            <a:avLst/>
          </a:prstGeom>
          <a:ln w="28575">
            <a:solidFill>
              <a:srgbClr val="0000FF"/>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0" name="Text Box 5">
            <a:extLst>
              <a:ext uri="{FF2B5EF4-FFF2-40B4-BE49-F238E27FC236}">
                <a16:creationId xmlns:a16="http://schemas.microsoft.com/office/drawing/2014/main" id="{2C5D9C10-8551-454A-BD4A-ECFC9BF3B194}"/>
              </a:ext>
            </a:extLst>
          </p:cNvPr>
          <p:cNvSpPr txBox="1">
            <a:spLocks noChangeArrowheads="1"/>
          </p:cNvSpPr>
          <p:nvPr/>
        </p:nvSpPr>
        <p:spPr bwMode="auto">
          <a:xfrm>
            <a:off x="1635013" y="2664266"/>
            <a:ext cx="1783572"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rgbClr val="000099"/>
              </a:buClr>
              <a:buSzPct val="100000"/>
              <a:buFont typeface="Wingdings" panose="05000000000000000000" pitchFamily="2" charset="2"/>
              <a:buChar char="q"/>
              <a:defRPr sz="2000" b="1">
                <a:solidFill>
                  <a:srgbClr val="0000CC"/>
                </a:solidFill>
                <a:latin typeface="Arial" panose="020B0604020202020204" pitchFamily="34" charset="0"/>
              </a:defRPr>
            </a:lvl1pPr>
            <a:lvl2pPr marL="742950" indent="-285750">
              <a:spcBef>
                <a:spcPct val="20000"/>
              </a:spcBef>
              <a:buSzPct val="100000"/>
              <a:buChar char="–"/>
              <a:defRPr sz="2000" b="1">
                <a:solidFill>
                  <a:schemeClr val="tx1"/>
                </a:solidFill>
                <a:latin typeface="Arial" panose="020B0604020202020204" pitchFamily="34" charset="0"/>
              </a:defRPr>
            </a:lvl2pPr>
            <a:lvl3pPr marL="1143000" indent="-228600">
              <a:spcBef>
                <a:spcPct val="20000"/>
              </a:spcBef>
              <a:buSzPct val="100000"/>
              <a:buChar char="•"/>
              <a:defRPr>
                <a:solidFill>
                  <a:schemeClr val="tx1"/>
                </a:solidFill>
                <a:latin typeface="Times New Roman" panose="02020603050405020304" pitchFamily="18" charset="0"/>
              </a:defRPr>
            </a:lvl3pPr>
            <a:lvl4pPr marL="1600200" indent="-228600">
              <a:spcBef>
                <a:spcPct val="20000"/>
              </a:spcBef>
              <a:buSzPct val="100000"/>
              <a:buChar char="–"/>
              <a:defRPr>
                <a:solidFill>
                  <a:schemeClr val="tx1"/>
                </a:solidFill>
                <a:latin typeface="Times New Roman" panose="02020603050405020304" pitchFamily="18" charset="0"/>
              </a:defRPr>
            </a:lvl4pPr>
            <a:lvl5pPr marL="2057400" indent="-228600">
              <a:spcBef>
                <a:spcPct val="20000"/>
              </a:spcBef>
              <a:buSzPct val="100000"/>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rPr>
              <a:t>Reg. Source 2</a:t>
            </a:r>
          </a:p>
        </p:txBody>
      </p:sp>
      <p:cxnSp>
        <p:nvCxnSpPr>
          <p:cNvPr id="21" name="直接箭头连接符 20">
            <a:extLst>
              <a:ext uri="{FF2B5EF4-FFF2-40B4-BE49-F238E27FC236}">
                <a16:creationId xmlns:a16="http://schemas.microsoft.com/office/drawing/2014/main" id="{F58A65CF-FBBB-4EB9-85BD-C83D3F9A4D7C}"/>
              </a:ext>
            </a:extLst>
          </p:cNvPr>
          <p:cNvCxnSpPr>
            <a:cxnSpLocks/>
            <a:stCxn id="20" idx="2"/>
          </p:cNvCxnSpPr>
          <p:nvPr/>
        </p:nvCxnSpPr>
        <p:spPr bwMode="auto">
          <a:xfrm>
            <a:off x="2526799" y="3002820"/>
            <a:ext cx="0" cy="435496"/>
          </a:xfrm>
          <a:prstGeom prst="straightConnector1">
            <a:avLst/>
          </a:prstGeom>
          <a:ln w="28575">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6" name="Text Box 5">
            <a:extLst>
              <a:ext uri="{FF2B5EF4-FFF2-40B4-BE49-F238E27FC236}">
                <a16:creationId xmlns:a16="http://schemas.microsoft.com/office/drawing/2014/main" id="{B425DAE4-0284-4ADF-81DC-C98430B310C6}"/>
              </a:ext>
            </a:extLst>
          </p:cNvPr>
          <p:cNvSpPr txBox="1">
            <a:spLocks noChangeArrowheads="1"/>
          </p:cNvSpPr>
          <p:nvPr/>
        </p:nvSpPr>
        <p:spPr bwMode="auto">
          <a:xfrm>
            <a:off x="3127766" y="2664266"/>
            <a:ext cx="1783572"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rgbClr val="000099"/>
              </a:buClr>
              <a:buSzPct val="100000"/>
              <a:buFont typeface="Wingdings" panose="05000000000000000000" pitchFamily="2" charset="2"/>
              <a:buChar char="q"/>
              <a:defRPr sz="2000" b="1">
                <a:solidFill>
                  <a:srgbClr val="0000CC"/>
                </a:solidFill>
                <a:latin typeface="Arial" panose="020B0604020202020204" pitchFamily="34" charset="0"/>
              </a:defRPr>
            </a:lvl1pPr>
            <a:lvl2pPr marL="742950" indent="-285750">
              <a:spcBef>
                <a:spcPct val="20000"/>
              </a:spcBef>
              <a:buSzPct val="100000"/>
              <a:buChar char="–"/>
              <a:defRPr sz="2000" b="1">
                <a:solidFill>
                  <a:schemeClr val="tx1"/>
                </a:solidFill>
                <a:latin typeface="Arial" panose="020B0604020202020204" pitchFamily="34" charset="0"/>
              </a:defRPr>
            </a:lvl2pPr>
            <a:lvl3pPr marL="1143000" indent="-228600">
              <a:spcBef>
                <a:spcPct val="20000"/>
              </a:spcBef>
              <a:buSzPct val="100000"/>
              <a:buChar char="•"/>
              <a:defRPr>
                <a:solidFill>
                  <a:schemeClr val="tx1"/>
                </a:solidFill>
                <a:latin typeface="Times New Roman" panose="02020603050405020304" pitchFamily="18" charset="0"/>
              </a:defRPr>
            </a:lvl3pPr>
            <a:lvl4pPr marL="1600200" indent="-228600">
              <a:spcBef>
                <a:spcPct val="20000"/>
              </a:spcBef>
              <a:buSzPct val="100000"/>
              <a:buChar char="–"/>
              <a:defRPr>
                <a:solidFill>
                  <a:schemeClr val="tx1"/>
                </a:solidFill>
                <a:latin typeface="Times New Roman" panose="02020603050405020304" pitchFamily="18" charset="0"/>
              </a:defRPr>
            </a:lvl4pPr>
            <a:lvl5pPr marL="2057400" indent="-228600">
              <a:spcBef>
                <a:spcPct val="20000"/>
              </a:spcBef>
              <a:buSzPct val="100000"/>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rPr>
              <a:t>Reg. Source 1</a:t>
            </a:r>
          </a:p>
        </p:txBody>
      </p:sp>
      <p:cxnSp>
        <p:nvCxnSpPr>
          <p:cNvPr id="27" name="直接箭头连接符 26">
            <a:extLst>
              <a:ext uri="{FF2B5EF4-FFF2-40B4-BE49-F238E27FC236}">
                <a16:creationId xmlns:a16="http://schemas.microsoft.com/office/drawing/2014/main" id="{5BCC745C-A9A5-454F-92F5-C73188413225}"/>
              </a:ext>
            </a:extLst>
          </p:cNvPr>
          <p:cNvCxnSpPr>
            <a:cxnSpLocks/>
            <a:stCxn id="26" idx="2"/>
          </p:cNvCxnSpPr>
          <p:nvPr/>
        </p:nvCxnSpPr>
        <p:spPr bwMode="auto">
          <a:xfrm>
            <a:off x="4019552" y="3002820"/>
            <a:ext cx="0" cy="435496"/>
          </a:xfrm>
          <a:prstGeom prst="straightConnector1">
            <a:avLst/>
          </a:prstGeom>
          <a:ln w="28575">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31" name="Text Box 5">
            <a:extLst>
              <a:ext uri="{FF2B5EF4-FFF2-40B4-BE49-F238E27FC236}">
                <a16:creationId xmlns:a16="http://schemas.microsoft.com/office/drawing/2014/main" id="{243D2229-77D4-415E-B0E6-B96180E90D1E}"/>
              </a:ext>
            </a:extLst>
          </p:cNvPr>
          <p:cNvSpPr txBox="1">
            <a:spLocks noChangeArrowheads="1"/>
          </p:cNvSpPr>
          <p:nvPr/>
        </p:nvSpPr>
        <p:spPr bwMode="auto">
          <a:xfrm>
            <a:off x="4906632" y="2673824"/>
            <a:ext cx="1830491"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rgbClr val="000099"/>
              </a:buClr>
              <a:buSzPct val="100000"/>
              <a:buFont typeface="Wingdings" panose="05000000000000000000" pitchFamily="2" charset="2"/>
              <a:buChar char="q"/>
              <a:defRPr sz="2000" b="1">
                <a:solidFill>
                  <a:srgbClr val="0000CC"/>
                </a:solidFill>
                <a:latin typeface="Arial" panose="020B0604020202020204" pitchFamily="34" charset="0"/>
              </a:defRPr>
            </a:lvl1pPr>
            <a:lvl2pPr marL="742950" indent="-285750">
              <a:spcBef>
                <a:spcPct val="20000"/>
              </a:spcBef>
              <a:buSzPct val="100000"/>
              <a:buChar char="–"/>
              <a:defRPr sz="2000" b="1">
                <a:solidFill>
                  <a:schemeClr val="tx1"/>
                </a:solidFill>
                <a:latin typeface="Arial" panose="020B0604020202020204" pitchFamily="34" charset="0"/>
              </a:defRPr>
            </a:lvl2pPr>
            <a:lvl3pPr marL="1143000" indent="-228600">
              <a:spcBef>
                <a:spcPct val="20000"/>
              </a:spcBef>
              <a:buSzPct val="100000"/>
              <a:buChar char="•"/>
              <a:defRPr>
                <a:solidFill>
                  <a:schemeClr val="tx1"/>
                </a:solidFill>
                <a:latin typeface="Times New Roman" panose="02020603050405020304" pitchFamily="18" charset="0"/>
              </a:defRPr>
            </a:lvl3pPr>
            <a:lvl4pPr marL="1600200" indent="-228600">
              <a:spcBef>
                <a:spcPct val="20000"/>
              </a:spcBef>
              <a:buSzPct val="100000"/>
              <a:buChar char="–"/>
              <a:defRPr>
                <a:solidFill>
                  <a:schemeClr val="tx1"/>
                </a:solidFill>
                <a:latin typeface="Times New Roman" panose="02020603050405020304" pitchFamily="18" charset="0"/>
              </a:defRPr>
            </a:lvl4pPr>
            <a:lvl5pPr marL="2057400" indent="-228600">
              <a:spcBef>
                <a:spcPct val="20000"/>
              </a:spcBef>
              <a:buSzPct val="100000"/>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rPr>
              <a:t>Destination Reg. </a:t>
            </a:r>
          </a:p>
        </p:txBody>
      </p:sp>
      <p:cxnSp>
        <p:nvCxnSpPr>
          <p:cNvPr id="32" name="直接箭头连接符 31">
            <a:extLst>
              <a:ext uri="{FF2B5EF4-FFF2-40B4-BE49-F238E27FC236}">
                <a16:creationId xmlns:a16="http://schemas.microsoft.com/office/drawing/2014/main" id="{06B0F5B1-BEE4-4BDE-A9CB-A580ED701A3B}"/>
              </a:ext>
            </a:extLst>
          </p:cNvPr>
          <p:cNvCxnSpPr>
            <a:cxnSpLocks/>
            <a:stCxn id="31" idx="2"/>
          </p:cNvCxnSpPr>
          <p:nvPr/>
        </p:nvCxnSpPr>
        <p:spPr bwMode="auto">
          <a:xfrm>
            <a:off x="5821878" y="3012378"/>
            <a:ext cx="0" cy="474185"/>
          </a:xfrm>
          <a:prstGeom prst="straightConnector1">
            <a:avLst/>
          </a:prstGeom>
          <a:ln w="28575">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40" name="Text Box 5">
            <a:extLst>
              <a:ext uri="{FF2B5EF4-FFF2-40B4-BE49-F238E27FC236}">
                <a16:creationId xmlns:a16="http://schemas.microsoft.com/office/drawing/2014/main" id="{549D07BF-E472-44CD-9557-3CF278023F2F}"/>
              </a:ext>
            </a:extLst>
          </p:cNvPr>
          <p:cNvSpPr txBox="1">
            <a:spLocks noChangeArrowheads="1"/>
          </p:cNvSpPr>
          <p:nvPr/>
        </p:nvSpPr>
        <p:spPr bwMode="auto">
          <a:xfrm>
            <a:off x="306184" y="5928798"/>
            <a:ext cx="8105513"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rgbClr val="000099"/>
              </a:buClr>
              <a:buSzPct val="100000"/>
              <a:buFont typeface="Wingdings" panose="05000000000000000000" pitchFamily="2" charset="2"/>
              <a:buChar char="q"/>
              <a:defRPr sz="2000" b="1">
                <a:solidFill>
                  <a:srgbClr val="0000CC"/>
                </a:solidFill>
                <a:latin typeface="Arial" panose="020B0604020202020204" pitchFamily="34" charset="0"/>
              </a:defRPr>
            </a:lvl1pPr>
            <a:lvl2pPr marL="742950" indent="-285750">
              <a:spcBef>
                <a:spcPct val="20000"/>
              </a:spcBef>
              <a:buSzPct val="100000"/>
              <a:buChar char="–"/>
              <a:defRPr sz="2000" b="1">
                <a:solidFill>
                  <a:schemeClr val="tx1"/>
                </a:solidFill>
                <a:latin typeface="Arial" panose="020B0604020202020204" pitchFamily="34" charset="0"/>
              </a:defRPr>
            </a:lvl2pPr>
            <a:lvl3pPr marL="1143000" indent="-228600">
              <a:spcBef>
                <a:spcPct val="20000"/>
              </a:spcBef>
              <a:buSzPct val="100000"/>
              <a:buChar char="•"/>
              <a:defRPr>
                <a:solidFill>
                  <a:schemeClr val="tx1"/>
                </a:solidFill>
                <a:latin typeface="Times New Roman" panose="02020603050405020304" pitchFamily="18" charset="0"/>
              </a:defRPr>
            </a:lvl3pPr>
            <a:lvl4pPr marL="1600200" indent="-228600">
              <a:spcBef>
                <a:spcPct val="20000"/>
              </a:spcBef>
              <a:buSzPct val="100000"/>
              <a:buChar char="–"/>
              <a:defRPr>
                <a:solidFill>
                  <a:schemeClr val="tx1"/>
                </a:solidFill>
                <a:latin typeface="Times New Roman" panose="02020603050405020304" pitchFamily="18" charset="0"/>
              </a:defRPr>
            </a:lvl4pPr>
            <a:lvl5pPr marL="2057400" indent="-228600">
              <a:spcBef>
                <a:spcPct val="20000"/>
              </a:spcBef>
              <a:buSzPct val="100000"/>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chemeClr val="tx1"/>
                </a:solidFill>
                <a:effectLst/>
                <a:uLnTx/>
                <a:uFillTx/>
                <a:latin typeface="+mn-lt"/>
              </a:rPr>
              <a:t>Aligned on a four-byte boundary in memory. There are variants!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chemeClr val="tx1"/>
                </a:solidFill>
                <a:effectLst/>
                <a:uLnTx/>
                <a:uFillTx/>
                <a:latin typeface="+mn-lt"/>
              </a:rPr>
              <a:t>Sign bit of </a:t>
            </a:r>
            <a:r>
              <a:rPr kumimoji="0" lang="en-US" altLang="zh-CN" sz="1800" b="1" i="0" u="none" strike="noStrike" kern="0" cap="none" spc="0" normalizeH="0" baseline="0" noProof="0" err="1">
                <a:ln>
                  <a:noFill/>
                </a:ln>
                <a:solidFill>
                  <a:schemeClr val="tx1"/>
                </a:solidFill>
                <a:effectLst/>
                <a:uLnTx/>
                <a:uFillTx/>
                <a:latin typeface="+mn-lt"/>
              </a:rPr>
              <a:t>immediates</a:t>
            </a:r>
            <a:r>
              <a:rPr kumimoji="0" lang="en-US" altLang="zh-CN" sz="1800" b="1" i="0" u="none" strike="noStrike" kern="0" cap="none" spc="0" normalizeH="0" baseline="0" noProof="0">
                <a:ln>
                  <a:noFill/>
                </a:ln>
                <a:solidFill>
                  <a:schemeClr val="tx1"/>
                </a:solidFill>
                <a:effectLst/>
                <a:uLnTx/>
                <a:uFillTx/>
                <a:latin typeface="+mn-lt"/>
              </a:rPr>
              <a:t> always on bit 31 of instruction. Register fields never move.</a:t>
            </a:r>
          </a:p>
        </p:txBody>
      </p:sp>
    </p:spTree>
    <p:extLst>
      <p:ext uri="{BB962C8B-B14F-4D97-AF65-F5344CB8AC3E}">
        <p14:creationId xmlns:p14="http://schemas.microsoft.com/office/powerpoint/2010/main" val="82783516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Immediate Encoding Variants</a:t>
            </a:r>
            <a:endParaRPr lang="en-US"/>
          </a:p>
        </p:txBody>
      </p:sp>
      <p:sp>
        <p:nvSpPr>
          <p:cNvPr id="3" name="Content Placeholder 2"/>
          <p:cNvSpPr>
            <a:spLocks noGrp="1"/>
          </p:cNvSpPr>
          <p:nvPr>
            <p:ph idx="1"/>
          </p:nvPr>
        </p:nvSpPr>
        <p:spPr>
          <a:xfrm>
            <a:off x="472740" y="3861532"/>
            <a:ext cx="8378465" cy="2769514"/>
          </a:xfrm>
        </p:spPr>
        <p:txBody>
          <a:bodyPr/>
          <a:lstStyle/>
          <a:p>
            <a:r>
              <a:rPr lang="en-US" altLang="zh-CN" sz="2000"/>
              <a:t>S-type vs. B-type</a:t>
            </a:r>
          </a:p>
          <a:p>
            <a:pPr lvl="1"/>
            <a:r>
              <a:rPr lang="en-US" altLang="zh-CN" sz="1600"/>
              <a:t>The 12-bit immediate field is used to encode branch offsets in multiples of 2 in the B format. Instead of shifting all bits in the instruction-encoded immediate left by one in hardware as is conventionally done, the middle bits (</a:t>
            </a:r>
            <a:r>
              <a:rPr lang="en-US" altLang="zh-CN" sz="1600" err="1"/>
              <a:t>imm</a:t>
            </a:r>
            <a:r>
              <a:rPr lang="en-US" altLang="zh-CN" sz="1600"/>
              <a:t>[10:1]) and sign bit stay in fixed positions, while the lowest bit in S format (</a:t>
            </a:r>
            <a:r>
              <a:rPr lang="en-US" altLang="zh-CN" sz="1600" err="1"/>
              <a:t>inst</a:t>
            </a:r>
            <a:r>
              <a:rPr lang="en-US" altLang="zh-CN" sz="1600"/>
              <a:t>[7]) encodes a high-order bit in B format.</a:t>
            </a:r>
          </a:p>
          <a:p>
            <a:r>
              <a:rPr lang="en-US" altLang="zh-CN" sz="2000"/>
              <a:t>U-type vs. J-type</a:t>
            </a:r>
          </a:p>
          <a:p>
            <a:pPr lvl="1"/>
            <a:r>
              <a:rPr lang="en-US" altLang="zh-CN" sz="1600"/>
              <a:t>Similarly, the 20-bit immediate is shifted left by 12 bits to form U </a:t>
            </a:r>
            <a:r>
              <a:rPr lang="en-US" altLang="zh-CN" sz="1600" err="1"/>
              <a:t>immediates</a:t>
            </a:r>
            <a:r>
              <a:rPr lang="en-US" altLang="zh-CN" sz="1600"/>
              <a:t> and by 1 bit to form J </a:t>
            </a:r>
            <a:r>
              <a:rPr lang="en-US" altLang="zh-CN" sz="1600" err="1"/>
              <a:t>immediates</a:t>
            </a:r>
            <a:r>
              <a:rPr lang="en-US" altLang="zh-CN" sz="1600"/>
              <a:t>. The location of instruction bits in the U and J format </a:t>
            </a:r>
            <a:r>
              <a:rPr lang="en-US" altLang="zh-CN" sz="1600" err="1"/>
              <a:t>immediates</a:t>
            </a:r>
            <a:r>
              <a:rPr lang="en-US" altLang="zh-CN" sz="1600"/>
              <a:t> is chosen to maximize overlap with the other formats and with each other.</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18</a:t>
            </a:fld>
            <a:endParaRPr lang="en-US" altLang="zh-CN" sz="1600"/>
          </a:p>
        </p:txBody>
      </p:sp>
      <p:pic>
        <p:nvPicPr>
          <p:cNvPr id="7" name="图片 6" descr="图形用户界面, 应用程序, 表格, Excel&#10;&#10;描述已自动生成">
            <a:extLst>
              <a:ext uri="{FF2B5EF4-FFF2-40B4-BE49-F238E27FC236}">
                <a16:creationId xmlns:a16="http://schemas.microsoft.com/office/drawing/2014/main" id="{9BCC8AD3-FF97-47F3-830C-DDDE254CDCB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3994" y="1270559"/>
            <a:ext cx="7996011" cy="2673223"/>
          </a:xfrm>
          <a:prstGeom prst="rect">
            <a:avLst/>
          </a:prstGeom>
        </p:spPr>
      </p:pic>
      <p:sp>
        <p:nvSpPr>
          <p:cNvPr id="23" name="矩形 22">
            <a:extLst>
              <a:ext uri="{FF2B5EF4-FFF2-40B4-BE49-F238E27FC236}">
                <a16:creationId xmlns:a16="http://schemas.microsoft.com/office/drawing/2014/main" id="{FCBF2C9E-B3FA-4DA6-BCF1-B75B1AD957C8}"/>
              </a:ext>
            </a:extLst>
          </p:cNvPr>
          <p:cNvSpPr/>
          <p:nvPr/>
        </p:nvSpPr>
        <p:spPr bwMode="auto">
          <a:xfrm>
            <a:off x="545995" y="3153779"/>
            <a:ext cx="7996010" cy="72748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24" name="矩形 23">
            <a:extLst>
              <a:ext uri="{FF2B5EF4-FFF2-40B4-BE49-F238E27FC236}">
                <a16:creationId xmlns:a16="http://schemas.microsoft.com/office/drawing/2014/main" id="{A64C7C71-053A-41C2-A0EA-DCD82DFB7589}"/>
              </a:ext>
            </a:extLst>
          </p:cNvPr>
          <p:cNvSpPr/>
          <p:nvPr/>
        </p:nvSpPr>
        <p:spPr bwMode="auto">
          <a:xfrm>
            <a:off x="533938" y="2306266"/>
            <a:ext cx="7996010" cy="72748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407401959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Immediate Encoding Variants</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19</a:t>
            </a:fld>
            <a:endParaRPr lang="en-US" altLang="zh-CN" sz="1600"/>
          </a:p>
        </p:txBody>
      </p:sp>
      <p:pic>
        <p:nvPicPr>
          <p:cNvPr id="6" name="图片 5" descr="图形用户界面, 文本, 应用程序, 表格, 电子邮件, Excel&#10;&#10;描述已自动生成">
            <a:extLst>
              <a:ext uri="{FF2B5EF4-FFF2-40B4-BE49-F238E27FC236}">
                <a16:creationId xmlns:a16="http://schemas.microsoft.com/office/drawing/2014/main" id="{A7129A15-42BC-4BD5-8DC8-AF003103D3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201" y="4373849"/>
            <a:ext cx="7653597" cy="2312701"/>
          </a:xfrm>
          <a:prstGeom prst="rect">
            <a:avLst/>
          </a:prstGeom>
        </p:spPr>
      </p:pic>
      <p:pic>
        <p:nvPicPr>
          <p:cNvPr id="7" name="图片 6" descr="图形用户界面, 应用程序, 表格, Excel&#10;&#10;描述已自动生成">
            <a:extLst>
              <a:ext uri="{FF2B5EF4-FFF2-40B4-BE49-F238E27FC236}">
                <a16:creationId xmlns:a16="http://schemas.microsoft.com/office/drawing/2014/main" id="{42C15E53-7AC4-40A1-AB30-5BB9DF34A72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9109" y="1252509"/>
            <a:ext cx="7385782" cy="2469212"/>
          </a:xfrm>
          <a:prstGeom prst="rect">
            <a:avLst/>
          </a:prstGeom>
        </p:spPr>
      </p:pic>
      <p:sp>
        <p:nvSpPr>
          <p:cNvPr id="8" name="箭头: 下 7">
            <a:extLst>
              <a:ext uri="{FF2B5EF4-FFF2-40B4-BE49-F238E27FC236}">
                <a16:creationId xmlns:a16="http://schemas.microsoft.com/office/drawing/2014/main" id="{2EA10077-7E69-4559-93D0-374C67B0EE02}"/>
              </a:ext>
            </a:extLst>
          </p:cNvPr>
          <p:cNvSpPr/>
          <p:nvPr/>
        </p:nvSpPr>
        <p:spPr bwMode="auto">
          <a:xfrm>
            <a:off x="4224029" y="3809320"/>
            <a:ext cx="269823" cy="352269"/>
          </a:xfrm>
          <a:prstGeom prst="downArrow">
            <a:avLst/>
          </a:prstGeom>
          <a:solidFill>
            <a:srgbClr val="0000FF"/>
          </a:solidFill>
          <a:ln w="158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9" name="矩形 8">
            <a:extLst>
              <a:ext uri="{FF2B5EF4-FFF2-40B4-BE49-F238E27FC236}">
                <a16:creationId xmlns:a16="http://schemas.microsoft.com/office/drawing/2014/main" id="{4217B661-0A00-40A1-91A6-84F8F85382B2}"/>
              </a:ext>
            </a:extLst>
          </p:cNvPr>
          <p:cNvSpPr/>
          <p:nvPr/>
        </p:nvSpPr>
        <p:spPr bwMode="auto">
          <a:xfrm>
            <a:off x="876350" y="2542706"/>
            <a:ext cx="7368791" cy="3429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10" name="矩形 9">
            <a:extLst>
              <a:ext uri="{FF2B5EF4-FFF2-40B4-BE49-F238E27FC236}">
                <a16:creationId xmlns:a16="http://schemas.microsoft.com/office/drawing/2014/main" id="{BFC3BF99-6547-4CD2-BD3D-B10E581D10EE}"/>
              </a:ext>
            </a:extLst>
          </p:cNvPr>
          <p:cNvSpPr/>
          <p:nvPr/>
        </p:nvSpPr>
        <p:spPr bwMode="auto">
          <a:xfrm>
            <a:off x="745201" y="5428079"/>
            <a:ext cx="7653597" cy="3429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373745497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9DA74013-E518-4560-A30E-31EF11EDC80A}"/>
              </a:ext>
            </a:extLst>
          </p:cNvPr>
          <p:cNvSpPr txBox="1">
            <a:spLocks noChangeArrowheads="1"/>
          </p:cNvSpPr>
          <p:nvPr/>
        </p:nvSpPr>
        <p:spPr bwMode="auto">
          <a:xfrm>
            <a:off x="527343" y="1242444"/>
            <a:ext cx="8017049" cy="5393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400" b="1" kern="0" baseline="0">
                <a:ea typeface="宋体" panose="02010600030101010101" pitchFamily="2" charset="-122"/>
              </a:rPr>
              <a:t>Many images and resources used in this lecture are collected from the Internet, and they are used only for the educational purpose. The copyright belong to the original owners, respectively. </a:t>
            </a:r>
          </a:p>
          <a:p>
            <a:pPr>
              <a:lnSpc>
                <a:spcPct val="90000"/>
              </a:lnSpc>
            </a:pPr>
            <a:endParaRPr lang="en-US" altLang="zh-CN" sz="2400" b="1" kern="0" baseline="0">
              <a:ea typeface="宋体" panose="02010600030101010101" pitchFamily="2" charset="-122"/>
            </a:endParaRPr>
          </a:p>
          <a:p>
            <a:pPr>
              <a:lnSpc>
                <a:spcPct val="90000"/>
              </a:lnSpc>
            </a:pPr>
            <a:r>
              <a:rPr lang="en-US" altLang="zh-CN" sz="2400" b="1" kern="0" baseline="0">
                <a:ea typeface="宋体" panose="02010600030101010101" pitchFamily="2" charset="-122"/>
              </a:rPr>
              <a:t>Part of slides credit to</a:t>
            </a:r>
          </a:p>
          <a:p>
            <a:pPr lvl="1">
              <a:lnSpc>
                <a:spcPct val="90000"/>
              </a:lnSpc>
            </a:pPr>
            <a:r>
              <a:rPr lang="en-US" altLang="zh-CN" sz="1600" b="1" kern="0" baseline="0">
                <a:ea typeface="宋体" panose="02010600030101010101" pitchFamily="2" charset="-122"/>
              </a:rPr>
              <a:t>David A. Patterson and John L. Hennessy. Computer Organization and Design RISC-V Edition: The Hardware Software Interface, 1</a:t>
            </a:r>
            <a:r>
              <a:rPr lang="en-US" altLang="zh-CN" sz="1600" b="1" kern="0" baseline="30000">
                <a:ea typeface="宋体" panose="02010600030101010101" pitchFamily="2" charset="-122"/>
              </a:rPr>
              <a:t>st</a:t>
            </a:r>
            <a:r>
              <a:rPr lang="en-US" altLang="zh-CN" sz="1600" b="1" kern="0" baseline="0">
                <a:ea typeface="宋体" panose="02010600030101010101" pitchFamily="2" charset="-122"/>
              </a:rPr>
              <a:t> Edition.</a:t>
            </a:r>
          </a:p>
          <a:p>
            <a:pPr lvl="1">
              <a:lnSpc>
                <a:spcPct val="90000"/>
              </a:lnSpc>
            </a:pPr>
            <a:r>
              <a:rPr lang="en-US" altLang="zh-CN" sz="1600" b="1" kern="0" baseline="0">
                <a:ea typeface="宋体" panose="02010600030101010101" pitchFamily="2" charset="-122"/>
              </a:rPr>
              <a:t>John L. Hennessy and David A. Patterson. Computer Architecture: A Quantitative Approach, 6</a:t>
            </a:r>
            <a:r>
              <a:rPr lang="en-US" altLang="zh-CN" sz="1600" b="1" kern="0" baseline="30000">
                <a:ea typeface="宋体" panose="02010600030101010101" pitchFamily="2" charset="-122"/>
              </a:rPr>
              <a:t>th</a:t>
            </a:r>
            <a:r>
              <a:rPr lang="en-US" altLang="zh-CN" sz="1600" b="1" kern="0" baseline="0">
                <a:ea typeface="宋体" panose="02010600030101010101" pitchFamily="2" charset="-122"/>
              </a:rPr>
              <a:t> Edition.</a:t>
            </a:r>
          </a:p>
          <a:p>
            <a:pPr lvl="1">
              <a:lnSpc>
                <a:spcPct val="90000"/>
              </a:lnSpc>
            </a:pPr>
            <a:r>
              <a:rPr lang="en-US" altLang="zh-CN" sz="1600" b="1" kern="0" baseline="0">
                <a:ea typeface="宋体" panose="02010600030101010101" pitchFamily="2" charset="-122"/>
              </a:rPr>
              <a:t>Andrew Waterman and David A. Patterson.</a:t>
            </a:r>
            <a:r>
              <a:rPr lang="zh-CN" altLang="en-US" sz="1600" b="1" kern="0" baseline="0">
                <a:ea typeface="宋体" panose="02010600030101010101" pitchFamily="2" charset="-122"/>
              </a:rPr>
              <a:t> </a:t>
            </a:r>
            <a:r>
              <a:rPr lang="en-US" altLang="zh-CN" sz="1600" b="1" kern="0" baseline="0">
                <a:ea typeface="宋体" panose="02010600030101010101" pitchFamily="2" charset="-122"/>
              </a:rPr>
              <a:t>The RISC-V Reader: An Open Architecture Atlas.</a:t>
            </a:r>
          </a:p>
          <a:p>
            <a:pPr lvl="1">
              <a:lnSpc>
                <a:spcPct val="90000"/>
              </a:lnSpc>
            </a:pPr>
            <a:r>
              <a:rPr lang="en-US" altLang="zh-CN" sz="1600" b="1" kern="0" baseline="0">
                <a:ea typeface="宋体" panose="02010600030101010101" pitchFamily="2" charset="-122"/>
              </a:rPr>
              <a:t>CSCE 513, Prof. </a:t>
            </a:r>
            <a:r>
              <a:rPr lang="en-US" altLang="zh-CN" sz="1600" b="1" kern="0" baseline="0" err="1">
                <a:ea typeface="宋体" panose="02010600030101010101" pitchFamily="2" charset="-122"/>
              </a:rPr>
              <a:t>Yonghong</a:t>
            </a:r>
            <a:r>
              <a:rPr lang="en-US" altLang="zh-CN" sz="1600" b="1" kern="0" baseline="0">
                <a:ea typeface="宋体" panose="02010600030101010101" pitchFamily="2" charset="-122"/>
              </a:rPr>
              <a:t> Yan @ University of North Carolina at Charlotte</a:t>
            </a:r>
          </a:p>
          <a:p>
            <a:pPr lvl="1">
              <a:lnSpc>
                <a:spcPct val="90000"/>
              </a:lnSpc>
            </a:pPr>
            <a:r>
              <a:rPr lang="en-US" altLang="zh-CN" sz="1600" b="1" kern="0" baseline="0">
                <a:ea typeface="宋体" panose="02010600030101010101" pitchFamily="2" charset="-122"/>
              </a:rPr>
              <a:t>CENG3420, Bei Yu @ The Chinese University of Hong Kong</a:t>
            </a:r>
          </a:p>
          <a:p>
            <a:pPr lvl="1">
              <a:lnSpc>
                <a:spcPct val="90000"/>
              </a:lnSpc>
            </a:pPr>
            <a:r>
              <a:rPr lang="en-US" altLang="zh-CN" sz="1600" b="1" kern="0" baseline="0">
                <a:ea typeface="宋体" panose="02010600030101010101" pitchFamily="2" charset="-122"/>
              </a:rPr>
              <a:t>CS 3410, Prof. Hakim Weatherspoon @ Cornell University</a:t>
            </a:r>
          </a:p>
          <a:p>
            <a:pPr lvl="1">
              <a:lnSpc>
                <a:spcPct val="90000"/>
              </a:lnSpc>
            </a:pPr>
            <a:r>
              <a:rPr lang="en-US" altLang="zh-CN" sz="1600" b="1" kern="0" baseline="0">
                <a:ea typeface="宋体" panose="02010600030101010101" pitchFamily="2" charset="-122"/>
              </a:rPr>
              <a:t>CS 162, Prof. Sam Kumar @ UC Berkeley</a:t>
            </a:r>
          </a:p>
          <a:p>
            <a:pPr lvl="1">
              <a:lnSpc>
                <a:spcPct val="90000"/>
              </a:lnSpc>
            </a:pPr>
            <a:r>
              <a:rPr lang="en-US" altLang="zh-CN" sz="1600" b="1" kern="0" baseline="0" err="1">
                <a:ea typeface="宋体" panose="02010600030101010101" pitchFamily="2" charset="-122"/>
              </a:rPr>
              <a:t>CSc</a:t>
            </a:r>
            <a:r>
              <a:rPr lang="en-US" altLang="zh-CN" sz="1600" b="1" kern="0" baseline="0">
                <a:ea typeface="宋体" panose="02010600030101010101" pitchFamily="2" charset="-122"/>
              </a:rPr>
              <a:t> 453, Prof. </a:t>
            </a:r>
            <a:r>
              <a:rPr lang="en-US" altLang="zh-CN" sz="1600" b="1" kern="0" baseline="0" err="1">
                <a:ea typeface="宋体" panose="02010600030101010101" pitchFamily="2" charset="-122"/>
              </a:rPr>
              <a:t>Saumya</a:t>
            </a:r>
            <a:r>
              <a:rPr lang="en-US" altLang="zh-CN" sz="1600" b="1" kern="0" baseline="0">
                <a:ea typeface="宋体" panose="02010600030101010101" pitchFamily="2" charset="-122"/>
              </a:rPr>
              <a:t> </a:t>
            </a:r>
            <a:r>
              <a:rPr lang="en-US" altLang="zh-CN" sz="1600" b="1" kern="0" baseline="0" err="1">
                <a:ea typeface="宋体" panose="02010600030101010101" pitchFamily="2" charset="-122"/>
              </a:rPr>
              <a:t>Debray</a:t>
            </a:r>
            <a:r>
              <a:rPr lang="en-US" altLang="zh-CN" sz="1600" b="1" kern="0" baseline="0">
                <a:ea typeface="宋体" panose="02010600030101010101" pitchFamily="2" charset="-122"/>
              </a:rPr>
              <a:t> @ University of Arizona</a:t>
            </a:r>
          </a:p>
          <a:p>
            <a:pPr marL="0" indent="0">
              <a:lnSpc>
                <a:spcPct val="90000"/>
              </a:lnSpc>
              <a:buNone/>
            </a:pPr>
            <a:endParaRPr lang="en-US" altLang="zh-CN" sz="2400" b="1" kern="0" baseline="0">
              <a:ea typeface="宋体" panose="02010600030101010101" pitchFamily="2" charset="-122"/>
            </a:endParaRPr>
          </a:p>
        </p:txBody>
      </p:sp>
      <p:sp>
        <p:nvSpPr>
          <p:cNvPr id="7" name="Rectangle 4">
            <a:extLst>
              <a:ext uri="{FF2B5EF4-FFF2-40B4-BE49-F238E27FC236}">
                <a16:creationId xmlns:a16="http://schemas.microsoft.com/office/drawing/2014/main" id="{61613075-73BA-4468-B5E1-05BA35F281E1}"/>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a:latin typeface="Arial" panose="020B0604020202020204" pitchFamily="34" charset="0"/>
                <a:ea typeface="宋体" panose="02010600030101010101" pitchFamily="2" charset="-122"/>
                <a:cs typeface="Arial" panose="020B0604020202020204" pitchFamily="34" charset="0"/>
              </a:rPr>
              <a:t>Disclaimer</a:t>
            </a:r>
          </a:p>
        </p:txBody>
      </p:sp>
      <p:sp>
        <p:nvSpPr>
          <p:cNvPr id="5" name="灯片编号占位符 3">
            <a:extLst>
              <a:ext uri="{FF2B5EF4-FFF2-40B4-BE49-F238E27FC236}">
                <a16:creationId xmlns:a16="http://schemas.microsoft.com/office/drawing/2014/main" id="{4C2DB341-1DD7-4E37-AC38-4C798DBFE3F6}"/>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2</a:t>
            </a:fld>
            <a:endParaRPr lang="en-US" altLang="zh-CN" sz="1600"/>
          </a:p>
        </p:txBody>
      </p:sp>
    </p:spTree>
    <p:extLst>
      <p:ext uri="{BB962C8B-B14F-4D97-AF65-F5344CB8AC3E}">
        <p14:creationId xmlns:p14="http://schemas.microsoft.com/office/powerpoint/2010/main" val="242607047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RISC-V Encoding Summary</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20</a:t>
            </a:fld>
            <a:endParaRPr lang="en-US" altLang="zh-CN" sz="1600"/>
          </a:p>
        </p:txBody>
      </p:sp>
      <p:graphicFrame>
        <p:nvGraphicFramePr>
          <p:cNvPr id="9" name="表格 9">
            <a:extLst>
              <a:ext uri="{FF2B5EF4-FFF2-40B4-BE49-F238E27FC236}">
                <a16:creationId xmlns:a16="http://schemas.microsoft.com/office/drawing/2014/main" id="{2BB691D6-FC3C-450F-BB21-5C3A5F1D2737}"/>
              </a:ext>
            </a:extLst>
          </p:cNvPr>
          <p:cNvGraphicFramePr>
            <a:graphicFrameLocks noGrp="1"/>
          </p:cNvGraphicFramePr>
          <p:nvPr>
            <p:extLst>
              <p:ext uri="{D42A27DB-BD31-4B8C-83A1-F6EECF244321}">
                <p14:modId xmlns:p14="http://schemas.microsoft.com/office/powerpoint/2010/main" val="965973324"/>
              </p:ext>
            </p:extLst>
          </p:nvPr>
        </p:nvGraphicFramePr>
        <p:xfrm>
          <a:off x="526196" y="1469363"/>
          <a:ext cx="8091608" cy="3703320"/>
        </p:xfrm>
        <a:graphic>
          <a:graphicData uri="http://schemas.openxmlformats.org/drawingml/2006/table">
            <a:tbl>
              <a:tblPr firstRow="1" bandRow="1">
                <a:tableStyleId>{ED083AE6-46FA-4A59-8FB0-9F97EB10719F}</a:tableStyleId>
              </a:tblPr>
              <a:tblGrid>
                <a:gridCol w="951675">
                  <a:extLst>
                    <a:ext uri="{9D8B030D-6E8A-4147-A177-3AD203B41FA5}">
                      <a16:colId xmlns:a16="http://schemas.microsoft.com/office/drawing/2014/main" val="3973726708"/>
                    </a:ext>
                  </a:extLst>
                </a:gridCol>
                <a:gridCol w="1232176">
                  <a:extLst>
                    <a:ext uri="{9D8B030D-6E8A-4147-A177-3AD203B41FA5}">
                      <a16:colId xmlns:a16="http://schemas.microsoft.com/office/drawing/2014/main" val="3511172022"/>
                    </a:ext>
                  </a:extLst>
                </a:gridCol>
                <a:gridCol w="664005">
                  <a:extLst>
                    <a:ext uri="{9D8B030D-6E8A-4147-A177-3AD203B41FA5}">
                      <a16:colId xmlns:a16="http://schemas.microsoft.com/office/drawing/2014/main" val="1564322018"/>
                    </a:ext>
                  </a:extLst>
                </a:gridCol>
                <a:gridCol w="746150">
                  <a:extLst>
                    <a:ext uri="{9D8B030D-6E8A-4147-A177-3AD203B41FA5}">
                      <a16:colId xmlns:a16="http://schemas.microsoft.com/office/drawing/2014/main" val="49855346"/>
                    </a:ext>
                  </a:extLst>
                </a:gridCol>
                <a:gridCol w="883059">
                  <a:extLst>
                    <a:ext uri="{9D8B030D-6E8A-4147-A177-3AD203B41FA5}">
                      <a16:colId xmlns:a16="http://schemas.microsoft.com/office/drawing/2014/main" val="3975998142"/>
                    </a:ext>
                  </a:extLst>
                </a:gridCol>
                <a:gridCol w="1143185">
                  <a:extLst>
                    <a:ext uri="{9D8B030D-6E8A-4147-A177-3AD203B41FA5}">
                      <a16:colId xmlns:a16="http://schemas.microsoft.com/office/drawing/2014/main" val="2955555803"/>
                    </a:ext>
                  </a:extLst>
                </a:gridCol>
                <a:gridCol w="774128">
                  <a:extLst>
                    <a:ext uri="{9D8B030D-6E8A-4147-A177-3AD203B41FA5}">
                      <a16:colId xmlns:a16="http://schemas.microsoft.com/office/drawing/2014/main" val="822198319"/>
                    </a:ext>
                  </a:extLst>
                </a:gridCol>
                <a:gridCol w="1697230">
                  <a:extLst>
                    <a:ext uri="{9D8B030D-6E8A-4147-A177-3AD203B41FA5}">
                      <a16:colId xmlns:a16="http://schemas.microsoft.com/office/drawing/2014/main" val="2561052843"/>
                    </a:ext>
                  </a:extLst>
                </a:gridCol>
              </a:tblGrid>
              <a:tr h="370840">
                <a:tc>
                  <a:txBody>
                    <a:bodyPr/>
                    <a:lstStyle/>
                    <a:p>
                      <a:pPr algn="ctr"/>
                      <a:r>
                        <a:rPr lang="en-US" altLang="zh-CN" sz="1600"/>
                        <a:t>Name</a:t>
                      </a:r>
                      <a:endParaRPr lang="zh-CN" altLang="en-US" sz="1600"/>
                    </a:p>
                  </a:txBody>
                  <a:tcPr anchor="ctr"/>
                </a:tc>
                <a:tc gridSpan="6">
                  <a:txBody>
                    <a:bodyPr/>
                    <a:lstStyle/>
                    <a:p>
                      <a:pPr algn="ctr"/>
                      <a:r>
                        <a:rPr lang="en-US" altLang="zh-CN" sz="1600"/>
                        <a:t>Field</a:t>
                      </a:r>
                      <a:endParaRPr lang="zh-CN" altLang="en-US" sz="1600"/>
                    </a:p>
                  </a:txBody>
                  <a:tcPr anchor="ctr"/>
                </a:tc>
                <a:tc hMerge="1">
                  <a:txBody>
                    <a:bodyPr/>
                    <a:lstStyle/>
                    <a:p>
                      <a:endParaRPr lang="zh-CN" altLang="en-US"/>
                    </a:p>
                  </a:txBody>
                  <a:tcPr/>
                </a:tc>
                <a:tc hMerge="1">
                  <a:txBody>
                    <a:bodyPr/>
                    <a:lstStyle/>
                    <a:p>
                      <a:endParaRPr lang="zh-CN" altLang="en-US" sz="1600"/>
                    </a:p>
                  </a:txBody>
                  <a:tcPr/>
                </a:tc>
                <a:tc hMerge="1">
                  <a:txBody>
                    <a:bodyPr/>
                    <a:lstStyle/>
                    <a:p>
                      <a:endParaRPr lang="zh-CN" altLang="en-US" sz="1600"/>
                    </a:p>
                  </a:txBody>
                  <a:tcPr/>
                </a:tc>
                <a:tc hMerge="1">
                  <a:txBody>
                    <a:bodyPr/>
                    <a:lstStyle/>
                    <a:p>
                      <a:endParaRPr lang="zh-CN" altLang="en-US" sz="1600"/>
                    </a:p>
                  </a:txBody>
                  <a:tcPr/>
                </a:tc>
                <a:tc hMerge="1">
                  <a:txBody>
                    <a:bodyPr/>
                    <a:lstStyle/>
                    <a:p>
                      <a:endParaRPr lang="zh-CN" altLang="en-US" sz="1600"/>
                    </a:p>
                  </a:txBody>
                  <a:tcPr/>
                </a:tc>
                <a:tc rowSpan="2">
                  <a:txBody>
                    <a:bodyPr/>
                    <a:lstStyle/>
                    <a:p>
                      <a:pPr algn="ctr"/>
                      <a:r>
                        <a:rPr lang="en-US" altLang="zh-CN" sz="1600"/>
                        <a:t>Comments</a:t>
                      </a:r>
                      <a:endParaRPr lang="zh-CN" altLang="en-US" sz="1600"/>
                    </a:p>
                  </a:txBody>
                  <a:tcPr anchor="ctr"/>
                </a:tc>
                <a:extLst>
                  <a:ext uri="{0D108BD9-81ED-4DB2-BD59-A6C34878D82A}">
                    <a16:rowId xmlns:a16="http://schemas.microsoft.com/office/drawing/2014/main" val="3796391034"/>
                  </a:ext>
                </a:extLst>
              </a:tr>
              <a:tr h="370840">
                <a:tc>
                  <a:txBody>
                    <a:bodyPr/>
                    <a:lstStyle/>
                    <a:p>
                      <a:pPr algn="ctr"/>
                      <a:r>
                        <a:rPr lang="en-US" altLang="zh-CN" sz="1400" b="1"/>
                        <a:t>Field size</a:t>
                      </a:r>
                      <a:endParaRPr lang="zh-CN" altLang="en-US" sz="1400" b="1"/>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b="1"/>
                        <a:t>7 bits</a:t>
                      </a:r>
                      <a:endParaRPr lang="zh-CN" altLang="en-US" sz="1400" b="1"/>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b="1"/>
                        <a:t>5 bits</a:t>
                      </a:r>
                      <a:endParaRPr lang="zh-CN" altLang="en-US" sz="1400" b="1"/>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b="1"/>
                        <a:t>5 bits</a:t>
                      </a:r>
                      <a:endParaRPr lang="zh-CN" altLang="en-US" sz="1400" b="1"/>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b="1"/>
                        <a:t>3 bits</a:t>
                      </a:r>
                      <a:endParaRPr lang="zh-CN" altLang="en-US" sz="1400" b="1"/>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b="1"/>
                        <a:t>5 bits</a:t>
                      </a:r>
                      <a:endParaRPr lang="zh-CN" altLang="en-US" sz="1400" b="1"/>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b="1"/>
                        <a:t>7 bits</a:t>
                      </a:r>
                      <a:endParaRPr lang="zh-CN" altLang="en-US" sz="1400" b="1"/>
                    </a:p>
                  </a:txBody>
                  <a:tcPr anchor="ctr">
                    <a:lnB w="12700" cap="flat" cmpd="sng" algn="ctr">
                      <a:solidFill>
                        <a:schemeClr val="tx1"/>
                      </a:solidFill>
                      <a:prstDash val="solid"/>
                      <a:round/>
                      <a:headEnd type="none" w="med" len="med"/>
                      <a:tailEnd type="none" w="med" len="med"/>
                    </a:lnB>
                  </a:tcPr>
                </a:tc>
                <a:tc vMerge="1">
                  <a:txBody>
                    <a:bodyPr/>
                    <a:lstStyle/>
                    <a:p>
                      <a:endParaRPr lang="zh-CN" altLang="en-US" sz="1400"/>
                    </a:p>
                  </a:txBody>
                  <a:tcPr/>
                </a:tc>
                <a:extLst>
                  <a:ext uri="{0D108BD9-81ED-4DB2-BD59-A6C34878D82A}">
                    <a16:rowId xmlns:a16="http://schemas.microsoft.com/office/drawing/2014/main" val="2123586884"/>
                  </a:ext>
                </a:extLst>
              </a:tr>
              <a:tr h="370840">
                <a:tc>
                  <a:txBody>
                    <a:bodyPr/>
                    <a:lstStyle/>
                    <a:p>
                      <a:pPr algn="ctr"/>
                      <a:r>
                        <a:rPr lang="en-US" altLang="zh-CN" sz="1400"/>
                        <a:t>R-type</a:t>
                      </a:r>
                      <a:endParaRPr lang="zh-CN" altLang="en-US" sz="140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a:t>funct7</a:t>
                      </a:r>
                      <a:endParaRPr lang="zh-CN" altLang="en-US" sz="140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a:t>rs2</a:t>
                      </a:r>
                      <a:endParaRPr lang="zh-CN" altLang="en-US" sz="140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a:t>rs1</a:t>
                      </a:r>
                      <a:endParaRPr lang="zh-CN" altLang="en-US" sz="140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a:t>funct3</a:t>
                      </a:r>
                      <a:endParaRPr lang="zh-CN" altLang="en-US" sz="140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err="1"/>
                        <a:t>rd</a:t>
                      </a:r>
                      <a:endParaRPr lang="zh-CN" altLang="en-US" sz="1400"/>
                    </a:p>
                  </a:txBody>
                  <a:tcPr anchor="ctr">
                    <a:lnT w="12700" cap="flat" cmpd="sng" algn="ctr">
                      <a:solidFill>
                        <a:schemeClr val="tx1"/>
                      </a:solidFill>
                      <a:prstDash val="solid"/>
                      <a:round/>
                      <a:headEnd type="none" w="med" len="med"/>
                      <a:tailEnd type="none" w="med" len="med"/>
                    </a:lnT>
                  </a:tcPr>
                </a:tc>
                <a:tc>
                  <a:txBody>
                    <a:bodyPr/>
                    <a:lstStyle/>
                    <a:p>
                      <a:r>
                        <a:rPr lang="en-US" altLang="zh-CN" sz="1400"/>
                        <a:t>opcode </a:t>
                      </a:r>
                      <a:endParaRPr lang="zh-CN" altLang="en-US" sz="1400"/>
                    </a:p>
                  </a:txBody>
                  <a:tcPr anchor="ctr">
                    <a:lnT w="12700" cap="flat" cmpd="sng" algn="ctr">
                      <a:solidFill>
                        <a:schemeClr val="tx1"/>
                      </a:solidFill>
                      <a:prstDash val="solid"/>
                      <a:round/>
                      <a:headEnd type="none" w="med" len="med"/>
                      <a:tailEnd type="none" w="med" len="med"/>
                    </a:lnT>
                  </a:tcPr>
                </a:tc>
                <a:tc>
                  <a:txBody>
                    <a:bodyPr/>
                    <a:lstStyle/>
                    <a:p>
                      <a:r>
                        <a:rPr lang="en-US" altLang="zh-CN" sz="1400"/>
                        <a:t>Arithmetic instruction format</a:t>
                      </a:r>
                      <a:endParaRPr lang="zh-CN" altLang="en-US" sz="1400"/>
                    </a:p>
                  </a:txBody>
                  <a:tcPr anchor="ctr"/>
                </a:tc>
                <a:extLst>
                  <a:ext uri="{0D108BD9-81ED-4DB2-BD59-A6C34878D82A}">
                    <a16:rowId xmlns:a16="http://schemas.microsoft.com/office/drawing/2014/main" val="651435308"/>
                  </a:ext>
                </a:extLst>
              </a:tr>
              <a:tr h="370840">
                <a:tc>
                  <a:txBody>
                    <a:bodyPr/>
                    <a:lstStyle/>
                    <a:p>
                      <a:pPr algn="ctr"/>
                      <a:r>
                        <a:rPr lang="en-US" altLang="zh-CN" sz="1400"/>
                        <a:t>I-type</a:t>
                      </a:r>
                      <a:endParaRPr lang="zh-CN" altLang="en-US" sz="1400"/>
                    </a:p>
                  </a:txBody>
                  <a:tcPr anchor="ctr"/>
                </a:tc>
                <a:tc gridSpan="2">
                  <a:txBody>
                    <a:bodyPr/>
                    <a:lstStyle/>
                    <a:p>
                      <a:pPr algn="ctr"/>
                      <a:r>
                        <a:rPr lang="en-US" altLang="zh-CN" sz="1400" err="1"/>
                        <a:t>imm</a:t>
                      </a:r>
                      <a:r>
                        <a:rPr lang="en-US" altLang="zh-CN" sz="1400"/>
                        <a:t>[11:0]</a:t>
                      </a:r>
                      <a:endParaRPr lang="zh-CN" altLang="en-US" sz="1400"/>
                    </a:p>
                  </a:txBody>
                  <a:tcPr anchor="ctr"/>
                </a:tc>
                <a:tc hMerge="1">
                  <a:txBody>
                    <a:bodyPr/>
                    <a:lstStyle/>
                    <a:p>
                      <a:endParaRPr lang="zh-CN" altLang="en-US" sz="1400"/>
                    </a:p>
                  </a:txBody>
                  <a:tcPr/>
                </a:tc>
                <a:tc>
                  <a:txBody>
                    <a:bodyPr/>
                    <a:lstStyle/>
                    <a:p>
                      <a:pPr algn="ctr"/>
                      <a:r>
                        <a:rPr lang="en-US" altLang="zh-CN" sz="1400"/>
                        <a:t>rs1</a:t>
                      </a:r>
                      <a:endParaRPr lang="zh-CN" altLang="en-US" sz="1400"/>
                    </a:p>
                  </a:txBody>
                  <a:tcPr anchor="ctr"/>
                </a:tc>
                <a:tc>
                  <a:txBody>
                    <a:bodyPr/>
                    <a:lstStyle/>
                    <a:p>
                      <a:pPr algn="ctr"/>
                      <a:r>
                        <a:rPr lang="en-US" altLang="zh-CN" sz="1400"/>
                        <a:t>funct3</a:t>
                      </a:r>
                      <a:endParaRPr lang="zh-CN" altLang="en-US" sz="1400"/>
                    </a:p>
                  </a:txBody>
                  <a:tcPr anchor="ctr"/>
                </a:tc>
                <a:tc>
                  <a:txBody>
                    <a:bodyPr/>
                    <a:lstStyle/>
                    <a:p>
                      <a:pPr algn="ctr"/>
                      <a:r>
                        <a:rPr lang="en-US" altLang="zh-CN" sz="1400" err="1"/>
                        <a:t>rd</a:t>
                      </a:r>
                      <a:endParaRPr lang="zh-CN" altLang="en-US" sz="1400"/>
                    </a:p>
                  </a:txBody>
                  <a:tcPr anchor="ctr"/>
                </a:tc>
                <a:tc>
                  <a:txBody>
                    <a:bodyPr/>
                    <a:lstStyle/>
                    <a:p>
                      <a:r>
                        <a:rPr lang="en-US" altLang="zh-CN" sz="1400"/>
                        <a:t>opcode</a:t>
                      </a:r>
                      <a:endParaRPr lang="zh-CN" altLang="en-US" sz="1400"/>
                    </a:p>
                  </a:txBody>
                  <a:tcPr anchor="ctr"/>
                </a:tc>
                <a:tc>
                  <a:txBody>
                    <a:bodyPr/>
                    <a:lstStyle/>
                    <a:p>
                      <a:r>
                        <a:rPr lang="en-US" altLang="zh-CN" sz="1400"/>
                        <a:t>Loads &amp; immediate arithmetic</a:t>
                      </a:r>
                      <a:endParaRPr lang="zh-CN" altLang="en-US" sz="1400"/>
                    </a:p>
                  </a:txBody>
                  <a:tcPr anchor="ctr"/>
                </a:tc>
                <a:extLst>
                  <a:ext uri="{0D108BD9-81ED-4DB2-BD59-A6C34878D82A}">
                    <a16:rowId xmlns:a16="http://schemas.microsoft.com/office/drawing/2014/main" val="1310536888"/>
                  </a:ext>
                </a:extLst>
              </a:tr>
              <a:tr h="370840">
                <a:tc>
                  <a:txBody>
                    <a:bodyPr/>
                    <a:lstStyle/>
                    <a:p>
                      <a:pPr algn="ctr"/>
                      <a:r>
                        <a:rPr lang="en-US" altLang="zh-CN" sz="1400"/>
                        <a:t>S-type</a:t>
                      </a:r>
                      <a:endParaRPr lang="zh-CN" altLang="en-US" sz="1400"/>
                    </a:p>
                  </a:txBody>
                  <a:tcPr anchor="ctr"/>
                </a:tc>
                <a:tc>
                  <a:txBody>
                    <a:bodyPr/>
                    <a:lstStyle/>
                    <a:p>
                      <a:pPr algn="ctr"/>
                      <a:r>
                        <a:rPr lang="en-US" altLang="zh-CN" sz="1400" err="1"/>
                        <a:t>imm</a:t>
                      </a:r>
                      <a:r>
                        <a:rPr lang="en-US" altLang="zh-CN" sz="1400"/>
                        <a:t>[11:5]</a:t>
                      </a:r>
                      <a:endParaRPr lang="zh-CN" altLang="en-US" sz="1400"/>
                    </a:p>
                  </a:txBody>
                  <a:tcPr anchor="ctr"/>
                </a:tc>
                <a:tc>
                  <a:txBody>
                    <a:bodyPr/>
                    <a:lstStyle/>
                    <a:p>
                      <a:pPr algn="ctr"/>
                      <a:r>
                        <a:rPr lang="en-US" altLang="zh-CN" sz="1400"/>
                        <a:t>rs2</a:t>
                      </a:r>
                      <a:endParaRPr lang="zh-CN" altLang="en-US" sz="1400"/>
                    </a:p>
                  </a:txBody>
                  <a:tcPr anchor="ctr"/>
                </a:tc>
                <a:tc>
                  <a:txBody>
                    <a:bodyPr/>
                    <a:lstStyle/>
                    <a:p>
                      <a:pPr algn="ctr"/>
                      <a:r>
                        <a:rPr lang="en-US" altLang="zh-CN" sz="1400"/>
                        <a:t>rs1</a:t>
                      </a:r>
                      <a:endParaRPr lang="zh-CN" altLang="en-US" sz="1400"/>
                    </a:p>
                  </a:txBody>
                  <a:tcPr anchor="ctr"/>
                </a:tc>
                <a:tc>
                  <a:txBody>
                    <a:bodyPr/>
                    <a:lstStyle/>
                    <a:p>
                      <a:pPr algn="ctr"/>
                      <a:r>
                        <a:rPr lang="en-US" altLang="zh-CN" sz="1400"/>
                        <a:t>funct3</a:t>
                      </a:r>
                      <a:endParaRPr lang="zh-CN" altLang="en-US" sz="1400"/>
                    </a:p>
                  </a:txBody>
                  <a:tcPr anchor="ctr"/>
                </a:tc>
                <a:tc>
                  <a:txBody>
                    <a:bodyPr/>
                    <a:lstStyle/>
                    <a:p>
                      <a:pPr algn="ctr"/>
                      <a:r>
                        <a:rPr lang="en-US" altLang="zh-CN" sz="1400" err="1"/>
                        <a:t>imm</a:t>
                      </a:r>
                      <a:r>
                        <a:rPr lang="en-US" altLang="zh-CN" sz="1400"/>
                        <a:t>[4:0]</a:t>
                      </a:r>
                      <a:endParaRPr lang="zh-CN" altLang="en-US" sz="1400"/>
                    </a:p>
                  </a:txBody>
                  <a:tcPr anchor="ctr"/>
                </a:tc>
                <a:tc>
                  <a:txBody>
                    <a:bodyPr/>
                    <a:lstStyle/>
                    <a:p>
                      <a:r>
                        <a:rPr lang="en-US" altLang="zh-CN" sz="1400"/>
                        <a:t>opcode</a:t>
                      </a:r>
                      <a:endParaRPr lang="zh-CN" altLang="en-US" sz="1400"/>
                    </a:p>
                  </a:txBody>
                  <a:tcPr anchor="ctr"/>
                </a:tc>
                <a:tc>
                  <a:txBody>
                    <a:bodyPr/>
                    <a:lstStyle/>
                    <a:p>
                      <a:r>
                        <a:rPr lang="en-US" altLang="zh-CN" sz="1400"/>
                        <a:t>Stores</a:t>
                      </a:r>
                      <a:endParaRPr lang="zh-CN" altLang="en-US" sz="1400"/>
                    </a:p>
                  </a:txBody>
                  <a:tcPr anchor="ctr"/>
                </a:tc>
                <a:extLst>
                  <a:ext uri="{0D108BD9-81ED-4DB2-BD59-A6C34878D82A}">
                    <a16:rowId xmlns:a16="http://schemas.microsoft.com/office/drawing/2014/main" val="396329756"/>
                  </a:ext>
                </a:extLst>
              </a:tr>
              <a:tr h="370840">
                <a:tc>
                  <a:txBody>
                    <a:bodyPr/>
                    <a:lstStyle/>
                    <a:p>
                      <a:pPr algn="ctr"/>
                      <a:r>
                        <a:rPr lang="en-US" altLang="zh-CN" sz="1400"/>
                        <a:t>B-type</a:t>
                      </a:r>
                      <a:endParaRPr lang="zh-CN" altLang="en-US" sz="1400"/>
                    </a:p>
                  </a:txBody>
                  <a:tcPr anchor="ctr"/>
                </a:tc>
                <a:tc>
                  <a:txBody>
                    <a:bodyPr/>
                    <a:lstStyle/>
                    <a:p>
                      <a:pPr algn="ctr"/>
                      <a:r>
                        <a:rPr lang="en-US" altLang="zh-CN" sz="1400" err="1"/>
                        <a:t>imm</a:t>
                      </a:r>
                      <a:r>
                        <a:rPr lang="en-US" altLang="zh-CN" sz="1400"/>
                        <a:t>[12,10:5]</a:t>
                      </a:r>
                      <a:endParaRPr lang="zh-CN" altLang="en-US" sz="1400"/>
                    </a:p>
                  </a:txBody>
                  <a:tcPr anchor="ctr"/>
                </a:tc>
                <a:tc>
                  <a:txBody>
                    <a:bodyPr/>
                    <a:lstStyle/>
                    <a:p>
                      <a:pPr algn="ctr"/>
                      <a:r>
                        <a:rPr lang="en-US" altLang="zh-CN" sz="1400"/>
                        <a:t>rs2</a:t>
                      </a:r>
                      <a:endParaRPr lang="zh-CN" altLang="en-US" sz="1400"/>
                    </a:p>
                  </a:txBody>
                  <a:tcPr anchor="ctr"/>
                </a:tc>
                <a:tc>
                  <a:txBody>
                    <a:bodyPr/>
                    <a:lstStyle/>
                    <a:p>
                      <a:pPr algn="ctr"/>
                      <a:r>
                        <a:rPr lang="en-US" altLang="zh-CN" sz="1400"/>
                        <a:t>rs1</a:t>
                      </a:r>
                      <a:endParaRPr lang="zh-CN" altLang="en-US" sz="1400"/>
                    </a:p>
                  </a:txBody>
                  <a:tcPr anchor="ctr"/>
                </a:tc>
                <a:tc>
                  <a:txBody>
                    <a:bodyPr/>
                    <a:lstStyle/>
                    <a:p>
                      <a:pPr algn="ctr"/>
                      <a:r>
                        <a:rPr lang="en-US" altLang="zh-CN" sz="1400"/>
                        <a:t>funct3</a:t>
                      </a:r>
                      <a:endParaRPr lang="zh-CN" altLang="en-US" sz="1400"/>
                    </a:p>
                  </a:txBody>
                  <a:tcPr anchor="ctr"/>
                </a:tc>
                <a:tc>
                  <a:txBody>
                    <a:bodyPr/>
                    <a:lstStyle/>
                    <a:p>
                      <a:pPr algn="ctr"/>
                      <a:r>
                        <a:rPr lang="en-US" altLang="zh-CN" sz="1400" err="1"/>
                        <a:t>imm</a:t>
                      </a:r>
                      <a:r>
                        <a:rPr lang="en-US" altLang="zh-CN" sz="1400"/>
                        <a:t>[4:1,11]</a:t>
                      </a:r>
                      <a:endParaRPr lang="zh-CN" altLang="en-US" sz="1400"/>
                    </a:p>
                  </a:txBody>
                  <a:tcPr anchor="ctr"/>
                </a:tc>
                <a:tc>
                  <a:txBody>
                    <a:bodyPr/>
                    <a:lstStyle/>
                    <a:p>
                      <a:r>
                        <a:rPr lang="en-US" altLang="zh-CN" sz="1400"/>
                        <a:t>opcode</a:t>
                      </a:r>
                      <a:endParaRPr lang="zh-CN" altLang="en-US" sz="1400"/>
                    </a:p>
                  </a:txBody>
                  <a:tcPr anchor="ctr"/>
                </a:tc>
                <a:tc>
                  <a:txBody>
                    <a:bodyPr/>
                    <a:lstStyle/>
                    <a:p>
                      <a:r>
                        <a:rPr lang="en-US" altLang="zh-CN" sz="1400"/>
                        <a:t>Conditional branch format</a:t>
                      </a:r>
                      <a:endParaRPr lang="zh-CN" altLang="en-US" sz="1400"/>
                    </a:p>
                  </a:txBody>
                  <a:tcPr anchor="ctr"/>
                </a:tc>
                <a:extLst>
                  <a:ext uri="{0D108BD9-81ED-4DB2-BD59-A6C34878D82A}">
                    <a16:rowId xmlns:a16="http://schemas.microsoft.com/office/drawing/2014/main" val="2117414890"/>
                  </a:ext>
                </a:extLst>
              </a:tr>
              <a:tr h="370840">
                <a:tc>
                  <a:txBody>
                    <a:bodyPr/>
                    <a:lstStyle/>
                    <a:p>
                      <a:pPr algn="ctr"/>
                      <a:r>
                        <a:rPr lang="en-US" altLang="zh-CN" sz="1400"/>
                        <a:t>J-type</a:t>
                      </a:r>
                      <a:endParaRPr lang="zh-CN" altLang="en-US" sz="1400"/>
                    </a:p>
                  </a:txBody>
                  <a:tcPr anchor="ctr"/>
                </a:tc>
                <a:tc gridSpan="4">
                  <a:txBody>
                    <a:bodyPr/>
                    <a:lstStyle/>
                    <a:p>
                      <a:pPr algn="ctr"/>
                      <a:r>
                        <a:rPr lang="en-US" altLang="zh-CN" sz="1400" err="1"/>
                        <a:t>imm</a:t>
                      </a:r>
                      <a:r>
                        <a:rPr lang="en-US" altLang="zh-CN" sz="1400"/>
                        <a:t>[20,10:1,11,19:12]</a:t>
                      </a:r>
                      <a:endParaRPr lang="zh-CN" altLang="en-US" sz="1400"/>
                    </a:p>
                  </a:txBody>
                  <a:tcPr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r>
                        <a:rPr lang="en-US" altLang="zh-CN" sz="1400" err="1"/>
                        <a:t>rd</a:t>
                      </a:r>
                      <a:endParaRPr lang="zh-CN" altLang="en-US" sz="1400"/>
                    </a:p>
                  </a:txBody>
                  <a:tcPr anchor="ctr"/>
                </a:tc>
                <a:tc>
                  <a:txBody>
                    <a:bodyPr/>
                    <a:lstStyle/>
                    <a:p>
                      <a:r>
                        <a:rPr lang="en-US" altLang="zh-CN" sz="1400"/>
                        <a:t>opcode</a:t>
                      </a:r>
                      <a:endParaRPr lang="zh-CN" altLang="en-US" sz="1400"/>
                    </a:p>
                  </a:txBody>
                  <a:tcPr anchor="ctr"/>
                </a:tc>
                <a:tc>
                  <a:txBody>
                    <a:bodyPr/>
                    <a:lstStyle/>
                    <a:p>
                      <a:r>
                        <a:rPr lang="en-US" altLang="zh-CN" sz="1400"/>
                        <a:t>Unconditional jump format</a:t>
                      </a:r>
                      <a:endParaRPr lang="zh-CN" altLang="en-US" sz="1400"/>
                    </a:p>
                  </a:txBody>
                  <a:tcPr anchor="ctr"/>
                </a:tc>
                <a:extLst>
                  <a:ext uri="{0D108BD9-81ED-4DB2-BD59-A6C34878D82A}">
                    <a16:rowId xmlns:a16="http://schemas.microsoft.com/office/drawing/2014/main" val="2225306311"/>
                  </a:ext>
                </a:extLst>
              </a:tr>
              <a:tr h="370840">
                <a:tc>
                  <a:txBody>
                    <a:bodyPr/>
                    <a:lstStyle/>
                    <a:p>
                      <a:pPr algn="ctr"/>
                      <a:r>
                        <a:rPr lang="en-US" altLang="zh-CN" sz="1400"/>
                        <a:t>U-type</a:t>
                      </a:r>
                      <a:endParaRPr lang="zh-CN" altLang="en-US" sz="1400"/>
                    </a:p>
                  </a:txBody>
                  <a:tcPr anchor="ctr"/>
                </a:tc>
                <a:tc gridSpan="4">
                  <a:txBody>
                    <a:bodyPr/>
                    <a:lstStyle/>
                    <a:p>
                      <a:pPr algn="ctr"/>
                      <a:r>
                        <a:rPr lang="en-US" altLang="zh-CN" sz="1400" err="1"/>
                        <a:t>imm</a:t>
                      </a:r>
                      <a:r>
                        <a:rPr lang="en-US" altLang="zh-CN" sz="1400"/>
                        <a:t>[31:12]</a:t>
                      </a:r>
                      <a:endParaRPr lang="zh-CN" altLang="en-US" sz="1400"/>
                    </a:p>
                  </a:txBody>
                  <a:tcPr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r>
                        <a:rPr lang="en-US" altLang="zh-CN" sz="1400" err="1"/>
                        <a:t>rd</a:t>
                      </a:r>
                      <a:endParaRPr lang="zh-CN" altLang="en-US" sz="1400"/>
                    </a:p>
                  </a:txBody>
                  <a:tcPr anchor="ctr"/>
                </a:tc>
                <a:tc>
                  <a:txBody>
                    <a:bodyPr/>
                    <a:lstStyle/>
                    <a:p>
                      <a:r>
                        <a:rPr lang="en-US" altLang="zh-CN" sz="1400"/>
                        <a:t>opcode</a:t>
                      </a:r>
                      <a:endParaRPr lang="zh-CN" altLang="en-US" sz="1400"/>
                    </a:p>
                  </a:txBody>
                  <a:tcPr anchor="ctr"/>
                </a:tc>
                <a:tc>
                  <a:txBody>
                    <a:bodyPr/>
                    <a:lstStyle/>
                    <a:p>
                      <a:r>
                        <a:rPr lang="en-US" altLang="zh-CN" sz="1400"/>
                        <a:t>Upper immediate format</a:t>
                      </a:r>
                      <a:endParaRPr lang="zh-CN" altLang="en-US" sz="1400"/>
                    </a:p>
                  </a:txBody>
                  <a:tcPr anchor="ctr"/>
                </a:tc>
                <a:extLst>
                  <a:ext uri="{0D108BD9-81ED-4DB2-BD59-A6C34878D82A}">
                    <a16:rowId xmlns:a16="http://schemas.microsoft.com/office/drawing/2014/main" val="2246487314"/>
                  </a:ext>
                </a:extLst>
              </a:tr>
            </a:tbl>
          </a:graphicData>
        </a:graphic>
      </p:graphicFrame>
    </p:spTree>
    <p:extLst>
      <p:ext uri="{BB962C8B-B14F-4D97-AF65-F5344CB8AC3E}">
        <p14:creationId xmlns:p14="http://schemas.microsoft.com/office/powerpoint/2010/main" val="282965252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RISC-V Addressing</a:t>
            </a:r>
            <a:r>
              <a:rPr lang="zh-CN" altLang="en-US"/>
              <a:t> </a:t>
            </a:r>
            <a:r>
              <a:rPr lang="en-US" altLang="zh-CN"/>
              <a:t>Modes</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21</a:t>
            </a:fld>
            <a:endParaRPr lang="en-US" altLang="zh-CN" sz="1600"/>
          </a:p>
        </p:txBody>
      </p:sp>
      <p:pic>
        <p:nvPicPr>
          <p:cNvPr id="5" name="图片 4" descr="图示&#10;&#10;描述已自动生成">
            <a:extLst>
              <a:ext uri="{FF2B5EF4-FFF2-40B4-BE49-F238E27FC236}">
                <a16:creationId xmlns:a16="http://schemas.microsoft.com/office/drawing/2014/main" id="{AA5AEBD3-06C9-47E8-950F-4EE2106AFA8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7461" y="1301070"/>
            <a:ext cx="8049078" cy="5385480"/>
          </a:xfrm>
          <a:prstGeom prst="rect">
            <a:avLst/>
          </a:prstGeom>
        </p:spPr>
      </p:pic>
    </p:spTree>
    <p:extLst>
      <p:ext uri="{BB962C8B-B14F-4D97-AF65-F5344CB8AC3E}">
        <p14:creationId xmlns:p14="http://schemas.microsoft.com/office/powerpoint/2010/main" val="55712989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ALU Instructions: R-Type</a:t>
            </a:r>
            <a:endParaRPr lang="en-US"/>
          </a:p>
        </p:txBody>
      </p:sp>
      <p:sp>
        <p:nvSpPr>
          <p:cNvPr id="3" name="Content Placeholder 2"/>
          <p:cNvSpPr>
            <a:spLocks noGrp="1"/>
          </p:cNvSpPr>
          <p:nvPr>
            <p:ph idx="1"/>
          </p:nvPr>
        </p:nvSpPr>
        <p:spPr>
          <a:xfrm>
            <a:off x="472741" y="1188813"/>
            <a:ext cx="8026682" cy="2429315"/>
          </a:xfrm>
        </p:spPr>
        <p:txBody>
          <a:bodyPr/>
          <a:lstStyle/>
          <a:p>
            <a:r>
              <a:rPr lang="en-US" altLang="zh-CN" sz="2400"/>
              <a:t>R-type (Register)</a:t>
            </a:r>
          </a:p>
          <a:p>
            <a:pPr lvl="1"/>
            <a:r>
              <a:rPr lang="en-US" altLang="zh-CN" sz="2000"/>
              <a:t>rs1 and rs2 are the source register, </a:t>
            </a:r>
            <a:r>
              <a:rPr lang="en-US" altLang="zh-CN" sz="2000" err="1"/>
              <a:t>rd</a:t>
            </a:r>
            <a:r>
              <a:rPr lang="en-US" altLang="zh-CN" sz="2000"/>
              <a:t> is the destination</a:t>
            </a:r>
          </a:p>
          <a:p>
            <a:pPr lvl="1"/>
            <a:r>
              <a:rPr lang="en-US" altLang="zh-CN" sz="2000"/>
              <a:t>ADD/SUB</a:t>
            </a:r>
          </a:p>
          <a:p>
            <a:pPr lvl="1"/>
            <a:r>
              <a:rPr lang="en-US" altLang="zh-CN" sz="2000"/>
              <a:t>SLT, SLTU: set less than</a:t>
            </a:r>
          </a:p>
          <a:p>
            <a:pPr lvl="1"/>
            <a:r>
              <a:rPr lang="en-US" altLang="zh-CN" sz="2000"/>
              <a:t>SRL, SLL, SRA: shift logic or arithmetic left or right</a:t>
            </a:r>
          </a:p>
          <a:p>
            <a:endParaRPr lang="en-US" altLang="zh-CN" sz="24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22</a:t>
            </a:fld>
            <a:endParaRPr lang="en-US" altLang="zh-CN" sz="1600"/>
          </a:p>
        </p:txBody>
      </p:sp>
      <p:pic>
        <p:nvPicPr>
          <p:cNvPr id="7" name="图片 6" descr="表格&#10;&#10;描述已自动生成">
            <a:extLst>
              <a:ext uri="{FF2B5EF4-FFF2-40B4-BE49-F238E27FC236}">
                <a16:creationId xmlns:a16="http://schemas.microsoft.com/office/drawing/2014/main" id="{780D4797-DFBE-4BFD-BA88-299C18E5A9C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084" y="3024364"/>
            <a:ext cx="8171625" cy="1735880"/>
          </a:xfrm>
          <a:prstGeom prst="rect">
            <a:avLst/>
          </a:prstGeom>
        </p:spPr>
      </p:pic>
      <p:pic>
        <p:nvPicPr>
          <p:cNvPr id="5" name="图片 4">
            <a:extLst>
              <a:ext uri="{FF2B5EF4-FFF2-40B4-BE49-F238E27FC236}">
                <a16:creationId xmlns:a16="http://schemas.microsoft.com/office/drawing/2014/main" id="{27EF1365-21B4-1156-1013-6BBDDA6621D1}"/>
              </a:ext>
            </a:extLst>
          </p:cNvPr>
          <p:cNvPicPr>
            <a:picLocks noChangeAspect="1"/>
          </p:cNvPicPr>
          <p:nvPr/>
        </p:nvPicPr>
        <p:blipFill>
          <a:blip r:embed="rId4"/>
          <a:stretch>
            <a:fillRect/>
          </a:stretch>
        </p:blipFill>
        <p:spPr>
          <a:xfrm>
            <a:off x="379562" y="4815902"/>
            <a:ext cx="8171626" cy="1873435"/>
          </a:xfrm>
          <a:prstGeom prst="rect">
            <a:avLst/>
          </a:prstGeom>
        </p:spPr>
      </p:pic>
      <p:cxnSp>
        <p:nvCxnSpPr>
          <p:cNvPr id="8" name="直线连接符 7">
            <a:extLst>
              <a:ext uri="{FF2B5EF4-FFF2-40B4-BE49-F238E27FC236}">
                <a16:creationId xmlns:a16="http://schemas.microsoft.com/office/drawing/2014/main" id="{A850F93C-E0BC-81C7-E479-6FD8AA064799}"/>
              </a:ext>
            </a:extLst>
          </p:cNvPr>
          <p:cNvCxnSpPr/>
          <p:nvPr/>
        </p:nvCxnSpPr>
        <p:spPr bwMode="auto">
          <a:xfrm>
            <a:off x="379562" y="5316280"/>
            <a:ext cx="6180726" cy="0"/>
          </a:xfrm>
          <a:prstGeom prst="line">
            <a:avLst/>
          </a:prstGeom>
          <a:solidFill>
            <a:srgbClr val="FFFFFF"/>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直线连接符 13">
            <a:extLst>
              <a:ext uri="{FF2B5EF4-FFF2-40B4-BE49-F238E27FC236}">
                <a16:creationId xmlns:a16="http://schemas.microsoft.com/office/drawing/2014/main" id="{5962FE10-ABD2-38CA-6F6B-A962CD060208}"/>
              </a:ext>
            </a:extLst>
          </p:cNvPr>
          <p:cNvCxnSpPr/>
          <p:nvPr/>
        </p:nvCxnSpPr>
        <p:spPr bwMode="auto">
          <a:xfrm>
            <a:off x="379562" y="6340550"/>
            <a:ext cx="6180726" cy="0"/>
          </a:xfrm>
          <a:prstGeom prst="line">
            <a:avLst/>
          </a:prstGeom>
          <a:solidFill>
            <a:srgbClr val="FFFFFF"/>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299103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ALU Instructions: I-Type</a:t>
            </a:r>
            <a:endParaRPr lang="en-US"/>
          </a:p>
        </p:txBody>
      </p:sp>
      <p:sp>
        <p:nvSpPr>
          <p:cNvPr id="3" name="Content Placeholder 2"/>
          <p:cNvSpPr>
            <a:spLocks noGrp="1"/>
          </p:cNvSpPr>
          <p:nvPr>
            <p:ph idx="1"/>
          </p:nvPr>
        </p:nvSpPr>
        <p:spPr>
          <a:xfrm>
            <a:off x="472741" y="1188813"/>
            <a:ext cx="8026682" cy="2429315"/>
          </a:xfrm>
        </p:spPr>
        <p:txBody>
          <a:bodyPr/>
          <a:lstStyle/>
          <a:p>
            <a:r>
              <a:rPr lang="en-US" altLang="zh-CN" sz="2400"/>
              <a:t>I-type (immediate), all </a:t>
            </a:r>
            <a:r>
              <a:rPr lang="en-US" altLang="zh-CN" sz="2400" err="1"/>
              <a:t>immediates</a:t>
            </a:r>
            <a:r>
              <a:rPr lang="en-US" altLang="zh-CN" sz="2400"/>
              <a:t> in all instructions are sign extended</a:t>
            </a:r>
          </a:p>
          <a:p>
            <a:pPr lvl="1"/>
            <a:r>
              <a:rPr lang="en-US" altLang="zh-CN" sz="2000"/>
              <a:t>ADDI: adds sign extended 12-bit immediate to rs1</a:t>
            </a:r>
          </a:p>
          <a:p>
            <a:pPr lvl="1"/>
            <a:r>
              <a:rPr lang="en-US" altLang="zh-CN" sz="2000"/>
              <a:t>SLTI(U): set less than immediate</a:t>
            </a:r>
          </a:p>
          <a:p>
            <a:pPr lvl="1"/>
            <a:r>
              <a:rPr lang="en-US" altLang="zh-CN" sz="2000"/>
              <a:t>ANDI/ORI/XORI: logical operations</a:t>
            </a:r>
          </a:p>
          <a:p>
            <a:pPr lvl="1"/>
            <a:r>
              <a:rPr lang="en-US" altLang="zh-CN" sz="2000"/>
              <a:t>SLLI/SRLI/SRAI: shifts by constants</a:t>
            </a:r>
          </a:p>
          <a:p>
            <a:endParaRPr lang="en-US" altLang="zh-CN" sz="24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23</a:t>
            </a:fld>
            <a:endParaRPr lang="en-US" altLang="zh-CN" sz="1600"/>
          </a:p>
        </p:txBody>
      </p:sp>
      <p:pic>
        <p:nvPicPr>
          <p:cNvPr id="7" name="图片 6" descr="图形用户界面, 应用程序, 表格, Excel&#10;&#10;描述已自动生成">
            <a:extLst>
              <a:ext uri="{FF2B5EF4-FFF2-40B4-BE49-F238E27FC236}">
                <a16:creationId xmlns:a16="http://schemas.microsoft.com/office/drawing/2014/main" id="{7DE34569-297D-4D5D-8F7E-33B2C0C4DE9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845" y="3429000"/>
            <a:ext cx="8960310" cy="3200564"/>
          </a:xfrm>
          <a:prstGeom prst="rect">
            <a:avLst/>
          </a:prstGeom>
        </p:spPr>
      </p:pic>
      <p:sp>
        <p:nvSpPr>
          <p:cNvPr id="8" name="Text Box 5">
            <a:extLst>
              <a:ext uri="{FF2B5EF4-FFF2-40B4-BE49-F238E27FC236}">
                <a16:creationId xmlns:a16="http://schemas.microsoft.com/office/drawing/2014/main" id="{B1C6DC2F-30DF-4760-BBC8-D4EAE75005FC}"/>
              </a:ext>
            </a:extLst>
          </p:cNvPr>
          <p:cNvSpPr txBox="1">
            <a:spLocks noChangeArrowheads="1"/>
          </p:cNvSpPr>
          <p:nvPr/>
        </p:nvSpPr>
        <p:spPr bwMode="auto">
          <a:xfrm>
            <a:off x="5403954" y="2699930"/>
            <a:ext cx="3522957"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rgbClr val="000099"/>
              </a:buClr>
              <a:buSzPct val="100000"/>
              <a:buFont typeface="Wingdings" panose="05000000000000000000" pitchFamily="2" charset="2"/>
              <a:buChar char="q"/>
              <a:defRPr sz="2000" b="1">
                <a:solidFill>
                  <a:srgbClr val="0000CC"/>
                </a:solidFill>
                <a:latin typeface="Arial" panose="020B0604020202020204" pitchFamily="34" charset="0"/>
              </a:defRPr>
            </a:lvl1pPr>
            <a:lvl2pPr marL="742950" indent="-285750">
              <a:spcBef>
                <a:spcPct val="20000"/>
              </a:spcBef>
              <a:buSzPct val="100000"/>
              <a:buChar char="–"/>
              <a:defRPr sz="2000" b="1">
                <a:solidFill>
                  <a:schemeClr val="tx1"/>
                </a:solidFill>
                <a:latin typeface="Arial" panose="020B0604020202020204" pitchFamily="34" charset="0"/>
              </a:defRPr>
            </a:lvl2pPr>
            <a:lvl3pPr marL="1143000" indent="-228600">
              <a:spcBef>
                <a:spcPct val="20000"/>
              </a:spcBef>
              <a:buSzPct val="100000"/>
              <a:buChar char="•"/>
              <a:defRPr>
                <a:solidFill>
                  <a:schemeClr val="tx1"/>
                </a:solidFill>
                <a:latin typeface="Times New Roman" panose="02020603050405020304" pitchFamily="18" charset="0"/>
              </a:defRPr>
            </a:lvl3pPr>
            <a:lvl4pPr marL="1600200" indent="-228600">
              <a:spcBef>
                <a:spcPct val="20000"/>
              </a:spcBef>
              <a:buSzPct val="100000"/>
              <a:buChar char="–"/>
              <a:defRPr>
                <a:solidFill>
                  <a:schemeClr val="tx1"/>
                </a:solidFill>
                <a:latin typeface="Times New Roman" panose="02020603050405020304" pitchFamily="18" charset="0"/>
              </a:defRPr>
            </a:lvl4pPr>
            <a:lvl5pPr marL="2057400" indent="-228600">
              <a:spcBef>
                <a:spcPct val="20000"/>
              </a:spcBef>
              <a:buSzPct val="100000"/>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1800" b="1" i="0" u="none" strike="noStrike" kern="0" cap="none" spc="0" normalizeH="0" baseline="0" noProof="0">
                <a:ln>
                  <a:noFill/>
                </a:ln>
                <a:solidFill>
                  <a:schemeClr val="tx1"/>
                </a:solidFill>
                <a:effectLst/>
                <a:uLnTx/>
                <a:uFillTx/>
                <a:latin typeface="Arial" panose="020B0604020202020204" pitchFamily="34" charset="0"/>
              </a:rPr>
              <a:t>I-type instructions end with </a:t>
            </a:r>
            <a:r>
              <a:rPr kumimoji="0" lang="en-US" altLang="en-US" sz="1800" b="1" i="0" u="none" strike="noStrike" kern="0" cap="none" spc="0" normalizeH="0" baseline="0" noProof="0">
                <a:ln>
                  <a:noFill/>
                </a:ln>
                <a:solidFill>
                  <a:srgbClr val="FF0000"/>
                </a:solidFill>
                <a:effectLst/>
                <a:uLnTx/>
                <a:uFillTx/>
                <a:latin typeface="Arial" panose="020B0604020202020204" pitchFamily="34" charset="0"/>
              </a:rPr>
              <a:t>I</a:t>
            </a:r>
          </a:p>
        </p:txBody>
      </p:sp>
    </p:spTree>
    <p:extLst>
      <p:ext uri="{BB962C8B-B14F-4D97-AF65-F5344CB8AC3E}">
        <p14:creationId xmlns:p14="http://schemas.microsoft.com/office/powerpoint/2010/main" val="26731758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ALU Instructions: U-Type</a:t>
            </a:r>
            <a:endParaRPr lang="en-US"/>
          </a:p>
        </p:txBody>
      </p:sp>
      <p:sp>
        <p:nvSpPr>
          <p:cNvPr id="3" name="Content Placeholder 2"/>
          <p:cNvSpPr>
            <a:spLocks noGrp="1"/>
          </p:cNvSpPr>
          <p:nvPr>
            <p:ph idx="1"/>
          </p:nvPr>
        </p:nvSpPr>
        <p:spPr>
          <a:xfrm>
            <a:off x="472741" y="1188813"/>
            <a:ext cx="8026682" cy="2429315"/>
          </a:xfrm>
        </p:spPr>
        <p:txBody>
          <a:bodyPr/>
          <a:lstStyle/>
          <a:p>
            <a:r>
              <a:rPr lang="en-US" altLang="zh-CN" sz="2400"/>
              <a:t>LUI/AUIPC: load upper immediate/add upper immediate to PC</a:t>
            </a:r>
          </a:p>
          <a:p>
            <a:endParaRPr lang="en-US" altLang="zh-CN" sz="24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24</a:t>
            </a:fld>
            <a:endParaRPr lang="en-US" altLang="zh-CN" sz="1600"/>
          </a:p>
        </p:txBody>
      </p:sp>
      <p:pic>
        <p:nvPicPr>
          <p:cNvPr id="6" name="图片 5">
            <a:extLst>
              <a:ext uri="{FF2B5EF4-FFF2-40B4-BE49-F238E27FC236}">
                <a16:creationId xmlns:a16="http://schemas.microsoft.com/office/drawing/2014/main" id="{B0A6A3F9-C45B-4DCD-A65E-4DB1C00E893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3411" y="2215118"/>
            <a:ext cx="8757177" cy="1403010"/>
          </a:xfrm>
          <a:prstGeom prst="rect">
            <a:avLst/>
          </a:prstGeom>
        </p:spPr>
      </p:pic>
      <p:sp>
        <p:nvSpPr>
          <p:cNvPr id="9" name="Content Placeholder 2">
            <a:extLst>
              <a:ext uri="{FF2B5EF4-FFF2-40B4-BE49-F238E27FC236}">
                <a16:creationId xmlns:a16="http://schemas.microsoft.com/office/drawing/2014/main" id="{55E08323-E4AB-4337-824F-4F2D14AE354C}"/>
              </a:ext>
            </a:extLst>
          </p:cNvPr>
          <p:cNvSpPr txBox="1">
            <a:spLocks/>
          </p:cNvSpPr>
          <p:nvPr/>
        </p:nvSpPr>
        <p:spPr bwMode="auto">
          <a:xfrm>
            <a:off x="472741" y="4088782"/>
            <a:ext cx="8026682" cy="242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r>
              <a:rPr lang="en-US" altLang="zh-CN" sz="2400" kern="0" baseline="0"/>
              <a:t>Writes 20-bit immediate to top of destination register</a:t>
            </a:r>
          </a:p>
          <a:p>
            <a:r>
              <a:rPr lang="en-US" altLang="zh-CN" sz="2400" kern="0" baseline="0"/>
              <a:t>Used to build large </a:t>
            </a:r>
            <a:r>
              <a:rPr lang="en-US" altLang="zh-CN" sz="2400" kern="0" baseline="0" err="1"/>
              <a:t>immediates</a:t>
            </a:r>
            <a:endParaRPr lang="en-US" altLang="zh-CN" sz="2400" kern="0" baseline="0"/>
          </a:p>
          <a:p>
            <a:r>
              <a:rPr lang="en-US" altLang="zh-CN" sz="2400" kern="0" baseline="0"/>
              <a:t>12-bit </a:t>
            </a:r>
            <a:r>
              <a:rPr lang="en-US" altLang="zh-CN" sz="2400" kern="0" baseline="0" err="1"/>
              <a:t>immediates</a:t>
            </a:r>
            <a:r>
              <a:rPr lang="en-US" altLang="zh-CN" sz="2400" kern="0" baseline="0"/>
              <a:t> are signed, so have to account for sign when building 32-bit </a:t>
            </a:r>
            <a:r>
              <a:rPr lang="en-US" altLang="zh-CN" sz="2400" kern="0" baseline="0" err="1"/>
              <a:t>immediates</a:t>
            </a:r>
            <a:r>
              <a:rPr lang="en-US" altLang="zh-CN" sz="2400" kern="0" baseline="0"/>
              <a:t> in 2-instruction sequence (LUI high-20 bits, ADDI low-12 bits)</a:t>
            </a:r>
          </a:p>
        </p:txBody>
      </p:sp>
    </p:spTree>
    <p:extLst>
      <p:ext uri="{BB962C8B-B14F-4D97-AF65-F5344CB8AC3E}">
        <p14:creationId xmlns:p14="http://schemas.microsoft.com/office/powerpoint/2010/main" val="32545090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Load/Store Instructions: I/S-Type</a:t>
            </a:r>
            <a:endParaRPr lang="en-US"/>
          </a:p>
        </p:txBody>
      </p:sp>
      <p:sp>
        <p:nvSpPr>
          <p:cNvPr id="3" name="Content Placeholder 2"/>
          <p:cNvSpPr>
            <a:spLocks noGrp="1"/>
          </p:cNvSpPr>
          <p:nvPr>
            <p:ph idx="1"/>
          </p:nvPr>
        </p:nvSpPr>
        <p:spPr>
          <a:xfrm>
            <a:off x="472741" y="1188813"/>
            <a:ext cx="8026682" cy="1837259"/>
          </a:xfrm>
        </p:spPr>
        <p:txBody>
          <a:bodyPr/>
          <a:lstStyle/>
          <a:p>
            <a:r>
              <a:rPr lang="en-US" altLang="zh-CN" sz="2400"/>
              <a:t>Load instruction (I-type)</a:t>
            </a:r>
          </a:p>
          <a:p>
            <a:pPr lvl="1"/>
            <a:r>
              <a:rPr lang="en-US" altLang="zh-CN" sz="2000" err="1"/>
              <a:t>rd</a:t>
            </a:r>
            <a:r>
              <a:rPr lang="en-US" altLang="zh-CN" sz="2000"/>
              <a:t> = MEM (rs1 + </a:t>
            </a:r>
            <a:r>
              <a:rPr lang="en-US" altLang="zh-CN" sz="2000" err="1"/>
              <a:t>imm</a:t>
            </a:r>
            <a:r>
              <a:rPr lang="en-US" altLang="zh-CN" sz="2000"/>
              <a:t>)</a:t>
            </a:r>
            <a:endParaRPr lang="en-US" altLang="zh-CN" sz="2400"/>
          </a:p>
          <a:p>
            <a:r>
              <a:rPr lang="en-US" altLang="zh-CN" sz="2400"/>
              <a:t>Store instruction (S-type)</a:t>
            </a:r>
          </a:p>
          <a:p>
            <a:pPr lvl="1"/>
            <a:r>
              <a:rPr lang="en-US" altLang="zh-CN" sz="2000"/>
              <a:t>MEM (rs1 + </a:t>
            </a:r>
            <a:r>
              <a:rPr lang="en-US" altLang="zh-CN" sz="2000" err="1"/>
              <a:t>imm</a:t>
            </a:r>
            <a:r>
              <a:rPr lang="en-US" altLang="zh-CN" sz="2000"/>
              <a:t>) = rs2</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25</a:t>
            </a:fld>
            <a:endParaRPr lang="en-US" altLang="zh-CN" sz="1600"/>
          </a:p>
        </p:txBody>
      </p:sp>
      <p:pic>
        <p:nvPicPr>
          <p:cNvPr id="6" name="图片 5" descr="图形用户界面, 应用程序, 表格, Excel&#10;&#10;描述已自动生成">
            <a:extLst>
              <a:ext uri="{FF2B5EF4-FFF2-40B4-BE49-F238E27FC236}">
                <a16:creationId xmlns:a16="http://schemas.microsoft.com/office/drawing/2014/main" id="{BA321636-A3F5-4524-BD9C-C181A6B2D48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173" y="2944735"/>
            <a:ext cx="8839654" cy="3010055"/>
          </a:xfrm>
          <a:prstGeom prst="rect">
            <a:avLst/>
          </a:prstGeom>
        </p:spPr>
      </p:pic>
    </p:spTree>
    <p:extLst>
      <p:ext uri="{BB962C8B-B14F-4D97-AF65-F5344CB8AC3E}">
        <p14:creationId xmlns:p14="http://schemas.microsoft.com/office/powerpoint/2010/main" val="214893863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Control Transfer Instructions: J-Type</a:t>
            </a:r>
            <a:endParaRPr lang="en-US"/>
          </a:p>
        </p:txBody>
      </p:sp>
      <p:sp>
        <p:nvSpPr>
          <p:cNvPr id="3" name="Content Placeholder 2"/>
          <p:cNvSpPr>
            <a:spLocks noGrp="1"/>
          </p:cNvSpPr>
          <p:nvPr>
            <p:ph idx="1"/>
          </p:nvPr>
        </p:nvSpPr>
        <p:spPr>
          <a:xfrm>
            <a:off x="472741" y="1188813"/>
            <a:ext cx="8026682" cy="2429315"/>
          </a:xfrm>
        </p:spPr>
        <p:txBody>
          <a:bodyPr/>
          <a:lstStyle/>
          <a:p>
            <a:r>
              <a:rPr lang="en-US" altLang="zh-CN" sz="2400"/>
              <a:t>No architecturally visible delay slots</a:t>
            </a:r>
          </a:p>
          <a:p>
            <a:r>
              <a:rPr lang="en-US" altLang="zh-CN" sz="2400"/>
              <a:t>Unconditional jumps: PC + offset target</a:t>
            </a:r>
          </a:p>
          <a:p>
            <a:pPr lvl="1"/>
            <a:r>
              <a:rPr lang="en-US" altLang="zh-CN" sz="2000"/>
              <a:t>JAL: jump and link, also writes PC + 4 to x1, J-type</a:t>
            </a:r>
          </a:p>
          <a:p>
            <a:pPr lvl="2"/>
            <a:r>
              <a:rPr lang="en-US" altLang="zh-CN" sz="1600"/>
              <a:t>Offset scaled by 1-bit left shift – can jump to 16-bit instruction boundary (same for branches)</a:t>
            </a:r>
          </a:p>
          <a:p>
            <a:pPr lvl="1"/>
            <a:r>
              <a:rPr lang="en-US" altLang="zh-CN" sz="2000"/>
              <a:t>JLAR: jump and link register where </a:t>
            </a:r>
            <a:r>
              <a:rPr lang="en-US" altLang="zh-CN" sz="2000" err="1"/>
              <a:t>imm</a:t>
            </a:r>
            <a:r>
              <a:rPr lang="en-US" altLang="zh-CN" sz="2000"/>
              <a:t> (12bits) + rd1 = target</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26</a:t>
            </a:fld>
            <a:endParaRPr lang="en-US" altLang="zh-CN" sz="1600"/>
          </a:p>
        </p:txBody>
      </p:sp>
      <p:pic>
        <p:nvPicPr>
          <p:cNvPr id="6" name="图片 5" descr="图形用户界面, 应用程序, 表格, Excel&#10;&#10;描述已自动生成">
            <a:extLst>
              <a:ext uri="{FF2B5EF4-FFF2-40B4-BE49-F238E27FC236}">
                <a16:creationId xmlns:a16="http://schemas.microsoft.com/office/drawing/2014/main" id="{D2817776-B697-4BD2-B026-C1536E0D154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720" y="3553787"/>
            <a:ext cx="8928559" cy="2552831"/>
          </a:xfrm>
          <a:prstGeom prst="rect">
            <a:avLst/>
          </a:prstGeom>
        </p:spPr>
      </p:pic>
    </p:spTree>
    <p:extLst>
      <p:ext uri="{BB962C8B-B14F-4D97-AF65-F5344CB8AC3E}">
        <p14:creationId xmlns:p14="http://schemas.microsoft.com/office/powerpoint/2010/main" val="357219780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Control Transfer Instructions: B-Type</a:t>
            </a:r>
            <a:endParaRPr lang="en-US"/>
          </a:p>
        </p:txBody>
      </p:sp>
      <p:sp>
        <p:nvSpPr>
          <p:cNvPr id="3" name="Content Placeholder 2"/>
          <p:cNvSpPr>
            <a:spLocks noGrp="1"/>
          </p:cNvSpPr>
          <p:nvPr>
            <p:ph idx="1"/>
          </p:nvPr>
        </p:nvSpPr>
        <p:spPr>
          <a:xfrm>
            <a:off x="472741" y="1188813"/>
            <a:ext cx="8026682" cy="1080741"/>
          </a:xfrm>
        </p:spPr>
        <p:txBody>
          <a:bodyPr/>
          <a:lstStyle/>
          <a:p>
            <a:r>
              <a:rPr lang="en-US" altLang="zh-CN" sz="2400"/>
              <a:t>No architecturally visible delay slots</a:t>
            </a:r>
          </a:p>
          <a:p>
            <a:r>
              <a:rPr lang="en-US" altLang="zh-CN" sz="2400"/>
              <a:t>Conditional branches: B-type and PC + offset target</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27</a:t>
            </a:fld>
            <a:endParaRPr lang="en-US" altLang="zh-CN" sz="1600"/>
          </a:p>
        </p:txBody>
      </p:sp>
      <p:pic>
        <p:nvPicPr>
          <p:cNvPr id="7" name="图片 6" descr="图形用户界面, 应用程序, 表格, Excel&#10;&#10;描述已自动生成">
            <a:extLst>
              <a:ext uri="{FF2B5EF4-FFF2-40B4-BE49-F238E27FC236}">
                <a16:creationId xmlns:a16="http://schemas.microsoft.com/office/drawing/2014/main" id="{6019B24A-A69C-4F09-9900-A6659A0CD7C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9318" y="2304569"/>
            <a:ext cx="8545364" cy="2283878"/>
          </a:xfrm>
          <a:prstGeom prst="rect">
            <a:avLst/>
          </a:prstGeom>
        </p:spPr>
      </p:pic>
      <p:sp>
        <p:nvSpPr>
          <p:cNvPr id="8" name="Text Box 5">
            <a:extLst>
              <a:ext uri="{FF2B5EF4-FFF2-40B4-BE49-F238E27FC236}">
                <a16:creationId xmlns:a16="http://schemas.microsoft.com/office/drawing/2014/main" id="{0AC4B681-2EFF-4021-8F5A-93A0B747F2A9}"/>
              </a:ext>
            </a:extLst>
          </p:cNvPr>
          <p:cNvSpPr txBox="1">
            <a:spLocks noChangeArrowheads="1"/>
          </p:cNvSpPr>
          <p:nvPr/>
        </p:nvSpPr>
        <p:spPr bwMode="auto">
          <a:xfrm>
            <a:off x="1187177" y="5228608"/>
            <a:ext cx="6769645"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rgbClr val="000099"/>
              </a:buClr>
              <a:buSzPct val="100000"/>
              <a:buFont typeface="Wingdings" panose="05000000000000000000" pitchFamily="2" charset="2"/>
              <a:buChar char="q"/>
              <a:defRPr sz="2000" b="1">
                <a:solidFill>
                  <a:srgbClr val="0000CC"/>
                </a:solidFill>
                <a:latin typeface="Arial" panose="020B0604020202020204" pitchFamily="34" charset="0"/>
              </a:defRPr>
            </a:lvl1pPr>
            <a:lvl2pPr marL="742950" indent="-285750">
              <a:spcBef>
                <a:spcPct val="20000"/>
              </a:spcBef>
              <a:buSzPct val="100000"/>
              <a:buChar char="–"/>
              <a:defRPr sz="2000" b="1">
                <a:solidFill>
                  <a:schemeClr val="tx1"/>
                </a:solidFill>
                <a:latin typeface="Arial" panose="020B0604020202020204" pitchFamily="34" charset="0"/>
              </a:defRPr>
            </a:lvl2pPr>
            <a:lvl3pPr marL="1143000" indent="-228600">
              <a:spcBef>
                <a:spcPct val="20000"/>
              </a:spcBef>
              <a:buSzPct val="100000"/>
              <a:buChar char="•"/>
              <a:defRPr>
                <a:solidFill>
                  <a:schemeClr val="tx1"/>
                </a:solidFill>
                <a:latin typeface="Times New Roman" panose="02020603050405020304" pitchFamily="18" charset="0"/>
              </a:defRPr>
            </a:lvl3pPr>
            <a:lvl4pPr marL="1600200" indent="-228600">
              <a:spcBef>
                <a:spcPct val="20000"/>
              </a:spcBef>
              <a:buSzPct val="100000"/>
              <a:buChar char="–"/>
              <a:defRPr>
                <a:solidFill>
                  <a:schemeClr val="tx1"/>
                </a:solidFill>
                <a:latin typeface="Times New Roman" panose="02020603050405020304" pitchFamily="18" charset="0"/>
              </a:defRPr>
            </a:lvl4pPr>
            <a:lvl5pPr marL="2057400" indent="-228600">
              <a:spcBef>
                <a:spcPct val="20000"/>
              </a:spcBef>
              <a:buSzPct val="100000"/>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a:ln>
                  <a:noFill/>
                </a:ln>
                <a:solidFill>
                  <a:schemeClr val="tx1"/>
                </a:solidFill>
                <a:effectLst/>
                <a:uLnTx/>
                <a:uFillTx/>
                <a:latin typeface="+mn-lt"/>
              </a:rPr>
              <a:t>Branches, compare two registers, PC + (immediate &lt;&lt; 1)</a:t>
            </a:r>
            <a:r>
              <a:rPr kumimoji="0" lang="en-US" altLang="en-US" sz="1800" b="1" i="0" u="none" strike="noStrike" kern="0" cap="none" spc="0" normalizeH="0" baseline="0" noProof="0">
                <a:ln>
                  <a:noFill/>
                </a:ln>
                <a:solidFill>
                  <a:schemeClr val="tx1"/>
                </a:solidFill>
                <a:effectLst/>
                <a:uLnTx/>
                <a:uFillTx/>
                <a:latin typeface="+mn-lt"/>
              </a:rPr>
              <a:t> target (signed offset in multiples of two). Branches do not have delay slot.</a:t>
            </a:r>
            <a:endParaRPr kumimoji="0" lang="en-US" altLang="en-US" sz="1800" b="1" i="0" u="none" strike="noStrike" kern="0" cap="none" spc="0" normalizeH="0" baseline="0" noProof="0">
              <a:ln>
                <a:noFill/>
              </a:ln>
              <a:solidFill>
                <a:srgbClr val="FF0000"/>
              </a:solidFill>
              <a:effectLst/>
              <a:uLnTx/>
              <a:uFillTx/>
              <a:latin typeface="+mn-lt"/>
            </a:endParaRPr>
          </a:p>
        </p:txBody>
      </p:sp>
    </p:spTree>
    <p:extLst>
      <p:ext uri="{BB962C8B-B14F-4D97-AF65-F5344CB8AC3E}">
        <p14:creationId xmlns:p14="http://schemas.microsoft.com/office/powerpoint/2010/main" val="396182222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Where is NOP?</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28</a:t>
            </a:fld>
            <a:endParaRPr lang="en-US" altLang="zh-CN" sz="1600"/>
          </a:p>
        </p:txBody>
      </p:sp>
      <p:pic>
        <p:nvPicPr>
          <p:cNvPr id="6" name="图片 5" descr="图片包含 表格&#10;&#10;描述已自动生成">
            <a:extLst>
              <a:ext uri="{FF2B5EF4-FFF2-40B4-BE49-F238E27FC236}">
                <a16:creationId xmlns:a16="http://schemas.microsoft.com/office/drawing/2014/main" id="{C9454BFF-1E41-492B-8750-3F02B0B72B6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698" y="2860735"/>
            <a:ext cx="8820603" cy="1270065"/>
          </a:xfrm>
          <a:prstGeom prst="rect">
            <a:avLst/>
          </a:prstGeom>
        </p:spPr>
      </p:pic>
    </p:spTree>
    <p:extLst>
      <p:ext uri="{BB962C8B-B14F-4D97-AF65-F5344CB8AC3E}">
        <p14:creationId xmlns:p14="http://schemas.microsoft.com/office/powerpoint/2010/main" val="15510884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Privileged ISA: Modes</a:t>
            </a:r>
            <a:endParaRPr lang="en-US"/>
          </a:p>
        </p:txBody>
      </p:sp>
      <p:sp>
        <p:nvSpPr>
          <p:cNvPr id="3" name="Content Placeholder 2"/>
          <p:cNvSpPr>
            <a:spLocks noGrp="1"/>
          </p:cNvSpPr>
          <p:nvPr>
            <p:ph idx="1"/>
          </p:nvPr>
        </p:nvSpPr>
        <p:spPr>
          <a:xfrm>
            <a:off x="472741" y="1188813"/>
            <a:ext cx="8551444" cy="5264614"/>
          </a:xfrm>
        </p:spPr>
        <p:txBody>
          <a:bodyPr/>
          <a:lstStyle/>
          <a:p>
            <a:r>
              <a:rPr lang="en-US" altLang="zh-CN" sz="2000"/>
              <a:t>RISC-V privileged spec defines 3 levels of privilege, called modes</a:t>
            </a:r>
          </a:p>
          <a:p>
            <a:pPr lvl="1"/>
            <a:r>
              <a:rPr lang="en-US" altLang="zh-CN" sz="1600"/>
              <a:t>Machine mode is the highest privileged mode and the only required mode</a:t>
            </a:r>
          </a:p>
          <a:p>
            <a:endParaRPr lang="en-US" altLang="zh-CN" sz="2000"/>
          </a:p>
          <a:p>
            <a:endParaRPr lang="en-US" altLang="zh-CN" sz="2000"/>
          </a:p>
          <a:p>
            <a:pPr marL="0" indent="0">
              <a:buNone/>
            </a:pPr>
            <a:endParaRPr lang="en-US" altLang="zh-CN" sz="2000"/>
          </a:p>
          <a:p>
            <a:endParaRPr lang="en-US" altLang="zh-CN" sz="2000"/>
          </a:p>
          <a:p>
            <a:pPr marL="0" indent="0">
              <a:buNone/>
            </a:pPr>
            <a:endParaRPr lang="en-US" altLang="zh-CN" sz="2000"/>
          </a:p>
          <a:p>
            <a:r>
              <a:rPr lang="en-US" altLang="zh-CN" sz="2000"/>
              <a:t>More-privileged modes generally have access to all of the features of less-privileged modes, and they add additional functionality not available to less-privileged modes, such as the ability to handle interrupts and perform I/O. Processors typically spend most of their execution time in their least-privileged mode; interrupts and exceptions transfer control to more-privileged modes.</a:t>
            </a:r>
            <a:endParaRPr lang="en-US" altLang="zh-CN" sz="18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29</a:t>
            </a:fld>
            <a:endParaRPr lang="en-US" altLang="zh-CN" sz="1600"/>
          </a:p>
        </p:txBody>
      </p:sp>
      <p:pic>
        <p:nvPicPr>
          <p:cNvPr id="6" name="图片 5" descr="表格&#10;&#10;描述已自动生成">
            <a:extLst>
              <a:ext uri="{FF2B5EF4-FFF2-40B4-BE49-F238E27FC236}">
                <a16:creationId xmlns:a16="http://schemas.microsoft.com/office/drawing/2014/main" id="{6348E2FF-4DAE-4579-B980-EC5DC35E2E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3446" y="1950955"/>
            <a:ext cx="5197107" cy="1538005"/>
          </a:xfrm>
          <a:prstGeom prst="rect">
            <a:avLst/>
          </a:prstGeom>
        </p:spPr>
      </p:pic>
    </p:spTree>
    <p:extLst>
      <p:ext uri="{BB962C8B-B14F-4D97-AF65-F5344CB8AC3E}">
        <p14:creationId xmlns:p14="http://schemas.microsoft.com/office/powerpoint/2010/main" val="31742205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972" y="72189"/>
            <a:ext cx="7772400" cy="1020763"/>
          </a:xfrm>
        </p:spPr>
        <p:txBody>
          <a:bodyPr/>
          <a:lstStyle/>
          <a:p>
            <a:r>
              <a:rPr lang="en-US"/>
              <a:t>Overview</a:t>
            </a:r>
          </a:p>
        </p:txBody>
      </p:sp>
      <p:sp>
        <p:nvSpPr>
          <p:cNvPr id="3" name="Content Placeholder 2"/>
          <p:cNvSpPr>
            <a:spLocks noGrp="1"/>
          </p:cNvSpPr>
          <p:nvPr>
            <p:ph idx="1"/>
          </p:nvPr>
        </p:nvSpPr>
        <p:spPr>
          <a:xfrm>
            <a:off x="493761" y="1203700"/>
            <a:ext cx="8256007" cy="5311399"/>
          </a:xfrm>
        </p:spPr>
        <p:txBody>
          <a:bodyPr/>
          <a:lstStyle/>
          <a:p>
            <a:r>
              <a:rPr lang="en-US" altLang="zh-CN"/>
              <a:t>RISC-V ISA</a:t>
            </a:r>
          </a:p>
          <a:p>
            <a:r>
              <a:rPr lang="en-US" altLang="zh-CN"/>
              <a:t>RISC-V Assembly Language</a:t>
            </a:r>
          </a:p>
          <a:p>
            <a:endParaRPr lang="en-US" altLang="zh-CN"/>
          </a:p>
        </p:txBody>
      </p:sp>
      <p:sp>
        <p:nvSpPr>
          <p:cNvPr id="6" name="灯片编号占位符 3">
            <a:extLst>
              <a:ext uri="{FF2B5EF4-FFF2-40B4-BE49-F238E27FC236}">
                <a16:creationId xmlns:a16="http://schemas.microsoft.com/office/drawing/2014/main" id="{3C7D7CE6-463B-4177-AA9B-835F44D2DC2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3</a:t>
            </a:fld>
            <a:endParaRPr lang="en-US" altLang="zh-CN" sz="1600"/>
          </a:p>
        </p:txBody>
      </p:sp>
    </p:spTree>
    <p:extLst>
      <p:ext uri="{BB962C8B-B14F-4D97-AF65-F5344CB8AC3E}">
        <p14:creationId xmlns:p14="http://schemas.microsoft.com/office/powerpoint/2010/main" val="388475522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Software Stack and Instructions</a:t>
            </a:r>
            <a:endParaRPr lang="en-US"/>
          </a:p>
        </p:txBody>
      </p:sp>
      <p:sp>
        <p:nvSpPr>
          <p:cNvPr id="3" name="Content Placeholder 2"/>
          <p:cNvSpPr>
            <a:spLocks noGrp="1"/>
          </p:cNvSpPr>
          <p:nvPr>
            <p:ph idx="1"/>
          </p:nvPr>
        </p:nvSpPr>
        <p:spPr>
          <a:xfrm>
            <a:off x="472741" y="1188813"/>
            <a:ext cx="8551444" cy="5264614"/>
          </a:xfrm>
        </p:spPr>
        <p:txBody>
          <a:bodyPr/>
          <a:lstStyle/>
          <a:p>
            <a:r>
              <a:rPr lang="en-US" altLang="zh-CN" sz="2000"/>
              <a:t>Implementations might provide anywhere from 1 to 4 privilege modes trading off reduced isolation for lower implementation cost</a:t>
            </a:r>
          </a:p>
          <a:p>
            <a:endParaRPr lang="en-US" altLang="zh-CN" sz="2000"/>
          </a:p>
          <a:p>
            <a:endParaRPr lang="en-US" altLang="zh-CN" sz="2000"/>
          </a:p>
          <a:p>
            <a:endParaRPr lang="en-US" altLang="zh-CN" sz="2000"/>
          </a:p>
          <a:p>
            <a:r>
              <a:rPr lang="en-US" altLang="zh-CN" sz="2000"/>
              <a:t>RISC-V privileged software stack</a:t>
            </a:r>
          </a:p>
          <a:p>
            <a:endParaRPr lang="en-US" altLang="zh-CN" sz="2000"/>
          </a:p>
          <a:p>
            <a:endParaRPr lang="en-US" altLang="zh-CN" sz="2000"/>
          </a:p>
          <a:p>
            <a:endParaRPr lang="en-US" altLang="zh-CN" sz="2000"/>
          </a:p>
          <a:p>
            <a:pPr marL="0" indent="0">
              <a:buNone/>
            </a:pPr>
            <a:endParaRPr lang="en-US" altLang="zh-CN" sz="2000"/>
          </a:p>
          <a:p>
            <a:r>
              <a:rPr lang="en-US" altLang="zh-CN" sz="2000"/>
              <a:t>RV32/64 privileged instructions</a:t>
            </a:r>
          </a:p>
          <a:p>
            <a:endParaRPr lang="en-US" altLang="zh-CN" sz="2000"/>
          </a:p>
          <a:p>
            <a:endParaRPr lang="en-US" altLang="zh-CN" sz="2000"/>
          </a:p>
          <a:p>
            <a:endParaRPr lang="en-US" altLang="zh-CN" sz="20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30</a:t>
            </a:fld>
            <a:endParaRPr lang="en-US" altLang="zh-CN" sz="1600"/>
          </a:p>
        </p:txBody>
      </p:sp>
      <p:pic>
        <p:nvPicPr>
          <p:cNvPr id="11" name="图片 10" descr="表格&#10;&#10;描述已自动生成">
            <a:extLst>
              <a:ext uri="{FF2B5EF4-FFF2-40B4-BE49-F238E27FC236}">
                <a16:creationId xmlns:a16="http://schemas.microsoft.com/office/drawing/2014/main" id="{0854D303-C16D-451D-A2A0-B86BC971BB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3724" y="3329459"/>
            <a:ext cx="6794849" cy="1562180"/>
          </a:xfrm>
          <a:prstGeom prst="rect">
            <a:avLst/>
          </a:prstGeom>
        </p:spPr>
      </p:pic>
      <p:pic>
        <p:nvPicPr>
          <p:cNvPr id="6" name="图片 5" descr="文本&#10;&#10;描述已自动生成">
            <a:extLst>
              <a:ext uri="{FF2B5EF4-FFF2-40B4-BE49-F238E27FC236}">
                <a16:creationId xmlns:a16="http://schemas.microsoft.com/office/drawing/2014/main" id="{BE7B5467-92A4-4371-9B3B-12CE732FE99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9073" y="5101216"/>
            <a:ext cx="5465853" cy="1585334"/>
          </a:xfrm>
          <a:prstGeom prst="rect">
            <a:avLst/>
          </a:prstGeom>
        </p:spPr>
      </p:pic>
      <p:pic>
        <p:nvPicPr>
          <p:cNvPr id="8" name="图片 7" descr="表格&#10;&#10;描述已自动生成">
            <a:extLst>
              <a:ext uri="{FF2B5EF4-FFF2-40B4-BE49-F238E27FC236}">
                <a16:creationId xmlns:a16="http://schemas.microsoft.com/office/drawing/2014/main" id="{EBB23AE9-1A43-48B3-926C-5AD837CD9D8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039" y="1853374"/>
            <a:ext cx="7572217" cy="1155759"/>
          </a:xfrm>
          <a:prstGeom prst="rect">
            <a:avLst/>
          </a:prstGeom>
        </p:spPr>
      </p:pic>
    </p:spTree>
    <p:extLst>
      <p:ext uri="{BB962C8B-B14F-4D97-AF65-F5344CB8AC3E}">
        <p14:creationId xmlns:p14="http://schemas.microsoft.com/office/powerpoint/2010/main" val="236453335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t>RISC-V Reference Card</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31</a:t>
            </a:fld>
            <a:endParaRPr lang="en-US" altLang="zh-CN" sz="1600"/>
          </a:p>
        </p:txBody>
      </p:sp>
      <p:pic>
        <p:nvPicPr>
          <p:cNvPr id="7" name="图片 6">
            <a:extLst>
              <a:ext uri="{FF2B5EF4-FFF2-40B4-BE49-F238E27FC236}">
                <a16:creationId xmlns:a16="http://schemas.microsoft.com/office/drawing/2014/main" id="{42B8C39B-84CD-441F-B991-A8E41605A54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9219" y="1191718"/>
            <a:ext cx="4102781" cy="5381469"/>
          </a:xfrm>
          <a:prstGeom prst="rect">
            <a:avLst/>
          </a:prstGeom>
        </p:spPr>
      </p:pic>
      <p:pic>
        <p:nvPicPr>
          <p:cNvPr id="9" name="图片 8" descr="表格&#10;&#10;描述已自动生成">
            <a:extLst>
              <a:ext uri="{FF2B5EF4-FFF2-40B4-BE49-F238E27FC236}">
                <a16:creationId xmlns:a16="http://schemas.microsoft.com/office/drawing/2014/main" id="{769BC8CC-6956-4E04-893B-2CEE9F56AF3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77771" y="1183286"/>
            <a:ext cx="4263862" cy="5263523"/>
          </a:xfrm>
          <a:prstGeom prst="rect">
            <a:avLst/>
          </a:prstGeom>
        </p:spPr>
      </p:pic>
    </p:spTree>
    <p:extLst>
      <p:ext uri="{BB962C8B-B14F-4D97-AF65-F5344CB8AC3E}">
        <p14:creationId xmlns:p14="http://schemas.microsoft.com/office/powerpoint/2010/main" val="238475562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Specifications and Software</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000"/>
              <a:t>Specification from RISC-V website</a:t>
            </a:r>
          </a:p>
          <a:p>
            <a:pPr lvl="1"/>
            <a:r>
              <a:rPr lang="en-US" altLang="zh-CN" sz="1800"/>
              <a:t>https://riscv.org/specifications/</a:t>
            </a:r>
          </a:p>
          <a:p>
            <a:r>
              <a:rPr lang="en-US" altLang="zh-CN" sz="2000"/>
              <a:t>RISC-V software includes</a:t>
            </a:r>
          </a:p>
          <a:p>
            <a:pPr lvl="1"/>
            <a:r>
              <a:rPr lang="en-US" altLang="zh-CN" sz="1800"/>
              <a:t>Toolchain projects</a:t>
            </a:r>
          </a:p>
          <a:p>
            <a:pPr lvl="2"/>
            <a:r>
              <a:rPr lang="en-US" altLang="zh-CN" sz="1400"/>
              <a:t>https://</a:t>
            </a:r>
            <a:r>
              <a:rPr lang="en-US" altLang="zh-CN" sz="1400" err="1"/>
              <a:t>wiki.riscv.org</a:t>
            </a:r>
            <a:r>
              <a:rPr lang="en-US" altLang="zh-CN" sz="1400"/>
              <a:t>/display/HOME/</a:t>
            </a:r>
            <a:r>
              <a:rPr lang="en-US" altLang="zh-CN" sz="1400" err="1"/>
              <a:t>Toolchain+Projects</a:t>
            </a:r>
            <a:endParaRPr lang="en-US" altLang="zh-CN" sz="1400"/>
          </a:p>
          <a:p>
            <a:pPr lvl="1"/>
            <a:r>
              <a:rPr lang="en-US" altLang="zh-CN" sz="1800"/>
              <a:t>A simulator (“spike”)</a:t>
            </a:r>
          </a:p>
          <a:p>
            <a:pPr lvl="2"/>
            <a:r>
              <a:rPr lang="en-US" altLang="zh-CN" sz="1400"/>
              <a:t>https://</a:t>
            </a:r>
            <a:r>
              <a:rPr lang="en-US" altLang="zh-CN" sz="1400" err="1"/>
              <a:t>github.com</a:t>
            </a:r>
            <a:r>
              <a:rPr lang="en-US" altLang="zh-CN" sz="1400"/>
              <a:t>/</a:t>
            </a:r>
            <a:r>
              <a:rPr lang="en-US" altLang="zh-CN" sz="1400" err="1"/>
              <a:t>riscv</a:t>
            </a:r>
            <a:r>
              <a:rPr lang="en-US" altLang="zh-CN" sz="1400"/>
              <a:t>-software-</a:t>
            </a:r>
            <a:r>
              <a:rPr lang="en-US" altLang="zh-CN" sz="1400" err="1"/>
              <a:t>src</a:t>
            </a:r>
            <a:r>
              <a:rPr lang="en-US" altLang="zh-CN" sz="1400"/>
              <a:t>/</a:t>
            </a:r>
            <a:r>
              <a:rPr lang="en-US" altLang="zh-CN" sz="1400" err="1"/>
              <a:t>riscv</a:t>
            </a:r>
            <a:r>
              <a:rPr lang="en-US" altLang="zh-CN" sz="1400"/>
              <a:t>-isa-sim</a:t>
            </a:r>
          </a:p>
          <a:p>
            <a:pPr lvl="1"/>
            <a:r>
              <a:rPr lang="en-US" altLang="zh-CN" sz="1800"/>
              <a:t>Standard simulator QEMU (Upstream now)</a:t>
            </a:r>
          </a:p>
          <a:p>
            <a:pPr lvl="2"/>
            <a:r>
              <a:rPr lang="en-US" altLang="zh-CN" sz="1400"/>
              <a:t>https://github.com/riscv/riscv-qemu</a:t>
            </a:r>
          </a:p>
          <a:p>
            <a:r>
              <a:rPr lang="en-US" altLang="zh-CN" sz="2000"/>
              <a:t>Operating systems support exists for Linux (Upstream now)</a:t>
            </a:r>
          </a:p>
          <a:p>
            <a:pPr lvl="1"/>
            <a:r>
              <a:rPr lang="en-US" altLang="zh-CN" sz="1800"/>
              <a:t>https://github.com/riscv/riscv-linux</a:t>
            </a:r>
          </a:p>
          <a:p>
            <a:r>
              <a:rPr lang="en-US" altLang="zh-CN" sz="2000"/>
              <a:t>A </a:t>
            </a:r>
            <a:r>
              <a:rPr lang="en-US" altLang="zh-CN" sz="2000" err="1"/>
              <a:t>javascript</a:t>
            </a:r>
            <a:r>
              <a:rPr lang="en-US" altLang="zh-CN" sz="2000"/>
              <a:t> ISA simulator to run a RISC-V Linux system on a web browser</a:t>
            </a:r>
          </a:p>
          <a:p>
            <a:pPr lvl="1"/>
            <a:r>
              <a:rPr lang="en-US" altLang="zh-CN" sz="1800"/>
              <a:t>https://github.com/riscv/riscv-angel</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32</a:t>
            </a:fld>
            <a:endParaRPr lang="en-US" altLang="zh-CN" sz="1600"/>
          </a:p>
        </p:txBody>
      </p:sp>
    </p:spTree>
    <p:extLst>
      <p:ext uri="{BB962C8B-B14F-4D97-AF65-F5344CB8AC3E}">
        <p14:creationId xmlns:p14="http://schemas.microsoft.com/office/powerpoint/2010/main" val="11492497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972" y="72189"/>
            <a:ext cx="7772400" cy="1020763"/>
          </a:xfrm>
        </p:spPr>
        <p:txBody>
          <a:bodyPr/>
          <a:lstStyle/>
          <a:p>
            <a:r>
              <a:rPr lang="en-US"/>
              <a:t>Overview</a:t>
            </a:r>
          </a:p>
        </p:txBody>
      </p:sp>
      <p:sp>
        <p:nvSpPr>
          <p:cNvPr id="3" name="Content Placeholder 2"/>
          <p:cNvSpPr>
            <a:spLocks noGrp="1"/>
          </p:cNvSpPr>
          <p:nvPr>
            <p:ph idx="1"/>
          </p:nvPr>
        </p:nvSpPr>
        <p:spPr>
          <a:xfrm>
            <a:off x="493761" y="1203700"/>
            <a:ext cx="8256007" cy="5311399"/>
          </a:xfrm>
        </p:spPr>
        <p:txBody>
          <a:bodyPr/>
          <a:lstStyle/>
          <a:p>
            <a:r>
              <a:rPr lang="en-US" altLang="zh-CN">
                <a:solidFill>
                  <a:schemeClr val="bg1">
                    <a:lumMod val="75000"/>
                  </a:schemeClr>
                </a:solidFill>
              </a:rPr>
              <a:t>RISC-V ISA</a:t>
            </a:r>
          </a:p>
          <a:p>
            <a:r>
              <a:rPr lang="en-US" altLang="zh-CN"/>
              <a:t>RISC-V Assembly Language</a:t>
            </a:r>
          </a:p>
          <a:p>
            <a:pPr lvl="1"/>
            <a:r>
              <a:rPr lang="en-US" altLang="zh-CN"/>
              <a:t>Some basic concepts</a:t>
            </a:r>
          </a:p>
          <a:p>
            <a:pPr lvl="1"/>
            <a:r>
              <a:rPr lang="en-US" altLang="zh-CN"/>
              <a:t>From source code to a running program</a:t>
            </a:r>
          </a:p>
          <a:p>
            <a:pPr lvl="1"/>
            <a:endParaRPr lang="en-US" altLang="zh-CN"/>
          </a:p>
          <a:p>
            <a:endParaRPr lang="en-US" altLang="zh-CN"/>
          </a:p>
        </p:txBody>
      </p:sp>
      <p:sp>
        <p:nvSpPr>
          <p:cNvPr id="6" name="灯片编号占位符 3">
            <a:extLst>
              <a:ext uri="{FF2B5EF4-FFF2-40B4-BE49-F238E27FC236}">
                <a16:creationId xmlns:a16="http://schemas.microsoft.com/office/drawing/2014/main" id="{3C7D7CE6-463B-4177-AA9B-835F44D2DC2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33</a:t>
            </a:fld>
            <a:endParaRPr lang="en-US" altLang="zh-CN" sz="1600"/>
          </a:p>
        </p:txBody>
      </p:sp>
    </p:spTree>
    <p:extLst>
      <p:ext uri="{BB962C8B-B14F-4D97-AF65-F5344CB8AC3E}">
        <p14:creationId xmlns:p14="http://schemas.microsoft.com/office/powerpoint/2010/main" val="340025239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972" y="72189"/>
            <a:ext cx="7772400" cy="1020763"/>
          </a:xfrm>
        </p:spPr>
        <p:txBody>
          <a:bodyPr/>
          <a:lstStyle/>
          <a:p>
            <a:r>
              <a:rPr lang="en-US"/>
              <a:t>Overview</a:t>
            </a:r>
          </a:p>
        </p:txBody>
      </p:sp>
      <p:sp>
        <p:nvSpPr>
          <p:cNvPr id="3" name="Content Placeholder 2"/>
          <p:cNvSpPr>
            <a:spLocks noGrp="1"/>
          </p:cNvSpPr>
          <p:nvPr>
            <p:ph idx="1"/>
          </p:nvPr>
        </p:nvSpPr>
        <p:spPr>
          <a:xfrm>
            <a:off x="493761" y="1203700"/>
            <a:ext cx="8256007" cy="5311399"/>
          </a:xfrm>
        </p:spPr>
        <p:txBody>
          <a:bodyPr/>
          <a:lstStyle/>
          <a:p>
            <a:r>
              <a:rPr lang="en-US" altLang="zh-CN">
                <a:solidFill>
                  <a:schemeClr val="bg1">
                    <a:lumMod val="75000"/>
                  </a:schemeClr>
                </a:solidFill>
              </a:rPr>
              <a:t>RISC-V ISA</a:t>
            </a:r>
          </a:p>
          <a:p>
            <a:r>
              <a:rPr lang="en-US" altLang="zh-CN"/>
              <a:t>RISC-V Assembly Language</a:t>
            </a:r>
          </a:p>
          <a:p>
            <a:pPr lvl="1"/>
            <a:r>
              <a:rPr lang="en-US" altLang="zh-CN"/>
              <a:t>Some basic concepts</a:t>
            </a:r>
          </a:p>
          <a:p>
            <a:pPr lvl="1"/>
            <a:r>
              <a:rPr lang="en-US" altLang="zh-CN">
                <a:solidFill>
                  <a:schemeClr val="bg2">
                    <a:lumMod val="60000"/>
                    <a:lumOff val="40000"/>
                  </a:schemeClr>
                </a:solidFill>
              </a:rPr>
              <a:t>From source code to a running program</a:t>
            </a:r>
          </a:p>
          <a:p>
            <a:pPr lvl="1"/>
            <a:endParaRPr lang="en-US" altLang="zh-CN"/>
          </a:p>
          <a:p>
            <a:endParaRPr lang="en-US" altLang="zh-CN"/>
          </a:p>
        </p:txBody>
      </p:sp>
      <p:sp>
        <p:nvSpPr>
          <p:cNvPr id="6" name="灯片编号占位符 3">
            <a:extLst>
              <a:ext uri="{FF2B5EF4-FFF2-40B4-BE49-F238E27FC236}">
                <a16:creationId xmlns:a16="http://schemas.microsoft.com/office/drawing/2014/main" id="{3C7D7CE6-463B-4177-AA9B-835F44D2DC2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34</a:t>
            </a:fld>
            <a:endParaRPr lang="en-US" altLang="zh-CN" sz="1600"/>
          </a:p>
        </p:txBody>
      </p:sp>
    </p:spTree>
    <p:extLst>
      <p:ext uri="{BB962C8B-B14F-4D97-AF65-F5344CB8AC3E}">
        <p14:creationId xmlns:p14="http://schemas.microsoft.com/office/powerpoint/2010/main" val="273938180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Function calls</a:t>
            </a:r>
            <a:endParaRPr lang="en-US"/>
          </a:p>
        </p:txBody>
      </p:sp>
      <p:sp>
        <p:nvSpPr>
          <p:cNvPr id="3" name="Content Placeholder 2"/>
          <p:cNvSpPr>
            <a:spLocks noGrp="1"/>
          </p:cNvSpPr>
          <p:nvPr>
            <p:ph idx="1"/>
          </p:nvPr>
        </p:nvSpPr>
        <p:spPr>
          <a:xfrm>
            <a:off x="472741" y="1188813"/>
            <a:ext cx="4678160" cy="5264614"/>
          </a:xfrm>
        </p:spPr>
        <p:txBody>
          <a:bodyPr/>
          <a:lstStyle/>
          <a:p>
            <a:r>
              <a:rPr lang="en-US" altLang="zh-CN" sz="2800"/>
              <a:t>Caller: calling function</a:t>
            </a:r>
          </a:p>
          <a:p>
            <a:pPr lvl="1"/>
            <a:r>
              <a:rPr lang="en-US" altLang="zh-CN" sz="2400" b="1" i="1"/>
              <a:t>main</a:t>
            </a:r>
            <a:r>
              <a:rPr lang="en-US" altLang="zh-CN" sz="2400"/>
              <a:t> in this case</a:t>
            </a:r>
          </a:p>
          <a:p>
            <a:endParaRPr lang="en-US" altLang="zh-CN"/>
          </a:p>
          <a:p>
            <a:endParaRPr lang="en-US" altLang="zh-CN"/>
          </a:p>
          <a:p>
            <a:endParaRPr lang="en-US" altLang="zh-CN" sz="2800"/>
          </a:p>
          <a:p>
            <a:r>
              <a:rPr lang="en-US" altLang="zh-CN" sz="2800"/>
              <a:t>Callee: called function</a:t>
            </a:r>
          </a:p>
          <a:p>
            <a:pPr lvl="1"/>
            <a:r>
              <a:rPr lang="en-US" altLang="zh-CN" sz="2400" b="1" i="1"/>
              <a:t>sum</a:t>
            </a:r>
            <a:r>
              <a:rPr lang="en-US" altLang="zh-CN" sz="2400"/>
              <a:t> in this case</a:t>
            </a:r>
            <a:endParaRPr lang="en-US" altLang="zh-CN"/>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35</a:t>
            </a:fld>
            <a:endParaRPr lang="en-US" altLang="zh-CN" sz="1600"/>
          </a:p>
        </p:txBody>
      </p:sp>
      <p:pic>
        <p:nvPicPr>
          <p:cNvPr id="6" name="图片 5" descr="文本&#10;&#10;中度可信度描述已自动生成">
            <a:extLst>
              <a:ext uri="{FF2B5EF4-FFF2-40B4-BE49-F238E27FC236}">
                <a16:creationId xmlns:a16="http://schemas.microsoft.com/office/drawing/2014/main" id="{FDD1BB07-DAD6-4CF3-B211-0E298EE9BC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2340" y="1325618"/>
            <a:ext cx="4437219" cy="4035791"/>
          </a:xfrm>
          <a:prstGeom prst="rect">
            <a:avLst/>
          </a:prstGeom>
        </p:spPr>
      </p:pic>
    </p:spTree>
    <p:extLst>
      <p:ext uri="{BB962C8B-B14F-4D97-AF65-F5344CB8AC3E}">
        <p14:creationId xmlns:p14="http://schemas.microsoft.com/office/powerpoint/2010/main" val="219944175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Function calls</a:t>
            </a:r>
            <a:endParaRPr lang="en-US"/>
          </a:p>
        </p:txBody>
      </p:sp>
      <p:sp>
        <p:nvSpPr>
          <p:cNvPr id="3" name="Content Placeholder 2"/>
          <p:cNvSpPr>
            <a:spLocks noGrp="1"/>
          </p:cNvSpPr>
          <p:nvPr>
            <p:ph idx="1"/>
          </p:nvPr>
        </p:nvSpPr>
        <p:spPr>
          <a:xfrm>
            <a:off x="472741" y="1188813"/>
            <a:ext cx="4678160" cy="5264614"/>
          </a:xfrm>
        </p:spPr>
        <p:txBody>
          <a:bodyPr/>
          <a:lstStyle/>
          <a:p>
            <a:r>
              <a:rPr lang="en-US" altLang="zh-CN" sz="2800"/>
              <a:t>Caller: calling function</a:t>
            </a:r>
          </a:p>
          <a:p>
            <a:pPr lvl="1"/>
            <a:r>
              <a:rPr lang="en-US" altLang="zh-CN" sz="2400" b="1" i="1"/>
              <a:t>main</a:t>
            </a:r>
            <a:r>
              <a:rPr lang="en-US" altLang="zh-CN" sz="2400"/>
              <a:t> in this case</a:t>
            </a:r>
          </a:p>
          <a:p>
            <a:pPr lvl="1"/>
            <a:r>
              <a:rPr lang="en-US" altLang="zh-CN" sz="2400"/>
              <a:t>Passes arguments to callee</a:t>
            </a:r>
          </a:p>
          <a:p>
            <a:pPr lvl="1"/>
            <a:r>
              <a:rPr lang="en-US" altLang="zh-CN" sz="2400"/>
              <a:t>Jumps to callee</a:t>
            </a:r>
            <a:endParaRPr lang="en-US" altLang="zh-CN" sz="2800"/>
          </a:p>
          <a:p>
            <a:endParaRPr lang="en-US" altLang="zh-CN" sz="2800"/>
          </a:p>
          <a:p>
            <a:r>
              <a:rPr lang="en-US" altLang="zh-CN" sz="2800"/>
              <a:t>Callee: called function</a:t>
            </a:r>
          </a:p>
          <a:p>
            <a:pPr lvl="1"/>
            <a:r>
              <a:rPr lang="en-US" altLang="zh-CN" b="1" i="1"/>
              <a:t>sum</a:t>
            </a:r>
            <a:r>
              <a:rPr lang="en-US" altLang="zh-CN"/>
              <a:t> in this case</a:t>
            </a:r>
          </a:p>
          <a:p>
            <a:pPr lvl="1"/>
            <a:r>
              <a:rPr lang="en-US" altLang="zh-CN" sz="2400"/>
              <a:t>Performs the function</a:t>
            </a:r>
          </a:p>
          <a:p>
            <a:pPr lvl="1"/>
            <a:r>
              <a:rPr lang="en-US" altLang="zh-CN" sz="2400"/>
              <a:t>Returns result to caller</a:t>
            </a:r>
          </a:p>
          <a:p>
            <a:pPr lvl="1"/>
            <a:r>
              <a:rPr lang="en-US" altLang="zh-CN" sz="2400"/>
              <a:t>Returns to point of call</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36</a:t>
            </a:fld>
            <a:endParaRPr lang="en-US" altLang="zh-CN" sz="1600"/>
          </a:p>
        </p:txBody>
      </p:sp>
      <p:pic>
        <p:nvPicPr>
          <p:cNvPr id="6" name="图片 5" descr="文本&#10;&#10;中度可信度描述已自动生成">
            <a:extLst>
              <a:ext uri="{FF2B5EF4-FFF2-40B4-BE49-F238E27FC236}">
                <a16:creationId xmlns:a16="http://schemas.microsoft.com/office/drawing/2014/main" id="{FDD1BB07-DAD6-4CF3-B211-0E298EE9BC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2340" y="1325618"/>
            <a:ext cx="4437219" cy="4035791"/>
          </a:xfrm>
          <a:prstGeom prst="rect">
            <a:avLst/>
          </a:prstGeom>
        </p:spPr>
      </p:pic>
    </p:spTree>
    <p:extLst>
      <p:ext uri="{BB962C8B-B14F-4D97-AF65-F5344CB8AC3E}">
        <p14:creationId xmlns:p14="http://schemas.microsoft.com/office/powerpoint/2010/main" val="106765163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Calling Convention</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3600"/>
              <a:t>Six general stages in calling a function</a:t>
            </a:r>
          </a:p>
          <a:p>
            <a:pPr lvl="1"/>
            <a:r>
              <a:rPr lang="en-US" altLang="zh-CN" sz="2400"/>
              <a:t>Place the arguments where the function can access them.</a:t>
            </a:r>
          </a:p>
          <a:p>
            <a:pPr lvl="1"/>
            <a:r>
              <a:rPr lang="en-US" altLang="zh-CN" sz="2400"/>
              <a:t>Jump to the function (using RV32I’s </a:t>
            </a:r>
            <a:r>
              <a:rPr lang="en-US" altLang="zh-CN" sz="2400" err="1"/>
              <a:t>jal</a:t>
            </a:r>
            <a:r>
              <a:rPr lang="en-US" altLang="zh-CN" sz="2400"/>
              <a:t>).</a:t>
            </a:r>
          </a:p>
          <a:p>
            <a:pPr lvl="1"/>
            <a:r>
              <a:rPr lang="en-US" altLang="zh-CN" sz="2400"/>
              <a:t>Acquire local storage resources the function needs, saving registers as required.</a:t>
            </a:r>
          </a:p>
          <a:p>
            <a:pPr lvl="1"/>
            <a:r>
              <a:rPr lang="en-US" altLang="zh-CN" sz="2400"/>
              <a:t>Perform the desired task of the function.</a:t>
            </a:r>
          </a:p>
          <a:p>
            <a:pPr lvl="1"/>
            <a:r>
              <a:rPr lang="en-US" altLang="zh-CN" sz="2400"/>
              <a:t>Place the function result value where the calling program can access it, restore any registers, and release any local storage resources.</a:t>
            </a:r>
          </a:p>
          <a:p>
            <a:pPr lvl="1"/>
            <a:r>
              <a:rPr lang="en-US" altLang="zh-CN" sz="2400"/>
              <a:t>Since a function can be called from several points in a program, return control to the point of origin (using ret).</a:t>
            </a:r>
            <a:endParaRPr lang="en-US" altLang="zh-CN" sz="20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37</a:t>
            </a:fld>
            <a:endParaRPr lang="en-US" altLang="zh-CN" sz="1600"/>
          </a:p>
        </p:txBody>
      </p:sp>
    </p:spTree>
    <p:extLst>
      <p:ext uri="{BB962C8B-B14F-4D97-AF65-F5344CB8AC3E}">
        <p14:creationId xmlns:p14="http://schemas.microsoft.com/office/powerpoint/2010/main" val="111505278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Registers</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000"/>
              <a:t>We can manipulate 32 GPRs in assembly programming directly</a:t>
            </a:r>
          </a:p>
          <a:p>
            <a:r>
              <a:rPr lang="en-US" altLang="zh-CN" sz="2000"/>
              <a:t>Sometimes ABI names (aliases) are preferred</a:t>
            </a:r>
            <a:endParaRPr lang="en-US" altLang="zh-CN" sz="18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38</a:t>
            </a:fld>
            <a:endParaRPr lang="en-US" altLang="zh-CN" sz="1600"/>
          </a:p>
        </p:txBody>
      </p:sp>
      <p:pic>
        <p:nvPicPr>
          <p:cNvPr id="8" name="图片 7" descr="表格&#10;&#10;描述已自动生成">
            <a:extLst>
              <a:ext uri="{FF2B5EF4-FFF2-40B4-BE49-F238E27FC236}">
                <a16:creationId xmlns:a16="http://schemas.microsoft.com/office/drawing/2014/main" id="{09F61388-DF97-41A3-A49B-4B23090B1A1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2901" y="1868896"/>
            <a:ext cx="6058198" cy="4989104"/>
          </a:xfrm>
          <a:prstGeom prst="rect">
            <a:avLst/>
          </a:prstGeom>
        </p:spPr>
      </p:pic>
      <p:sp>
        <p:nvSpPr>
          <p:cNvPr id="6" name="矩形 5">
            <a:extLst>
              <a:ext uri="{FF2B5EF4-FFF2-40B4-BE49-F238E27FC236}">
                <a16:creationId xmlns:a16="http://schemas.microsoft.com/office/drawing/2014/main" id="{93CC4410-A252-4211-BBA9-4F978EA83D3D}"/>
              </a:ext>
            </a:extLst>
          </p:cNvPr>
          <p:cNvSpPr/>
          <p:nvPr/>
        </p:nvSpPr>
        <p:spPr bwMode="auto">
          <a:xfrm>
            <a:off x="1542901" y="4020548"/>
            <a:ext cx="6169538" cy="3429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7" name="矩形 6">
            <a:extLst>
              <a:ext uri="{FF2B5EF4-FFF2-40B4-BE49-F238E27FC236}">
                <a16:creationId xmlns:a16="http://schemas.microsoft.com/office/drawing/2014/main" id="{F65A18A9-FCA6-498F-8A0B-E8AC854F4331}"/>
              </a:ext>
            </a:extLst>
          </p:cNvPr>
          <p:cNvSpPr/>
          <p:nvPr/>
        </p:nvSpPr>
        <p:spPr bwMode="auto">
          <a:xfrm>
            <a:off x="1542901" y="4757564"/>
            <a:ext cx="6169538" cy="342900"/>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9" name="矩形 8">
            <a:extLst>
              <a:ext uri="{FF2B5EF4-FFF2-40B4-BE49-F238E27FC236}">
                <a16:creationId xmlns:a16="http://schemas.microsoft.com/office/drawing/2014/main" id="{54488A97-C68E-4967-9CF0-49A3FE77AB0C}"/>
              </a:ext>
            </a:extLst>
          </p:cNvPr>
          <p:cNvSpPr/>
          <p:nvPr/>
        </p:nvSpPr>
        <p:spPr bwMode="auto">
          <a:xfrm>
            <a:off x="1536492" y="6413946"/>
            <a:ext cx="6169538" cy="3429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10" name="矩形 9">
            <a:extLst>
              <a:ext uri="{FF2B5EF4-FFF2-40B4-BE49-F238E27FC236}">
                <a16:creationId xmlns:a16="http://schemas.microsoft.com/office/drawing/2014/main" id="{31B34DC9-7F6A-4336-BACB-B9F35416CF21}"/>
              </a:ext>
            </a:extLst>
          </p:cNvPr>
          <p:cNvSpPr/>
          <p:nvPr/>
        </p:nvSpPr>
        <p:spPr bwMode="auto">
          <a:xfrm>
            <a:off x="1542901" y="6050203"/>
            <a:ext cx="6169538" cy="342900"/>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954135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t>Function Entry and Exit</a:t>
            </a:r>
          </a:p>
        </p:txBody>
      </p:sp>
      <p:sp>
        <p:nvSpPr>
          <p:cNvPr id="3" name="Content Placeholder 2"/>
          <p:cNvSpPr>
            <a:spLocks noGrp="1"/>
          </p:cNvSpPr>
          <p:nvPr>
            <p:ph idx="1"/>
          </p:nvPr>
        </p:nvSpPr>
        <p:spPr>
          <a:xfrm>
            <a:off x="472741" y="1188812"/>
            <a:ext cx="8026682" cy="1530849"/>
          </a:xfrm>
        </p:spPr>
        <p:txBody>
          <a:bodyPr/>
          <a:lstStyle/>
          <a:p>
            <a:r>
              <a:rPr lang="en-US" altLang="zh-CN" sz="2800"/>
              <a:t>The function </a:t>
            </a:r>
            <a:r>
              <a:rPr lang="en-US" altLang="zh-CN" sz="2800" b="1"/>
              <a:t>prologue</a:t>
            </a:r>
          </a:p>
          <a:p>
            <a:pPr lvl="1"/>
            <a:r>
              <a:rPr lang="en-US" altLang="zh-CN" sz="2000"/>
              <a:t>If there are too many function arguments and variables to fit in the registers, the prologue allocates space on </a:t>
            </a:r>
            <a:r>
              <a:rPr lang="en-US" altLang="zh-CN" sz="2000" b="1"/>
              <a:t>the stack</a:t>
            </a:r>
            <a:r>
              <a:rPr lang="en-US" altLang="zh-CN" sz="2000"/>
              <a:t> for the function </a:t>
            </a:r>
            <a:r>
              <a:rPr lang="en-US" altLang="zh-CN" sz="2000" b="1"/>
              <a:t>frame</a:t>
            </a:r>
            <a:r>
              <a:rPr lang="en-US" altLang="zh-CN" sz="2000"/>
              <a:t>, as it is called. </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39</a:t>
            </a:fld>
            <a:endParaRPr lang="en-US" altLang="zh-CN" sz="1600"/>
          </a:p>
        </p:txBody>
      </p:sp>
      <p:pic>
        <p:nvPicPr>
          <p:cNvPr id="7" name="图片 6" descr="文本&#10;&#10;描述已自动生成">
            <a:extLst>
              <a:ext uri="{FF2B5EF4-FFF2-40B4-BE49-F238E27FC236}">
                <a16:creationId xmlns:a16="http://schemas.microsoft.com/office/drawing/2014/main" id="{679EA117-6F1A-432B-93AD-FFA6F98E8DD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382" y="2674542"/>
            <a:ext cx="7271533" cy="1530849"/>
          </a:xfrm>
          <a:prstGeom prst="rect">
            <a:avLst/>
          </a:prstGeom>
        </p:spPr>
      </p:pic>
      <p:pic>
        <p:nvPicPr>
          <p:cNvPr id="9" name="图片 8" descr="文本&#10;&#10;描述已自动生成">
            <a:extLst>
              <a:ext uri="{FF2B5EF4-FFF2-40B4-BE49-F238E27FC236}">
                <a16:creationId xmlns:a16="http://schemas.microsoft.com/office/drawing/2014/main" id="{B78493FB-DC8A-43E8-91F2-385E52B86A0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6787" y="5132898"/>
            <a:ext cx="6793808" cy="1095512"/>
          </a:xfrm>
          <a:prstGeom prst="rect">
            <a:avLst/>
          </a:prstGeom>
        </p:spPr>
      </p:pic>
      <p:sp>
        <p:nvSpPr>
          <p:cNvPr id="10" name="Content Placeholder 2">
            <a:extLst>
              <a:ext uri="{FF2B5EF4-FFF2-40B4-BE49-F238E27FC236}">
                <a16:creationId xmlns:a16="http://schemas.microsoft.com/office/drawing/2014/main" id="{12E830C8-EE38-4BFE-9909-2F6DC3AB2118}"/>
              </a:ext>
            </a:extLst>
          </p:cNvPr>
          <p:cNvSpPr txBox="1">
            <a:spLocks/>
          </p:cNvSpPr>
          <p:nvPr/>
        </p:nvSpPr>
        <p:spPr bwMode="auto">
          <a:xfrm>
            <a:off x="472741" y="4196726"/>
            <a:ext cx="8026682" cy="94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r>
              <a:rPr lang="en-US" altLang="zh-CN" sz="2800" kern="0" baseline="0"/>
              <a:t>The function </a:t>
            </a:r>
            <a:r>
              <a:rPr lang="en-US" altLang="zh-CN" sz="2800" b="1" kern="0" baseline="0"/>
              <a:t>epilogue</a:t>
            </a:r>
          </a:p>
          <a:p>
            <a:pPr lvl="1"/>
            <a:r>
              <a:rPr lang="en-US" altLang="zh-CN" sz="2000" kern="0" baseline="0"/>
              <a:t>Undoes the stack frame and returns to the point of origin.</a:t>
            </a:r>
          </a:p>
        </p:txBody>
      </p:sp>
    </p:spTree>
    <p:extLst>
      <p:ext uri="{BB962C8B-B14F-4D97-AF65-F5344CB8AC3E}">
        <p14:creationId xmlns:p14="http://schemas.microsoft.com/office/powerpoint/2010/main" val="168373470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972" y="72189"/>
            <a:ext cx="7772400" cy="1020763"/>
          </a:xfrm>
        </p:spPr>
        <p:txBody>
          <a:bodyPr/>
          <a:lstStyle/>
          <a:p>
            <a:r>
              <a:rPr lang="en-US"/>
              <a:t>Overview</a:t>
            </a:r>
          </a:p>
        </p:txBody>
      </p:sp>
      <p:sp>
        <p:nvSpPr>
          <p:cNvPr id="3" name="Content Placeholder 2"/>
          <p:cNvSpPr>
            <a:spLocks noGrp="1"/>
          </p:cNvSpPr>
          <p:nvPr>
            <p:ph idx="1"/>
          </p:nvPr>
        </p:nvSpPr>
        <p:spPr>
          <a:xfrm>
            <a:off x="493761" y="1203700"/>
            <a:ext cx="8256007" cy="5311399"/>
          </a:xfrm>
        </p:spPr>
        <p:txBody>
          <a:bodyPr/>
          <a:lstStyle/>
          <a:p>
            <a:r>
              <a:rPr lang="en-US" altLang="zh-CN"/>
              <a:t>RISC-V ISA</a:t>
            </a:r>
          </a:p>
          <a:p>
            <a:r>
              <a:rPr lang="en-US" altLang="zh-CN">
                <a:solidFill>
                  <a:schemeClr val="bg1">
                    <a:lumMod val="75000"/>
                  </a:schemeClr>
                </a:solidFill>
              </a:rPr>
              <a:t>RISC-V Assembly Language</a:t>
            </a:r>
          </a:p>
          <a:p>
            <a:endParaRPr lang="en-US" altLang="zh-CN"/>
          </a:p>
        </p:txBody>
      </p:sp>
      <p:sp>
        <p:nvSpPr>
          <p:cNvPr id="6" name="灯片编号占位符 3">
            <a:extLst>
              <a:ext uri="{FF2B5EF4-FFF2-40B4-BE49-F238E27FC236}">
                <a16:creationId xmlns:a16="http://schemas.microsoft.com/office/drawing/2014/main" id="{3C7D7CE6-463B-4177-AA9B-835F44D2DC2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4</a:t>
            </a:fld>
            <a:endParaRPr lang="en-US" altLang="zh-CN" sz="1600"/>
          </a:p>
        </p:txBody>
      </p:sp>
    </p:spTree>
    <p:extLst>
      <p:ext uri="{BB962C8B-B14F-4D97-AF65-F5344CB8AC3E}">
        <p14:creationId xmlns:p14="http://schemas.microsoft.com/office/powerpoint/2010/main" val="46984543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The Stack</a:t>
            </a:r>
            <a:endParaRPr lang="en-US"/>
          </a:p>
        </p:txBody>
      </p:sp>
      <p:sp>
        <p:nvSpPr>
          <p:cNvPr id="3" name="Content Placeholder 2"/>
          <p:cNvSpPr>
            <a:spLocks noGrp="1"/>
          </p:cNvSpPr>
          <p:nvPr>
            <p:ph idx="1"/>
          </p:nvPr>
        </p:nvSpPr>
        <p:spPr>
          <a:xfrm>
            <a:off x="472741" y="1188813"/>
            <a:ext cx="4818787" cy="5264614"/>
          </a:xfrm>
        </p:spPr>
        <p:txBody>
          <a:bodyPr/>
          <a:lstStyle/>
          <a:p>
            <a:r>
              <a:rPr lang="en-US" altLang="zh-CN" sz="2800"/>
              <a:t>Memory used to temporarily save variables</a:t>
            </a:r>
          </a:p>
          <a:p>
            <a:r>
              <a:rPr lang="en-US" altLang="zh-CN" sz="2800"/>
              <a:t>Like stack of dishes, last-in-first-out (LIFO) queue</a:t>
            </a:r>
          </a:p>
          <a:p>
            <a:r>
              <a:rPr lang="en-US" altLang="zh-CN" sz="2800"/>
              <a:t>Expands: uses more memory when more space needed</a:t>
            </a:r>
          </a:p>
          <a:p>
            <a:r>
              <a:rPr lang="en-US" altLang="zh-CN" sz="2800"/>
              <a:t>Contracts: uses less memory when the space is no longer needed</a:t>
            </a:r>
            <a:endParaRPr lang="en-US" altLang="zh-CN" sz="16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40</a:t>
            </a:fld>
            <a:endParaRPr lang="en-US" altLang="zh-CN" sz="1600"/>
          </a:p>
        </p:txBody>
      </p:sp>
      <p:pic>
        <p:nvPicPr>
          <p:cNvPr id="6" name="图片 5" descr="画里面的卡通人物&#10;&#10;中度可信度描述已自动生成">
            <a:extLst>
              <a:ext uri="{FF2B5EF4-FFF2-40B4-BE49-F238E27FC236}">
                <a16:creationId xmlns:a16="http://schemas.microsoft.com/office/drawing/2014/main" id="{2914FAC8-12FA-4981-95F8-FC9F0781BDD7}"/>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559099" y="1392100"/>
            <a:ext cx="2552831" cy="4343623"/>
          </a:xfrm>
          <a:prstGeom prst="rect">
            <a:avLst/>
          </a:prstGeom>
        </p:spPr>
      </p:pic>
    </p:spTree>
    <p:extLst>
      <p:ext uri="{BB962C8B-B14F-4D97-AF65-F5344CB8AC3E}">
        <p14:creationId xmlns:p14="http://schemas.microsoft.com/office/powerpoint/2010/main" val="27368750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Stack Frame</a:t>
            </a:r>
            <a:endParaRPr lang="en-US"/>
          </a:p>
        </p:txBody>
      </p:sp>
      <p:sp>
        <p:nvSpPr>
          <p:cNvPr id="3" name="Content Placeholder 2"/>
          <p:cNvSpPr>
            <a:spLocks noGrp="1"/>
          </p:cNvSpPr>
          <p:nvPr>
            <p:ph idx="1"/>
          </p:nvPr>
        </p:nvSpPr>
        <p:spPr>
          <a:xfrm>
            <a:off x="472741" y="1188813"/>
            <a:ext cx="3851921" cy="5264614"/>
          </a:xfrm>
        </p:spPr>
        <p:txBody>
          <a:bodyPr/>
          <a:lstStyle/>
          <a:p>
            <a:r>
              <a:rPr lang="en-US" altLang="zh-CN" sz="2800"/>
              <a:t>Private space for a subroutine allocated on entry and deallocated on exit</a:t>
            </a:r>
          </a:p>
          <a:p>
            <a:endParaRPr lang="en-US" altLang="zh-CN" sz="2800"/>
          </a:p>
          <a:p>
            <a:r>
              <a:rPr lang="en-US" altLang="zh-CN" sz="2800"/>
              <a:t>Identified by a </a:t>
            </a:r>
            <a:r>
              <a:rPr lang="en-US" altLang="zh-CN" sz="2800" b="1" i="1"/>
              <a:t>Frame Pointer</a:t>
            </a:r>
            <a:r>
              <a:rPr lang="en-US" altLang="zh-CN" sz="2800"/>
              <a:t> (</a:t>
            </a:r>
            <a:r>
              <a:rPr lang="en-US" altLang="zh-CN" sz="2800" err="1"/>
              <a:t>fp</a:t>
            </a:r>
            <a:r>
              <a:rPr lang="en-US" altLang="zh-CN" sz="2800"/>
              <a:t> (x8))</a:t>
            </a:r>
            <a:endParaRPr lang="en-US" altLang="zh-CN" sz="16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41</a:t>
            </a:fld>
            <a:endParaRPr lang="en-US" altLang="zh-CN" sz="1600"/>
          </a:p>
        </p:txBody>
      </p:sp>
      <p:pic>
        <p:nvPicPr>
          <p:cNvPr id="7" name="图片 6" descr="图表, 箱线图&#10;&#10;描述已自动生成">
            <a:extLst>
              <a:ext uri="{FF2B5EF4-FFF2-40B4-BE49-F238E27FC236}">
                <a16:creationId xmlns:a16="http://schemas.microsoft.com/office/drawing/2014/main" id="{A11299FB-3605-43A5-AE08-34710E19B18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91086" y="1261455"/>
            <a:ext cx="3556995" cy="5425095"/>
          </a:xfrm>
          <a:prstGeom prst="rect">
            <a:avLst/>
          </a:prstGeom>
        </p:spPr>
      </p:pic>
    </p:spTree>
    <p:extLst>
      <p:ext uri="{BB962C8B-B14F-4D97-AF65-F5344CB8AC3E}">
        <p14:creationId xmlns:p14="http://schemas.microsoft.com/office/powerpoint/2010/main" val="103581981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Stack Frame</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42</a:t>
            </a:fld>
            <a:endParaRPr lang="en-US" altLang="zh-CN" sz="1600"/>
          </a:p>
        </p:txBody>
      </p:sp>
      <p:pic>
        <p:nvPicPr>
          <p:cNvPr id="8" name="图片 7" descr="图示&#10;&#10;描述已自动生成">
            <a:extLst>
              <a:ext uri="{FF2B5EF4-FFF2-40B4-BE49-F238E27FC236}">
                <a16:creationId xmlns:a16="http://schemas.microsoft.com/office/drawing/2014/main" id="{780568DC-3550-4023-82A4-14077AAC8C5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37" y="1212107"/>
            <a:ext cx="7772325" cy="5551661"/>
          </a:xfrm>
          <a:prstGeom prst="rect">
            <a:avLst/>
          </a:prstGeom>
        </p:spPr>
      </p:pic>
    </p:spTree>
    <p:extLst>
      <p:ext uri="{BB962C8B-B14F-4D97-AF65-F5344CB8AC3E}">
        <p14:creationId xmlns:p14="http://schemas.microsoft.com/office/powerpoint/2010/main" val="330164056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Stack Overflow</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a:t>Smashing The Stack For Fun And Profit</a:t>
            </a:r>
          </a:p>
          <a:p>
            <a:pPr lvl="1"/>
            <a:r>
              <a:rPr lang="en-US" altLang="zh-CN" sz="2400"/>
              <a:t>http://phrack.org/issues/49/14.html</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43</a:t>
            </a:fld>
            <a:endParaRPr lang="en-US" altLang="zh-CN" sz="1600"/>
          </a:p>
        </p:txBody>
      </p:sp>
      <p:pic>
        <p:nvPicPr>
          <p:cNvPr id="6" name="图片 5" descr="文本&#10;&#10;中度可信度描述已自动生成">
            <a:extLst>
              <a:ext uri="{FF2B5EF4-FFF2-40B4-BE49-F238E27FC236}">
                <a16:creationId xmlns:a16="http://schemas.microsoft.com/office/drawing/2014/main" id="{7C390CAA-EC30-46A4-A2B9-DEC3E8941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167" y="2265131"/>
            <a:ext cx="7367666" cy="4421419"/>
          </a:xfrm>
          <a:prstGeom prst="rect">
            <a:avLst/>
          </a:prstGeom>
        </p:spPr>
      </p:pic>
    </p:spTree>
    <p:extLst>
      <p:ext uri="{BB962C8B-B14F-4D97-AF65-F5344CB8AC3E}">
        <p14:creationId xmlns:p14="http://schemas.microsoft.com/office/powerpoint/2010/main" val="35028865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How To Smash the Stack?</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44</a:t>
            </a:fld>
            <a:endParaRPr lang="en-US" altLang="zh-CN" sz="1600"/>
          </a:p>
        </p:txBody>
      </p:sp>
      <p:pic>
        <p:nvPicPr>
          <p:cNvPr id="5" name="图片 4">
            <a:extLst>
              <a:ext uri="{FF2B5EF4-FFF2-40B4-BE49-F238E27FC236}">
                <a16:creationId xmlns:a16="http://schemas.microsoft.com/office/drawing/2014/main" id="{5D3D40F1-1FE6-ACA9-AD16-0C8AE84A5900}"/>
              </a:ext>
            </a:extLst>
          </p:cNvPr>
          <p:cNvPicPr>
            <a:picLocks noChangeAspect="1"/>
          </p:cNvPicPr>
          <p:nvPr/>
        </p:nvPicPr>
        <p:blipFill>
          <a:blip r:embed="rId3"/>
          <a:stretch>
            <a:fillRect/>
          </a:stretch>
        </p:blipFill>
        <p:spPr>
          <a:xfrm>
            <a:off x="937199" y="2038350"/>
            <a:ext cx="7327900" cy="2781300"/>
          </a:xfrm>
          <a:prstGeom prst="rect">
            <a:avLst/>
          </a:prstGeom>
        </p:spPr>
      </p:pic>
    </p:spTree>
    <p:extLst>
      <p:ext uri="{BB962C8B-B14F-4D97-AF65-F5344CB8AC3E}">
        <p14:creationId xmlns:p14="http://schemas.microsoft.com/office/powerpoint/2010/main" val="358104294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972" y="72189"/>
            <a:ext cx="7772400" cy="1020763"/>
          </a:xfrm>
        </p:spPr>
        <p:txBody>
          <a:bodyPr/>
          <a:lstStyle/>
          <a:p>
            <a:r>
              <a:rPr lang="en-US"/>
              <a:t>Overview</a:t>
            </a:r>
          </a:p>
        </p:txBody>
      </p:sp>
      <p:sp>
        <p:nvSpPr>
          <p:cNvPr id="3" name="Content Placeholder 2"/>
          <p:cNvSpPr>
            <a:spLocks noGrp="1"/>
          </p:cNvSpPr>
          <p:nvPr>
            <p:ph idx="1"/>
          </p:nvPr>
        </p:nvSpPr>
        <p:spPr>
          <a:xfrm>
            <a:off x="493761" y="1203700"/>
            <a:ext cx="8256007" cy="5311399"/>
          </a:xfrm>
        </p:spPr>
        <p:txBody>
          <a:bodyPr/>
          <a:lstStyle/>
          <a:p>
            <a:r>
              <a:rPr lang="en-US" altLang="zh-CN">
                <a:solidFill>
                  <a:schemeClr val="bg1">
                    <a:lumMod val="75000"/>
                  </a:schemeClr>
                </a:solidFill>
              </a:rPr>
              <a:t>RISC-V ISA</a:t>
            </a:r>
          </a:p>
          <a:p>
            <a:r>
              <a:rPr lang="en-US" altLang="zh-CN"/>
              <a:t>RISC-V Assembly Language</a:t>
            </a:r>
          </a:p>
          <a:p>
            <a:pPr lvl="1"/>
            <a:r>
              <a:rPr lang="en-US" altLang="zh-CN">
                <a:solidFill>
                  <a:schemeClr val="bg2">
                    <a:lumMod val="40000"/>
                    <a:lumOff val="60000"/>
                  </a:schemeClr>
                </a:solidFill>
              </a:rPr>
              <a:t>Some basic concepts</a:t>
            </a:r>
          </a:p>
          <a:p>
            <a:pPr lvl="1"/>
            <a:r>
              <a:rPr lang="en-US" altLang="zh-CN"/>
              <a:t>From source code to a running program</a:t>
            </a:r>
          </a:p>
          <a:p>
            <a:pPr lvl="1"/>
            <a:endParaRPr lang="en-US" altLang="zh-CN"/>
          </a:p>
          <a:p>
            <a:endParaRPr lang="en-US" altLang="zh-CN"/>
          </a:p>
        </p:txBody>
      </p:sp>
      <p:sp>
        <p:nvSpPr>
          <p:cNvPr id="6" name="灯片编号占位符 3">
            <a:extLst>
              <a:ext uri="{FF2B5EF4-FFF2-40B4-BE49-F238E27FC236}">
                <a16:creationId xmlns:a16="http://schemas.microsoft.com/office/drawing/2014/main" id="{3C7D7CE6-463B-4177-AA9B-835F44D2DC2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45</a:t>
            </a:fld>
            <a:endParaRPr lang="en-US" altLang="zh-CN" sz="1600"/>
          </a:p>
        </p:txBody>
      </p:sp>
    </p:spTree>
    <p:extLst>
      <p:ext uri="{BB962C8B-B14F-4D97-AF65-F5344CB8AC3E}">
        <p14:creationId xmlns:p14="http://schemas.microsoft.com/office/powerpoint/2010/main" val="13634532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713790" cy="1020763"/>
          </a:xfrm>
        </p:spPr>
        <p:txBody>
          <a:bodyPr/>
          <a:lstStyle/>
          <a:p>
            <a:r>
              <a:rPr lang="en-US"/>
              <a:t>From Source Code to A Running Program</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46</a:t>
            </a:fld>
            <a:endParaRPr lang="en-US" altLang="zh-CN" sz="1600"/>
          </a:p>
        </p:txBody>
      </p:sp>
      <p:pic>
        <p:nvPicPr>
          <p:cNvPr id="3" name="图片 2">
            <a:extLst>
              <a:ext uri="{FF2B5EF4-FFF2-40B4-BE49-F238E27FC236}">
                <a16:creationId xmlns:a16="http://schemas.microsoft.com/office/drawing/2014/main" id="{D1F2A831-E1A7-4E2A-B5F1-2C8F8F881603}"/>
              </a:ext>
            </a:extLst>
          </p:cNvPr>
          <p:cNvPicPr>
            <a:picLocks noChangeAspect="1"/>
          </p:cNvPicPr>
          <p:nvPr/>
        </p:nvPicPr>
        <p:blipFill>
          <a:blip r:embed="rId3"/>
          <a:stretch>
            <a:fillRect/>
          </a:stretch>
        </p:blipFill>
        <p:spPr>
          <a:xfrm>
            <a:off x="42530" y="1552803"/>
            <a:ext cx="9144000" cy="4390348"/>
          </a:xfrm>
          <a:prstGeom prst="rect">
            <a:avLst/>
          </a:prstGeom>
        </p:spPr>
      </p:pic>
      <p:sp>
        <p:nvSpPr>
          <p:cNvPr id="6" name="Content Placeholder 2">
            <a:extLst>
              <a:ext uri="{FF2B5EF4-FFF2-40B4-BE49-F238E27FC236}">
                <a16:creationId xmlns:a16="http://schemas.microsoft.com/office/drawing/2014/main" id="{07564B08-585A-FEB3-BCF2-02E729016A0A}"/>
              </a:ext>
            </a:extLst>
          </p:cNvPr>
          <p:cNvSpPr>
            <a:spLocks noGrp="1"/>
          </p:cNvSpPr>
          <p:nvPr>
            <p:ph idx="1"/>
          </p:nvPr>
        </p:nvSpPr>
        <p:spPr>
          <a:xfrm>
            <a:off x="472741" y="4258339"/>
            <a:ext cx="6057599" cy="2195087"/>
          </a:xfrm>
        </p:spPr>
        <p:txBody>
          <a:bodyPr/>
          <a:lstStyle/>
          <a:p>
            <a:r>
              <a:rPr lang="en-US" altLang="zh-CN" sz="2400"/>
              <a:t>Write source code</a:t>
            </a:r>
          </a:p>
          <a:p>
            <a:r>
              <a:rPr lang="en-US" altLang="zh-CN" sz="2400"/>
              <a:t>Turn the source code into the executable program</a:t>
            </a:r>
          </a:p>
          <a:p>
            <a:r>
              <a:rPr lang="en-US" altLang="zh-CN" sz="2400"/>
              <a:t>Run it!</a:t>
            </a:r>
          </a:p>
        </p:txBody>
      </p:sp>
    </p:spTree>
    <p:extLst>
      <p:ext uri="{BB962C8B-B14F-4D97-AF65-F5344CB8AC3E}">
        <p14:creationId xmlns:p14="http://schemas.microsoft.com/office/powerpoint/2010/main" val="285810940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18B98352-E875-4CDE-B878-AA0F1A6F7EE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0434" y="2233515"/>
            <a:ext cx="6021429" cy="4293730"/>
          </a:xfrm>
          <a:prstGeom prst="rect">
            <a:avLst/>
          </a:prstGeom>
        </p:spPr>
      </p:pic>
      <p:sp>
        <p:nvSpPr>
          <p:cNvPr id="2" name="Title 1"/>
          <p:cNvSpPr>
            <a:spLocks noGrp="1"/>
          </p:cNvSpPr>
          <p:nvPr>
            <p:ph type="title"/>
          </p:nvPr>
        </p:nvSpPr>
        <p:spPr>
          <a:xfrm>
            <a:off x="472740" y="94232"/>
            <a:ext cx="8256819" cy="1020763"/>
          </a:xfrm>
        </p:spPr>
        <p:txBody>
          <a:bodyPr/>
          <a:lstStyle/>
          <a:p>
            <a:r>
              <a:rPr lang="en-US" altLang="zh-CN"/>
              <a:t>From C Source Code to A Running Program</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000"/>
              <a:t>Steps of translation from C source code to a running program. These are the logical steps, although some steps are combined to accelerate translation. </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47</a:t>
            </a:fld>
            <a:endParaRPr lang="en-US" altLang="zh-CN" sz="1600"/>
          </a:p>
        </p:txBody>
      </p:sp>
    </p:spTree>
    <p:extLst>
      <p:ext uri="{BB962C8B-B14F-4D97-AF65-F5344CB8AC3E}">
        <p14:creationId xmlns:p14="http://schemas.microsoft.com/office/powerpoint/2010/main" val="254614245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18B98352-E875-4CDE-B878-AA0F1A6F7EE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0434" y="2233515"/>
            <a:ext cx="6021429" cy="4293730"/>
          </a:xfrm>
          <a:prstGeom prst="rect">
            <a:avLst/>
          </a:prstGeom>
        </p:spPr>
      </p:pic>
      <p:sp>
        <p:nvSpPr>
          <p:cNvPr id="2" name="Title 1"/>
          <p:cNvSpPr>
            <a:spLocks noGrp="1"/>
          </p:cNvSpPr>
          <p:nvPr>
            <p:ph type="title"/>
          </p:nvPr>
        </p:nvSpPr>
        <p:spPr>
          <a:xfrm>
            <a:off x="472740" y="94232"/>
            <a:ext cx="8256819" cy="1020763"/>
          </a:xfrm>
        </p:spPr>
        <p:txBody>
          <a:bodyPr/>
          <a:lstStyle/>
          <a:p>
            <a:r>
              <a:rPr lang="en-US" altLang="zh-CN"/>
              <a:t>Compiler: *.c -&gt; *.s</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000"/>
              <a:t>Steps of translation from C source code to a running program. These are the logical steps, although some steps are combined to accelerate translation. </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48</a:t>
            </a:fld>
            <a:endParaRPr lang="en-US" altLang="zh-CN" sz="1600"/>
          </a:p>
        </p:txBody>
      </p:sp>
      <p:sp>
        <p:nvSpPr>
          <p:cNvPr id="7" name="矩形 6">
            <a:extLst>
              <a:ext uri="{FF2B5EF4-FFF2-40B4-BE49-F238E27FC236}">
                <a16:creationId xmlns:a16="http://schemas.microsoft.com/office/drawing/2014/main" id="{101FBE16-8D80-42CB-BDBC-2B161C8E82D7}"/>
              </a:ext>
            </a:extLst>
          </p:cNvPr>
          <p:cNvSpPr/>
          <p:nvPr/>
        </p:nvSpPr>
        <p:spPr bwMode="auto">
          <a:xfrm>
            <a:off x="1686393" y="2795666"/>
            <a:ext cx="3170420" cy="519584"/>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41319968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Compiler</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a:t>Preprocessor (*.c -&gt; *</a:t>
            </a:r>
            <a:r>
              <a:rPr lang="en-US" altLang="zh-CN" sz="2800" err="1"/>
              <a:t>i</a:t>
            </a:r>
            <a:r>
              <a:rPr lang="en-US" altLang="zh-CN" sz="2800"/>
              <a:t>)</a:t>
            </a:r>
          </a:p>
          <a:p>
            <a:pPr lvl="1"/>
            <a:r>
              <a:rPr lang="en-US" altLang="zh-CN" sz="2000"/>
              <a:t>Expands all macro definitions and include statements (and anything else starting with a #) and passes the result to the actual compiler.</a:t>
            </a:r>
          </a:p>
          <a:p>
            <a:endParaRPr lang="en-US" altLang="zh-CN" sz="2800"/>
          </a:p>
          <a:p>
            <a:r>
              <a:rPr lang="en-US" altLang="zh-CN" sz="2800"/>
              <a:t>Compiler (*.</a:t>
            </a:r>
            <a:r>
              <a:rPr lang="en-US" altLang="zh-CN" sz="2800" err="1"/>
              <a:t>i</a:t>
            </a:r>
            <a:r>
              <a:rPr lang="en-US" altLang="zh-CN" sz="2800"/>
              <a:t> -&gt; *.s) </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49</a:t>
            </a:fld>
            <a:endParaRPr lang="en-US" altLang="zh-CN" sz="1600"/>
          </a:p>
        </p:txBody>
      </p:sp>
      <p:sp>
        <p:nvSpPr>
          <p:cNvPr id="7" name="Rectangle 4">
            <a:extLst>
              <a:ext uri="{FF2B5EF4-FFF2-40B4-BE49-F238E27FC236}">
                <a16:creationId xmlns:a16="http://schemas.microsoft.com/office/drawing/2014/main" id="{97DE924B-4AEF-4ED5-9D31-60D721E42B92}"/>
              </a:ext>
            </a:extLst>
          </p:cNvPr>
          <p:cNvSpPr>
            <a:spLocks noChangeArrowheads="1"/>
          </p:cNvSpPr>
          <p:nvPr/>
        </p:nvSpPr>
        <p:spPr bwMode="auto">
          <a:xfrm>
            <a:off x="2725969" y="6247334"/>
            <a:ext cx="4447865" cy="26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95000"/>
              </a:lnSpc>
              <a:spcBef>
                <a:spcPct val="30000"/>
              </a:spcBef>
              <a:buSzPct val="100000"/>
            </a:pPr>
            <a:r>
              <a:rPr lang="en-US" altLang="zh-CN" sz="1200" baseline="0">
                <a:solidFill>
                  <a:schemeClr val="tx1"/>
                </a:solidFill>
                <a:latin typeface="+mn-lt"/>
                <a:ea typeface="宋体" panose="02010600030101010101" pitchFamily="2" charset="-122"/>
              </a:rPr>
              <a:t>https://people.cs.pitt.edu/~xianeizhang/notes/Linking.html</a:t>
            </a:r>
          </a:p>
        </p:txBody>
      </p:sp>
      <p:pic>
        <p:nvPicPr>
          <p:cNvPr id="3074" name="Picture 2" descr="The Pulpit Rock">
            <a:extLst>
              <a:ext uri="{FF2B5EF4-FFF2-40B4-BE49-F238E27FC236}">
                <a16:creationId xmlns:a16="http://schemas.microsoft.com/office/drawing/2014/main" id="{FD9B5FF8-D246-4DB9-BCBF-F2A608332328}"/>
              </a:ext>
            </a:extLst>
          </p:cNvPr>
          <p:cNvPicPr>
            <a:picLocks noChangeAspect="1" noChangeArrowheads="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43746" y="3353386"/>
            <a:ext cx="8379502" cy="2189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5554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171529" cy="1020763"/>
          </a:xfrm>
        </p:spPr>
        <p:txBody>
          <a:bodyPr/>
          <a:lstStyle/>
          <a:p>
            <a:r>
              <a:rPr lang="en-US"/>
              <a:t>What is RISC-V?</a:t>
            </a:r>
          </a:p>
        </p:txBody>
      </p:sp>
      <p:sp>
        <p:nvSpPr>
          <p:cNvPr id="3" name="Content Placeholder 2"/>
          <p:cNvSpPr>
            <a:spLocks noGrp="1"/>
          </p:cNvSpPr>
          <p:nvPr>
            <p:ph idx="1"/>
          </p:nvPr>
        </p:nvSpPr>
        <p:spPr>
          <a:xfrm>
            <a:off x="472741" y="1188814"/>
            <a:ext cx="8564727" cy="5433928"/>
          </a:xfrm>
        </p:spPr>
        <p:txBody>
          <a:bodyPr/>
          <a:lstStyle/>
          <a:p>
            <a:r>
              <a:rPr lang="en-US" altLang="zh-CN" sz="2000"/>
              <a:t>RISC-V (pronounced "risk-five”) is an ISA standard</a:t>
            </a:r>
          </a:p>
          <a:p>
            <a:pPr lvl="1"/>
            <a:r>
              <a:rPr lang="en-US" altLang="zh-CN" sz="1800"/>
              <a:t>An open-source implementation of a reduced instruction set computing (RISC) based instruction set architecture (ISA)</a:t>
            </a:r>
          </a:p>
          <a:p>
            <a:pPr lvl="1"/>
            <a:r>
              <a:rPr lang="en-US" altLang="zh-CN" sz="1800"/>
              <a:t>There was RISC-I, II, III, IV before</a:t>
            </a:r>
          </a:p>
          <a:p>
            <a:r>
              <a:rPr lang="en-US" altLang="zh-CN" sz="2000"/>
              <a:t>Most ISAs: X86, ARM, Power, MIPS, SPARC</a:t>
            </a:r>
          </a:p>
          <a:p>
            <a:pPr lvl="1"/>
            <a:r>
              <a:rPr lang="en-US" altLang="zh-CN" sz="1800"/>
              <a:t>Commercially protected by patents</a:t>
            </a:r>
          </a:p>
          <a:p>
            <a:pPr lvl="1"/>
            <a:r>
              <a:rPr lang="en-US" altLang="zh-CN" sz="1800"/>
              <a:t>Preventing practical efforts to reproduce the computer systems.	</a:t>
            </a:r>
          </a:p>
          <a:p>
            <a:r>
              <a:rPr lang="en-US" altLang="zh-CN" sz="2000"/>
              <a:t>RISC-V is open</a:t>
            </a:r>
          </a:p>
          <a:p>
            <a:pPr lvl="1"/>
            <a:r>
              <a:rPr lang="en-US" altLang="zh-CN" sz="1800"/>
              <a:t>Permitting any person or group to construct compatible computers</a:t>
            </a:r>
          </a:p>
          <a:p>
            <a:pPr lvl="1"/>
            <a:r>
              <a:rPr lang="en-US" altLang="zh-CN" sz="1800"/>
              <a:t>Use associated software</a:t>
            </a:r>
          </a:p>
          <a:p>
            <a:r>
              <a:rPr lang="en-US" altLang="zh-CN" sz="2000"/>
              <a:t>Originated in 2010 by researchers at UC Berkeley</a:t>
            </a:r>
          </a:p>
          <a:p>
            <a:pPr lvl="1"/>
            <a:r>
              <a:rPr lang="en-US" altLang="zh-CN" sz="1800" err="1"/>
              <a:t>Krste</a:t>
            </a:r>
            <a:r>
              <a:rPr lang="en-US" altLang="zh-CN" sz="1800"/>
              <a:t> </a:t>
            </a:r>
            <a:r>
              <a:rPr lang="en-US" altLang="zh-CN" sz="1800" err="1"/>
              <a:t>Asanović</a:t>
            </a:r>
            <a:r>
              <a:rPr lang="en-US" altLang="zh-CN" sz="1800"/>
              <a:t>, David Patterson and students</a:t>
            </a:r>
          </a:p>
          <a:p>
            <a:r>
              <a:rPr lang="en-US" altLang="zh-CN" sz="2000">
                <a:hlinkClick r:id="rId3"/>
              </a:rPr>
              <a:t>ISA Specifications</a:t>
            </a:r>
            <a:endParaRPr lang="en-US" altLang="zh-CN" sz="2000"/>
          </a:p>
          <a:p>
            <a:pPr lvl="1"/>
            <a:r>
              <a:rPr lang="en-US" altLang="zh-CN" sz="1800"/>
              <a:t>Unprivileged specification version 20191213 (v2.2)</a:t>
            </a:r>
          </a:p>
          <a:p>
            <a:pPr lvl="1"/>
            <a:r>
              <a:rPr lang="en-US" altLang="zh-CN" sz="1800"/>
              <a:t>Privileged specification version 20211203 (v1.11)</a:t>
            </a:r>
          </a:p>
          <a:p>
            <a:pPr lvl="1"/>
            <a:r>
              <a:rPr lang="en-US" altLang="zh-CN" sz="1800"/>
              <a:t>More on </a:t>
            </a:r>
            <a:r>
              <a:rPr lang="en-US" altLang="zh-CN" sz="1800" err="1"/>
              <a:t>github</a:t>
            </a:r>
            <a:r>
              <a:rPr lang="en-US" altLang="zh-CN" sz="1800"/>
              <a:t>: https://github.com/riscv/riscv-isa-manual</a:t>
            </a:r>
            <a:endParaRPr lang="en-US" altLang="zh-CN" sz="12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5</a:t>
            </a:fld>
            <a:endParaRPr lang="en-US" altLang="zh-CN" sz="1600"/>
          </a:p>
        </p:txBody>
      </p:sp>
      <p:pic>
        <p:nvPicPr>
          <p:cNvPr id="1028" name="Picture 4" descr="RISC-V International">
            <a:extLst>
              <a:ext uri="{FF2B5EF4-FFF2-40B4-BE49-F238E27FC236}">
                <a16:creationId xmlns:a16="http://schemas.microsoft.com/office/drawing/2014/main" id="{5D630BA3-BF8B-4AFF-AD11-EBB7ACCC4DBE}"/>
              </a:ext>
            </a:extLst>
          </p:cNvPr>
          <p:cNvPicPr>
            <a:picLocks noChangeAspect="1" noChangeArrowheads="1"/>
          </p:cNvPicPr>
          <p:nvPr/>
        </p:nvPicPr>
        <p:blipFill>
          <a:blip r:embed="rId4">
            <a:clrChange>
              <a:clrFrom>
                <a:srgbClr val="FCFEFF"/>
              </a:clrFrom>
              <a:clrTo>
                <a:srgbClr val="FCFEFF">
                  <a:alpha val="0"/>
                </a:srgbClr>
              </a:clrTo>
            </a:clrChange>
            <a:extLst>
              <a:ext uri="{28A0092B-C50C-407E-A947-70E740481C1C}">
                <a14:useLocalDpi xmlns:a14="http://schemas.microsoft.com/office/drawing/2010/main" val="0"/>
              </a:ext>
            </a:extLst>
          </a:blip>
          <a:srcRect/>
          <a:stretch>
            <a:fillRect/>
          </a:stretch>
        </p:blipFill>
        <p:spPr bwMode="auto">
          <a:xfrm>
            <a:off x="6084718" y="4307343"/>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5">
            <a:extLst>
              <a:ext uri="{FF2B5EF4-FFF2-40B4-BE49-F238E27FC236}">
                <a16:creationId xmlns:a16="http://schemas.microsoft.com/office/drawing/2014/main" id="{D4F7505C-2396-4191-97F9-E3D6260B9EDD}"/>
              </a:ext>
            </a:extLst>
          </p:cNvPr>
          <p:cNvSpPr txBox="1">
            <a:spLocks noChangeArrowheads="1"/>
          </p:cNvSpPr>
          <p:nvPr/>
        </p:nvSpPr>
        <p:spPr bwMode="auto">
          <a:xfrm>
            <a:off x="6227593" y="5532689"/>
            <a:ext cx="2667000"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0099"/>
              </a:buClr>
              <a:buSzPct val="100000"/>
              <a:buFont typeface="Wingdings" panose="05000000000000000000" pitchFamily="2" charset="2"/>
              <a:buChar char="q"/>
              <a:defRPr sz="2000" b="1">
                <a:solidFill>
                  <a:srgbClr val="0000CC"/>
                </a:solidFill>
                <a:latin typeface="Arial" panose="020B0604020202020204" pitchFamily="34" charset="0"/>
              </a:defRPr>
            </a:lvl1pPr>
            <a:lvl2pPr marL="742950" indent="-285750">
              <a:spcBef>
                <a:spcPct val="20000"/>
              </a:spcBef>
              <a:buSzPct val="100000"/>
              <a:buChar char="–"/>
              <a:defRPr sz="2000" b="1">
                <a:solidFill>
                  <a:schemeClr val="tx1"/>
                </a:solidFill>
                <a:latin typeface="Arial" panose="020B0604020202020204" pitchFamily="34" charset="0"/>
              </a:defRPr>
            </a:lvl2pPr>
            <a:lvl3pPr marL="1143000" indent="-228600">
              <a:spcBef>
                <a:spcPct val="20000"/>
              </a:spcBef>
              <a:buSzPct val="100000"/>
              <a:buChar char="•"/>
              <a:defRPr>
                <a:solidFill>
                  <a:schemeClr val="tx1"/>
                </a:solidFill>
                <a:latin typeface="Times New Roman" panose="02020603050405020304" pitchFamily="18" charset="0"/>
              </a:defRPr>
            </a:lvl3pPr>
            <a:lvl4pPr marL="1600200" indent="-228600">
              <a:spcBef>
                <a:spcPct val="20000"/>
              </a:spcBef>
              <a:buSzPct val="100000"/>
              <a:buChar char="–"/>
              <a:defRPr>
                <a:solidFill>
                  <a:schemeClr val="tx1"/>
                </a:solidFill>
                <a:latin typeface="Times New Roman" panose="02020603050405020304" pitchFamily="18" charset="0"/>
              </a:defRPr>
            </a:lvl4pPr>
            <a:lvl5pPr marL="2057400" indent="-228600">
              <a:spcBef>
                <a:spcPct val="20000"/>
              </a:spcBef>
              <a:buSzPct val="100000"/>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1800" b="1" i="0" u="none" strike="noStrike" kern="0" cap="none" spc="0" normalizeH="0" baseline="0" noProof="0">
                <a:ln>
                  <a:noFill/>
                </a:ln>
                <a:solidFill>
                  <a:srgbClr val="0000FF"/>
                </a:solidFill>
                <a:effectLst/>
                <a:uLnTx/>
                <a:uFillTx/>
                <a:latin typeface="Arial" panose="020B0604020202020204" pitchFamily="34" charset="0"/>
              </a:rPr>
              <a:t>https://riscv.org/</a:t>
            </a:r>
          </a:p>
        </p:txBody>
      </p:sp>
    </p:spTree>
    <p:extLst>
      <p:ext uri="{BB962C8B-B14F-4D97-AF65-F5344CB8AC3E}">
        <p14:creationId xmlns:p14="http://schemas.microsoft.com/office/powerpoint/2010/main" val="159954975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t>Evolution of Programming Languages</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50</a:t>
            </a:fld>
            <a:endParaRPr lang="en-US" altLang="zh-CN" sz="1600"/>
          </a:p>
        </p:txBody>
      </p:sp>
      <p:pic>
        <p:nvPicPr>
          <p:cNvPr id="2052" name="Picture 4" descr="HISTORY OF PROgramming LANGUAGES - YouTube">
            <a:extLst>
              <a:ext uri="{FF2B5EF4-FFF2-40B4-BE49-F238E27FC236}">
                <a16:creationId xmlns:a16="http://schemas.microsoft.com/office/drawing/2014/main" id="{D44DD115-980D-432C-86A3-05AC4E877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08" y="1352537"/>
            <a:ext cx="8102183" cy="524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25576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ltLang="zh-CN" err="1"/>
              <a:t>Bootstraping</a:t>
            </a:r>
            <a:r>
              <a:rPr lang="en-US" altLang="zh-CN"/>
              <a:t>: Self-Compiling Compilers </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51</a:t>
            </a:fld>
            <a:endParaRPr lang="en-US" altLang="zh-CN" sz="1600"/>
          </a:p>
        </p:txBody>
      </p:sp>
      <p:sp>
        <p:nvSpPr>
          <p:cNvPr id="5" name="Content Placeholder 2">
            <a:extLst>
              <a:ext uri="{FF2B5EF4-FFF2-40B4-BE49-F238E27FC236}">
                <a16:creationId xmlns:a16="http://schemas.microsoft.com/office/drawing/2014/main" id="{4F5A7F8A-2BBD-4F4C-824D-E9D9B300F5E8}"/>
              </a:ext>
            </a:extLst>
          </p:cNvPr>
          <p:cNvSpPr>
            <a:spLocks noGrp="1"/>
          </p:cNvSpPr>
          <p:nvPr>
            <p:ph idx="1"/>
          </p:nvPr>
        </p:nvSpPr>
        <p:spPr>
          <a:xfrm>
            <a:off x="472741" y="1188813"/>
            <a:ext cx="4099259" cy="5264614"/>
          </a:xfrm>
        </p:spPr>
        <p:txBody>
          <a:bodyPr/>
          <a:lstStyle/>
          <a:p>
            <a:r>
              <a:rPr lang="en-US" altLang="zh-CN" sz="2000"/>
              <a:t>A compiler (or assembler) written in the source programming language that it intends to compile. </a:t>
            </a:r>
          </a:p>
          <a:p>
            <a:r>
              <a:rPr lang="en-US" altLang="zh-CN" sz="2000"/>
              <a:t>An initial core version of the compiler (the bootstrap compiler) is generated in a different language (which could be assembly language); successive expanded versions of the compiler are developed using this minimal subset of the language. </a:t>
            </a:r>
          </a:p>
          <a:p>
            <a:r>
              <a:rPr lang="en-US" altLang="zh-CN" sz="2000"/>
              <a:t>The problem of compiling a self-compiling compiler has been called the chicken-or-egg problem in compiler design, and bootstrapping is a solution to this problem</a:t>
            </a:r>
            <a:endParaRPr lang="en-US" altLang="zh-CN" sz="1600"/>
          </a:p>
        </p:txBody>
      </p:sp>
      <p:pic>
        <p:nvPicPr>
          <p:cNvPr id="3074" name="Picture 2" descr="How What We Say and Write Has Social Consequences and Vice Versa | John  Strick van Linschoten">
            <a:extLst>
              <a:ext uri="{FF2B5EF4-FFF2-40B4-BE49-F238E27FC236}">
                <a16:creationId xmlns:a16="http://schemas.microsoft.com/office/drawing/2014/main" id="{DCA6CCE7-A65C-4304-8562-8BE6E5A0C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458" y="2735705"/>
            <a:ext cx="3825376" cy="2554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62636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ltLang="zh-CN"/>
              <a:t>Reflections on Trusting Trust</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52</a:t>
            </a:fld>
            <a:endParaRPr lang="en-US" altLang="zh-CN" sz="1600"/>
          </a:p>
        </p:txBody>
      </p:sp>
      <p:pic>
        <p:nvPicPr>
          <p:cNvPr id="8200" name="Picture 8" descr="Discovering Computer Legend Dennis Ritchie's Lost Dissertation - IEEE  Spectrum">
            <a:extLst>
              <a:ext uri="{FF2B5EF4-FFF2-40B4-BE49-F238E27FC236}">
                <a16:creationId xmlns:a16="http://schemas.microsoft.com/office/drawing/2014/main" id="{8327F8AD-B779-45CC-84A6-460388672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26" y="1374462"/>
            <a:ext cx="8004748" cy="480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30120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NOT Be Detailed in This Class…</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53</a:t>
            </a:fld>
            <a:endParaRPr lang="en-US" altLang="zh-CN" sz="1600"/>
          </a:p>
        </p:txBody>
      </p:sp>
      <p:pic>
        <p:nvPicPr>
          <p:cNvPr id="1026" name="Picture 2" descr="Dragon Book, Tiger Book, Whale Book - Programmer Sought">
            <a:extLst>
              <a:ext uri="{FF2B5EF4-FFF2-40B4-BE49-F238E27FC236}">
                <a16:creationId xmlns:a16="http://schemas.microsoft.com/office/drawing/2014/main" id="{391C282C-33BC-4522-97F6-C53986ACC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11" y="2105896"/>
            <a:ext cx="2649186" cy="310930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a:extLst>
              <a:ext uri="{FF2B5EF4-FFF2-40B4-BE49-F238E27FC236}">
                <a16:creationId xmlns:a16="http://schemas.microsoft.com/office/drawing/2014/main" id="{C1E67A3C-1209-4E8B-929A-AEA81D0D1EAB}"/>
              </a:ext>
            </a:extLst>
          </p:cNvPr>
          <p:cNvSpPr>
            <a:spLocks noChangeArrowheads="1"/>
          </p:cNvSpPr>
          <p:nvPr/>
        </p:nvSpPr>
        <p:spPr bwMode="auto">
          <a:xfrm>
            <a:off x="2778435" y="5645064"/>
            <a:ext cx="3645428"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95000"/>
              </a:lnSpc>
              <a:spcBef>
                <a:spcPct val="30000"/>
              </a:spcBef>
              <a:buSzPct val="100000"/>
            </a:pPr>
            <a:r>
              <a:rPr lang="en-US" altLang="zh-CN" sz="2400" b="1" baseline="0">
                <a:solidFill>
                  <a:srgbClr val="CC0000"/>
                </a:solidFill>
                <a:latin typeface="+mn-lt"/>
                <a:ea typeface="宋体" panose="02010600030101010101" pitchFamily="2" charset="-122"/>
              </a:rPr>
              <a:t>Because You Deserve More!</a:t>
            </a:r>
          </a:p>
        </p:txBody>
      </p:sp>
      <p:pic>
        <p:nvPicPr>
          <p:cNvPr id="2050" name="Picture 2" descr="Modern Compiler Implementation in C">
            <a:extLst>
              <a:ext uri="{FF2B5EF4-FFF2-40B4-BE49-F238E27FC236}">
                <a16:creationId xmlns:a16="http://schemas.microsoft.com/office/drawing/2014/main" id="{E51731DF-89D9-45CD-9E07-BF722610F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9359" y="2105896"/>
            <a:ext cx="2341322" cy="30862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EB748AA-65B5-4E1B-AC6A-08884F38F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8743" y="2105896"/>
            <a:ext cx="2398964" cy="310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01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18B98352-E875-4CDE-B878-AA0F1A6F7EE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0434" y="2233515"/>
            <a:ext cx="6021429" cy="4293730"/>
          </a:xfrm>
          <a:prstGeom prst="rect">
            <a:avLst/>
          </a:prstGeom>
        </p:spPr>
      </p:pic>
      <p:sp>
        <p:nvSpPr>
          <p:cNvPr id="2" name="Title 1"/>
          <p:cNvSpPr>
            <a:spLocks noGrp="1"/>
          </p:cNvSpPr>
          <p:nvPr>
            <p:ph type="title"/>
          </p:nvPr>
        </p:nvSpPr>
        <p:spPr>
          <a:xfrm>
            <a:off x="472740" y="94232"/>
            <a:ext cx="8256819" cy="1020763"/>
          </a:xfrm>
        </p:spPr>
        <p:txBody>
          <a:bodyPr/>
          <a:lstStyle/>
          <a:p>
            <a:r>
              <a:rPr lang="en-US" altLang="zh-CN"/>
              <a:t>Assembler: *.s -&gt; *.o</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000"/>
              <a:t>Steps of translation from C source code to a running program. These are the logical steps, although some steps are combined to accelerate translation. </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54</a:t>
            </a:fld>
            <a:endParaRPr lang="en-US" altLang="zh-CN" sz="1600"/>
          </a:p>
        </p:txBody>
      </p:sp>
      <p:sp>
        <p:nvSpPr>
          <p:cNvPr id="7" name="矩形 6">
            <a:extLst>
              <a:ext uri="{FF2B5EF4-FFF2-40B4-BE49-F238E27FC236}">
                <a16:creationId xmlns:a16="http://schemas.microsoft.com/office/drawing/2014/main" id="{101FBE16-8D80-42CB-BDBC-2B161C8E82D7}"/>
              </a:ext>
            </a:extLst>
          </p:cNvPr>
          <p:cNvSpPr/>
          <p:nvPr/>
        </p:nvSpPr>
        <p:spPr bwMode="auto">
          <a:xfrm>
            <a:off x="1686393" y="3814991"/>
            <a:ext cx="3170420" cy="519584"/>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667749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Assembler</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000"/>
              <a:t>Not simply to produce object code from the instructions that the processor understands, but to extend them to include operations useful for the assembly language programmer or the compiler writer. This category, based on clever configurations of regular instructions, is called </a:t>
            </a:r>
            <a:r>
              <a:rPr lang="en-US" altLang="zh-CN" sz="2000" b="1" i="1"/>
              <a:t>pseudo-instructions</a:t>
            </a:r>
            <a:r>
              <a:rPr lang="en-US" altLang="zh-CN" sz="2000"/>
              <a:t>. </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55</a:t>
            </a:fld>
            <a:endParaRPr lang="en-US" altLang="zh-CN" sz="1600"/>
          </a:p>
        </p:txBody>
      </p:sp>
      <p:pic>
        <p:nvPicPr>
          <p:cNvPr id="6" name="图片 5" descr="表格&#10;&#10;描述已自动生成">
            <a:extLst>
              <a:ext uri="{FF2B5EF4-FFF2-40B4-BE49-F238E27FC236}">
                <a16:creationId xmlns:a16="http://schemas.microsoft.com/office/drawing/2014/main" id="{90AA1022-D5D2-4EFB-B62A-ACC76ADACDC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4224" y="2848132"/>
            <a:ext cx="6243716" cy="3636132"/>
          </a:xfrm>
          <a:prstGeom prst="rect">
            <a:avLst/>
          </a:prstGeom>
        </p:spPr>
      </p:pic>
    </p:spTree>
    <p:extLst>
      <p:ext uri="{BB962C8B-B14F-4D97-AF65-F5344CB8AC3E}">
        <p14:creationId xmlns:p14="http://schemas.microsoft.com/office/powerpoint/2010/main" val="321396420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Assembler</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56</a:t>
            </a:fld>
            <a:endParaRPr lang="en-US" altLang="zh-CN" sz="1600"/>
          </a:p>
        </p:txBody>
      </p:sp>
      <p:pic>
        <p:nvPicPr>
          <p:cNvPr id="10" name="图片 9" descr="表格&#10;&#10;描述已自动生成">
            <a:extLst>
              <a:ext uri="{FF2B5EF4-FFF2-40B4-BE49-F238E27FC236}">
                <a16:creationId xmlns:a16="http://schemas.microsoft.com/office/drawing/2014/main" id="{8110D624-50CA-4E32-8126-FB77B0BD5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592" y="1351993"/>
            <a:ext cx="6139113" cy="5334557"/>
          </a:xfrm>
          <a:prstGeom prst="rect">
            <a:avLst/>
          </a:prstGeom>
        </p:spPr>
      </p:pic>
    </p:spTree>
    <p:extLst>
      <p:ext uri="{BB962C8B-B14F-4D97-AF65-F5344CB8AC3E}">
        <p14:creationId xmlns:p14="http://schemas.microsoft.com/office/powerpoint/2010/main" val="22850979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“Hello World” in C</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57</a:t>
            </a:fld>
            <a:endParaRPr lang="en-US" altLang="zh-CN" sz="1600"/>
          </a:p>
        </p:txBody>
      </p:sp>
      <p:pic>
        <p:nvPicPr>
          <p:cNvPr id="8" name="图片 7" descr="文本&#10;&#10;描述已自动生成">
            <a:extLst>
              <a:ext uri="{FF2B5EF4-FFF2-40B4-BE49-F238E27FC236}">
                <a16:creationId xmlns:a16="http://schemas.microsoft.com/office/drawing/2014/main" id="{84C6A18D-6C24-49CE-883A-7CDD03927EC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1476" y="2250515"/>
            <a:ext cx="6741048" cy="2817154"/>
          </a:xfrm>
          <a:prstGeom prst="rect">
            <a:avLst/>
          </a:prstGeom>
        </p:spPr>
      </p:pic>
    </p:spTree>
    <p:extLst>
      <p:ext uri="{BB962C8B-B14F-4D97-AF65-F5344CB8AC3E}">
        <p14:creationId xmlns:p14="http://schemas.microsoft.com/office/powerpoint/2010/main" val="290709078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Input: in Assembly Language (*.s)</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58</a:t>
            </a:fld>
            <a:endParaRPr lang="en-US" altLang="zh-CN" sz="1600"/>
          </a:p>
        </p:txBody>
      </p:sp>
      <p:pic>
        <p:nvPicPr>
          <p:cNvPr id="10" name="图片 9" descr="文本&#10;&#10;描述已自动生成">
            <a:extLst>
              <a:ext uri="{FF2B5EF4-FFF2-40B4-BE49-F238E27FC236}">
                <a16:creationId xmlns:a16="http://schemas.microsoft.com/office/drawing/2014/main" id="{BE690F97-0717-47B1-B6B9-6167E0880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173" y="1425529"/>
            <a:ext cx="7231654" cy="4960281"/>
          </a:xfrm>
          <a:prstGeom prst="rect">
            <a:avLst/>
          </a:prstGeom>
        </p:spPr>
      </p:pic>
    </p:spTree>
    <p:extLst>
      <p:ext uri="{BB962C8B-B14F-4D97-AF65-F5344CB8AC3E}">
        <p14:creationId xmlns:p14="http://schemas.microsoft.com/office/powerpoint/2010/main" val="246766161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Assembler Directives</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59</a:t>
            </a:fld>
            <a:endParaRPr lang="en-US" altLang="zh-CN" sz="1600"/>
          </a:p>
        </p:txBody>
      </p:sp>
      <p:pic>
        <p:nvPicPr>
          <p:cNvPr id="5" name="图片 4" descr="文本, 信件&#10;&#10;描述已自动生成">
            <a:extLst>
              <a:ext uri="{FF2B5EF4-FFF2-40B4-BE49-F238E27FC236}">
                <a16:creationId xmlns:a16="http://schemas.microsoft.com/office/drawing/2014/main" id="{179F06E2-2CE8-4E52-9007-25D54F87795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9742" y="1584251"/>
            <a:ext cx="8258057" cy="3256034"/>
          </a:xfrm>
          <a:prstGeom prst="rect">
            <a:avLst/>
          </a:prstGeom>
        </p:spPr>
      </p:pic>
    </p:spTree>
    <p:extLst>
      <p:ext uri="{BB962C8B-B14F-4D97-AF65-F5344CB8AC3E}">
        <p14:creationId xmlns:p14="http://schemas.microsoft.com/office/powerpoint/2010/main" val="142636942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171529" cy="1020763"/>
          </a:xfrm>
        </p:spPr>
        <p:txBody>
          <a:bodyPr/>
          <a:lstStyle/>
          <a:p>
            <a:r>
              <a:rPr lang="en-US"/>
              <a:t>Goals in Defining RISC-V</a:t>
            </a:r>
          </a:p>
        </p:txBody>
      </p:sp>
      <p:sp>
        <p:nvSpPr>
          <p:cNvPr id="3" name="Content Placeholder 2"/>
          <p:cNvSpPr>
            <a:spLocks noGrp="1"/>
          </p:cNvSpPr>
          <p:nvPr>
            <p:ph idx="1"/>
          </p:nvPr>
        </p:nvSpPr>
        <p:spPr>
          <a:xfrm>
            <a:off x="472741" y="1188814"/>
            <a:ext cx="8564727" cy="5433928"/>
          </a:xfrm>
        </p:spPr>
        <p:txBody>
          <a:bodyPr/>
          <a:lstStyle/>
          <a:p>
            <a:r>
              <a:rPr lang="en-US" altLang="zh-CN" sz="2400"/>
              <a:t>A completely open</a:t>
            </a:r>
            <a:r>
              <a:rPr lang="zh-CN" altLang="en-US" sz="2400"/>
              <a:t> </a:t>
            </a:r>
            <a:r>
              <a:rPr lang="en-US" altLang="zh-CN" sz="2400"/>
              <a:t>ISA that is freely available to academia and industry </a:t>
            </a:r>
          </a:p>
          <a:p>
            <a:r>
              <a:rPr lang="en-US" altLang="zh-CN" sz="2400"/>
              <a:t>A real ISA suitable for direct native hardware implementation, not just simulation nor binary translation</a:t>
            </a:r>
          </a:p>
          <a:p>
            <a:r>
              <a:rPr lang="en-US" altLang="zh-CN" sz="2400"/>
              <a:t>An ISA that avoids “over-architecting” for</a:t>
            </a:r>
          </a:p>
          <a:p>
            <a:pPr lvl="1"/>
            <a:r>
              <a:rPr lang="en-US" altLang="zh-CN" sz="1800"/>
              <a:t>A particular microarchitecture style (e.g., </a:t>
            </a:r>
            <a:r>
              <a:rPr lang="en-US" altLang="zh-CN" sz="1800" err="1"/>
              <a:t>microcoded</a:t>
            </a:r>
            <a:r>
              <a:rPr lang="en-US" altLang="zh-CN" sz="1800"/>
              <a:t>, in-order, decoupled, out-of-order) or</a:t>
            </a:r>
          </a:p>
          <a:p>
            <a:pPr lvl="1"/>
            <a:r>
              <a:rPr lang="en-US" altLang="zh-CN" sz="1800"/>
              <a:t>Implementation technology (e.g., full-custom, ASIC, FPGA), but which allows efficient implementation in any of these</a:t>
            </a:r>
          </a:p>
          <a:p>
            <a:r>
              <a:rPr lang="en-US" altLang="zh-CN" sz="2400"/>
              <a:t>RISC-V ISA includes</a:t>
            </a:r>
          </a:p>
          <a:p>
            <a:pPr lvl="1"/>
            <a:r>
              <a:rPr lang="en-US" altLang="zh-CN" sz="1800"/>
              <a:t>A small base integer ISA, usable by itself as a base for customized accelerators or for educational purposes, and</a:t>
            </a:r>
          </a:p>
          <a:p>
            <a:pPr lvl="1"/>
            <a:r>
              <a:rPr lang="en-US" altLang="zh-CN" sz="1800"/>
              <a:t>Optional standard extensions, to support general-purpose software development</a:t>
            </a:r>
          </a:p>
          <a:p>
            <a:pPr lvl="1"/>
            <a:r>
              <a:rPr lang="en-US" altLang="zh-CN" sz="1800"/>
              <a:t>Optional customer extensions</a:t>
            </a:r>
          </a:p>
          <a:p>
            <a:r>
              <a:rPr lang="en-US" altLang="zh-CN" sz="2400"/>
              <a:t>Support for the revised 2008 IEEE-754 floating-point standard</a:t>
            </a:r>
            <a:endParaRPr lang="en-US" altLang="zh-CN" sz="20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6</a:t>
            </a:fld>
            <a:endParaRPr lang="en-US" altLang="zh-CN" sz="1600"/>
          </a:p>
        </p:txBody>
      </p:sp>
    </p:spTree>
    <p:extLst>
      <p:ext uri="{BB962C8B-B14F-4D97-AF65-F5344CB8AC3E}">
        <p14:creationId xmlns:p14="http://schemas.microsoft.com/office/powerpoint/2010/main" val="104942345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ltLang="zh-CN"/>
              <a:t>Output: in RISC-V Machine Language (*.o)</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60</a:t>
            </a:fld>
            <a:endParaRPr lang="en-US" altLang="zh-CN" sz="1600"/>
          </a:p>
        </p:txBody>
      </p:sp>
      <p:pic>
        <p:nvPicPr>
          <p:cNvPr id="5" name="图片 4" descr="文本, 表格&#10;&#10;描述已自动生成">
            <a:extLst>
              <a:ext uri="{FF2B5EF4-FFF2-40B4-BE49-F238E27FC236}">
                <a16:creationId xmlns:a16="http://schemas.microsoft.com/office/drawing/2014/main" id="{BC2B7027-09E0-4656-A5E7-7A49E108ED9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3309" y="2314150"/>
            <a:ext cx="4550318" cy="4439933"/>
          </a:xfrm>
          <a:prstGeom prst="rect">
            <a:avLst/>
          </a:prstGeom>
        </p:spPr>
      </p:pic>
      <p:sp>
        <p:nvSpPr>
          <p:cNvPr id="9" name="Content Placeholder 2">
            <a:extLst>
              <a:ext uri="{FF2B5EF4-FFF2-40B4-BE49-F238E27FC236}">
                <a16:creationId xmlns:a16="http://schemas.microsoft.com/office/drawing/2014/main" id="{17B2FD53-2CBE-4A36-9A5A-C93E2B43150F}"/>
              </a:ext>
            </a:extLst>
          </p:cNvPr>
          <p:cNvSpPr>
            <a:spLocks noGrp="1"/>
          </p:cNvSpPr>
          <p:nvPr>
            <p:ph idx="1"/>
          </p:nvPr>
        </p:nvSpPr>
        <p:spPr>
          <a:xfrm>
            <a:off x="472741" y="1188813"/>
            <a:ext cx="8026682" cy="5264614"/>
          </a:xfrm>
        </p:spPr>
        <p:txBody>
          <a:bodyPr/>
          <a:lstStyle/>
          <a:p>
            <a:r>
              <a:rPr lang="en-US" altLang="zh-CN" sz="2000"/>
              <a:t>The assembler produces the object using the </a:t>
            </a:r>
            <a:r>
              <a:rPr lang="en-US" altLang="zh-CN" sz="2000" b="1"/>
              <a:t>Executable and Linkable Format</a:t>
            </a:r>
            <a:r>
              <a:rPr lang="en-US" altLang="zh-CN" sz="2000"/>
              <a:t> (ELF, formerly named </a:t>
            </a:r>
            <a:r>
              <a:rPr lang="en-US" altLang="zh-CN" sz="2000" b="1" i="1"/>
              <a:t>Extensible Linking Format</a:t>
            </a:r>
            <a:r>
              <a:rPr lang="en-US" altLang="zh-CN" sz="2000"/>
              <a:t>) standard format.</a:t>
            </a:r>
          </a:p>
        </p:txBody>
      </p:sp>
      <p:sp>
        <p:nvSpPr>
          <p:cNvPr id="11" name="矩形 10">
            <a:extLst>
              <a:ext uri="{FF2B5EF4-FFF2-40B4-BE49-F238E27FC236}">
                <a16:creationId xmlns:a16="http://schemas.microsoft.com/office/drawing/2014/main" id="{CEE3D257-759E-4004-A937-878648A89C72}"/>
              </a:ext>
            </a:extLst>
          </p:cNvPr>
          <p:cNvSpPr/>
          <p:nvPr/>
        </p:nvSpPr>
        <p:spPr bwMode="auto">
          <a:xfrm>
            <a:off x="2323474" y="3333433"/>
            <a:ext cx="4781863" cy="132419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13" name="矩形 12">
            <a:extLst>
              <a:ext uri="{FF2B5EF4-FFF2-40B4-BE49-F238E27FC236}">
                <a16:creationId xmlns:a16="http://schemas.microsoft.com/office/drawing/2014/main" id="{05DFE616-8B75-43E7-9096-90D144236673}"/>
              </a:ext>
            </a:extLst>
          </p:cNvPr>
          <p:cNvSpPr/>
          <p:nvPr/>
        </p:nvSpPr>
        <p:spPr bwMode="auto">
          <a:xfrm>
            <a:off x="2323473" y="2240332"/>
            <a:ext cx="4781863" cy="450400"/>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14" name="矩形 13">
            <a:extLst>
              <a:ext uri="{FF2B5EF4-FFF2-40B4-BE49-F238E27FC236}">
                <a16:creationId xmlns:a16="http://schemas.microsoft.com/office/drawing/2014/main" id="{C326E9EC-99DC-4239-B698-74B39C51721A}"/>
              </a:ext>
            </a:extLst>
          </p:cNvPr>
          <p:cNvSpPr/>
          <p:nvPr/>
        </p:nvSpPr>
        <p:spPr bwMode="auto">
          <a:xfrm>
            <a:off x="2323473" y="4714912"/>
            <a:ext cx="4781863" cy="607132"/>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20003848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ltLang="zh-CN"/>
              <a:t>Executable and Linkable Format (ELF)</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61</a:t>
            </a:fld>
            <a:endParaRPr lang="en-US" altLang="zh-CN" sz="1600"/>
          </a:p>
        </p:txBody>
      </p:sp>
      <p:sp>
        <p:nvSpPr>
          <p:cNvPr id="9" name="Content Placeholder 2">
            <a:extLst>
              <a:ext uri="{FF2B5EF4-FFF2-40B4-BE49-F238E27FC236}">
                <a16:creationId xmlns:a16="http://schemas.microsoft.com/office/drawing/2014/main" id="{17B2FD53-2CBE-4A36-9A5A-C93E2B43150F}"/>
              </a:ext>
            </a:extLst>
          </p:cNvPr>
          <p:cNvSpPr>
            <a:spLocks noGrp="1"/>
          </p:cNvSpPr>
          <p:nvPr>
            <p:ph idx="1"/>
          </p:nvPr>
        </p:nvSpPr>
        <p:spPr>
          <a:xfrm>
            <a:off x="472741" y="1188813"/>
            <a:ext cx="4896518" cy="5264614"/>
          </a:xfrm>
        </p:spPr>
        <p:txBody>
          <a:bodyPr/>
          <a:lstStyle/>
          <a:p>
            <a:r>
              <a:rPr lang="en-US" altLang="zh-CN" sz="2400"/>
              <a:t>ELF is a common standard file format for executable files, object code, shared libraries, and core dumps. </a:t>
            </a:r>
          </a:p>
          <a:p>
            <a:r>
              <a:rPr lang="en-US" altLang="zh-CN" sz="2400"/>
              <a:t>The standard binary file format for Unix and Unix-like systems on x86 processors by the 86open project.</a:t>
            </a:r>
          </a:p>
          <a:p>
            <a:r>
              <a:rPr lang="en-US" altLang="zh-CN" sz="2400"/>
              <a:t>By design, the ELF format is flexible, extensible, and cross-platform. This has allowed it to be adopted by many different operating systems on many different hardware platforms.</a:t>
            </a:r>
          </a:p>
          <a:p>
            <a:endParaRPr lang="en-US" altLang="zh-CN" sz="2400"/>
          </a:p>
        </p:txBody>
      </p:sp>
      <p:pic>
        <p:nvPicPr>
          <p:cNvPr id="1026" name="Picture 2">
            <a:extLst>
              <a:ext uri="{FF2B5EF4-FFF2-40B4-BE49-F238E27FC236}">
                <a16:creationId xmlns:a16="http://schemas.microsoft.com/office/drawing/2014/main" id="{65D79D5A-8AEB-90E7-C851-4A4CB3976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259" y="1275861"/>
            <a:ext cx="3302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00D7D5FE-8CF6-96B6-351B-23A8EB73A4E2}"/>
              </a:ext>
            </a:extLst>
          </p:cNvPr>
          <p:cNvSpPr>
            <a:spLocks noChangeArrowheads="1"/>
          </p:cNvSpPr>
          <p:nvPr/>
        </p:nvSpPr>
        <p:spPr bwMode="auto">
          <a:xfrm>
            <a:off x="5575300" y="4933461"/>
            <a:ext cx="3302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a:solidFill>
                  <a:schemeClr val="tx1"/>
                </a:solidFill>
                <a:latin typeface="Arial" panose="020B0604020202020204" pitchFamily="34" charset="0"/>
              </a:rPr>
              <a:t>An ELF file has two views: the program header shows the </a:t>
            </a:r>
            <a:r>
              <a:rPr lang="en-US" altLang="zh-CN" sz="2400" i="1">
                <a:solidFill>
                  <a:schemeClr val="tx1"/>
                </a:solidFill>
                <a:latin typeface="Arial" panose="020B0604020202020204" pitchFamily="34" charset="0"/>
              </a:rPr>
              <a:t>segments</a:t>
            </a:r>
            <a:r>
              <a:rPr lang="en-US" altLang="zh-CN" sz="2400">
                <a:solidFill>
                  <a:schemeClr val="tx1"/>
                </a:solidFill>
                <a:latin typeface="Arial" panose="020B0604020202020204" pitchFamily="34" charset="0"/>
              </a:rPr>
              <a:t> used at run time, whereas the section header lists the set of </a:t>
            </a:r>
            <a:r>
              <a:rPr lang="en-US" altLang="zh-CN" sz="2400" i="1">
                <a:solidFill>
                  <a:schemeClr val="tx1"/>
                </a:solidFill>
                <a:latin typeface="Arial" panose="020B0604020202020204" pitchFamily="34" charset="0"/>
              </a:rPr>
              <a:t>sections</a:t>
            </a:r>
            <a:r>
              <a:rPr lang="en-US" altLang="zh-CN" sz="2400">
                <a:solidFill>
                  <a:schemeClr val="tx1"/>
                </a:solidFill>
                <a:latin typeface="Arial" panose="020B0604020202020204" pitchFamily="34" charset="0"/>
              </a:rPr>
              <a:t>.</a:t>
            </a:r>
            <a:endParaRPr kumimoji="1" lang="zh-CN" altLang="en-US" sz="2400">
              <a:solidFill>
                <a:schemeClr val="tx1"/>
              </a:solidFill>
            </a:endParaRPr>
          </a:p>
        </p:txBody>
      </p:sp>
    </p:spTree>
    <p:extLst>
      <p:ext uri="{BB962C8B-B14F-4D97-AF65-F5344CB8AC3E}">
        <p14:creationId xmlns:p14="http://schemas.microsoft.com/office/powerpoint/2010/main" val="2874951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ltLang="zh-CN"/>
              <a:t>ELF Object Files</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62</a:t>
            </a:fld>
            <a:endParaRPr lang="en-US" altLang="zh-CN" sz="1600"/>
          </a:p>
        </p:txBody>
      </p:sp>
      <p:sp>
        <p:nvSpPr>
          <p:cNvPr id="9" name="Content Placeholder 2">
            <a:extLst>
              <a:ext uri="{FF2B5EF4-FFF2-40B4-BE49-F238E27FC236}">
                <a16:creationId xmlns:a16="http://schemas.microsoft.com/office/drawing/2014/main" id="{17B2FD53-2CBE-4A36-9A5A-C93E2B43150F}"/>
              </a:ext>
            </a:extLst>
          </p:cNvPr>
          <p:cNvSpPr>
            <a:spLocks noGrp="1"/>
          </p:cNvSpPr>
          <p:nvPr>
            <p:ph idx="1"/>
          </p:nvPr>
        </p:nvSpPr>
        <p:spPr>
          <a:xfrm>
            <a:off x="472741" y="1188813"/>
            <a:ext cx="8026682" cy="5264614"/>
          </a:xfrm>
        </p:spPr>
        <p:txBody>
          <a:bodyPr/>
          <a:lstStyle/>
          <a:p>
            <a:r>
              <a:rPr lang="en-US" altLang="zh-CN" sz="2400"/>
              <a:t>Created by the assembler and the linker, object files are binary representations of programs intended to be executed directly on a processor. </a:t>
            </a:r>
          </a:p>
          <a:p>
            <a:pPr lvl="1"/>
            <a:r>
              <a:rPr lang="en-US" altLang="zh-CN" sz="2000"/>
              <a:t>Programs that require other abstract machines, such as shell scripts, are excluded.</a:t>
            </a:r>
            <a:endParaRPr lang="en-US" altLang="zh-CN" sz="2400"/>
          </a:p>
          <a:p>
            <a:r>
              <a:rPr lang="en-US" altLang="zh-CN" sz="2400"/>
              <a:t>There are three main types of object files:</a:t>
            </a:r>
          </a:p>
          <a:p>
            <a:pPr lvl="1"/>
            <a:r>
              <a:rPr lang="en-US" altLang="zh-CN" sz="2000"/>
              <a:t>A </a:t>
            </a:r>
            <a:r>
              <a:rPr lang="en-US" altLang="zh-CN" sz="2000" b="1"/>
              <a:t>relocatable</a:t>
            </a:r>
            <a:r>
              <a:rPr lang="en-US" altLang="zh-CN" sz="2000"/>
              <a:t> file holds code and data suitable for </a:t>
            </a:r>
            <a:r>
              <a:rPr lang="en-US" altLang="zh-CN" sz="2000" b="1"/>
              <a:t>linking</a:t>
            </a:r>
            <a:r>
              <a:rPr lang="en-US" altLang="zh-CN" sz="2000"/>
              <a:t> with other object files to create an executable or a shared object file.</a:t>
            </a:r>
          </a:p>
          <a:p>
            <a:pPr lvl="1"/>
            <a:r>
              <a:rPr lang="en-US" altLang="zh-CN" sz="2000"/>
              <a:t>An </a:t>
            </a:r>
            <a:r>
              <a:rPr lang="en-US" altLang="zh-CN" sz="2000" b="1"/>
              <a:t>executable</a:t>
            </a:r>
            <a:r>
              <a:rPr lang="en-US" altLang="zh-CN" sz="2000"/>
              <a:t> file holds a program suitable for </a:t>
            </a:r>
            <a:r>
              <a:rPr lang="en-US" altLang="zh-CN" sz="2000" b="1"/>
              <a:t>execution</a:t>
            </a:r>
            <a:r>
              <a:rPr lang="en-US" altLang="zh-CN" sz="2000"/>
              <a:t>; the file specifies how </a:t>
            </a:r>
            <a:r>
              <a:rPr lang="en-US" altLang="zh-CN" sz="2000" b="1" i="1"/>
              <a:t>exec</a:t>
            </a:r>
            <a:r>
              <a:rPr lang="en-US" altLang="zh-CN" sz="2000"/>
              <a:t> creates a program's process image.</a:t>
            </a:r>
          </a:p>
          <a:p>
            <a:pPr lvl="1"/>
            <a:r>
              <a:rPr lang="en-US" altLang="zh-CN" sz="2000"/>
              <a:t>A </a:t>
            </a:r>
            <a:r>
              <a:rPr lang="en-US" altLang="zh-CN" sz="2000" b="1"/>
              <a:t>shared object </a:t>
            </a:r>
            <a:r>
              <a:rPr lang="en-US" altLang="zh-CN" sz="2000"/>
              <a:t>file holds code and data suitable for linking in two contexts. First, the linker processes the shared object file with other relocatable and shared object files to create another object file. Second, the dynamic linker combines it with an executable file and other shared objects to create a process image.</a:t>
            </a:r>
          </a:p>
        </p:txBody>
      </p:sp>
    </p:spTree>
    <p:extLst>
      <p:ext uri="{BB962C8B-B14F-4D97-AF65-F5344CB8AC3E}">
        <p14:creationId xmlns:p14="http://schemas.microsoft.com/office/powerpoint/2010/main" val="36299041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t>Relocatable vs. Executable</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63</a:t>
            </a:fld>
            <a:endParaRPr lang="en-US" altLang="zh-CN" sz="1600"/>
          </a:p>
        </p:txBody>
      </p:sp>
      <p:sp>
        <p:nvSpPr>
          <p:cNvPr id="43" name="Text Box 25">
            <a:extLst>
              <a:ext uri="{FF2B5EF4-FFF2-40B4-BE49-F238E27FC236}">
                <a16:creationId xmlns:a16="http://schemas.microsoft.com/office/drawing/2014/main" id="{1322F0F3-6D30-416E-B843-AC1130C41CA3}"/>
              </a:ext>
            </a:extLst>
          </p:cNvPr>
          <p:cNvSpPr txBox="1">
            <a:spLocks noChangeArrowheads="1"/>
          </p:cNvSpPr>
          <p:nvPr/>
        </p:nvSpPr>
        <p:spPr bwMode="auto">
          <a:xfrm>
            <a:off x="5275990" y="5843357"/>
            <a:ext cx="2619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baseline="0" dirty="0">
                <a:solidFill>
                  <a:srgbClr val="000000"/>
                </a:solidFill>
                <a:latin typeface="Arial" panose="020B0604020202020204" pitchFamily="34" charset="0"/>
                <a:ea typeface="宋体" panose="02010600030101010101" pitchFamily="2" charset="-122"/>
              </a:rPr>
              <a:t>Executable File</a:t>
            </a:r>
          </a:p>
        </p:txBody>
      </p:sp>
      <p:grpSp>
        <p:nvGrpSpPr>
          <p:cNvPr id="6" name="组合 5">
            <a:extLst>
              <a:ext uri="{FF2B5EF4-FFF2-40B4-BE49-F238E27FC236}">
                <a16:creationId xmlns:a16="http://schemas.microsoft.com/office/drawing/2014/main" id="{2A1FC6ED-4149-4E9D-BE87-802DE141576F}"/>
              </a:ext>
            </a:extLst>
          </p:cNvPr>
          <p:cNvGrpSpPr/>
          <p:nvPr/>
        </p:nvGrpSpPr>
        <p:grpSpPr>
          <a:xfrm>
            <a:off x="5214078" y="1519475"/>
            <a:ext cx="2743200" cy="4191000"/>
            <a:chOff x="5181600" y="1676400"/>
            <a:chExt cx="2743200" cy="4191000"/>
          </a:xfrm>
        </p:grpSpPr>
        <p:sp>
          <p:nvSpPr>
            <p:cNvPr id="31" name="Rectangle 5">
              <a:extLst>
                <a:ext uri="{FF2B5EF4-FFF2-40B4-BE49-F238E27FC236}">
                  <a16:creationId xmlns:a16="http://schemas.microsoft.com/office/drawing/2014/main" id="{B48AC0E4-6AAF-4AFE-9967-F91B3BC705E4}"/>
                </a:ext>
              </a:extLst>
            </p:cNvPr>
            <p:cNvSpPr>
              <a:spLocks noChangeArrowheads="1"/>
            </p:cNvSpPr>
            <p:nvPr/>
          </p:nvSpPr>
          <p:spPr bwMode="auto">
            <a:xfrm>
              <a:off x="5181600" y="1676400"/>
              <a:ext cx="2743200" cy="419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Rectangle 19">
              <a:extLst>
                <a:ext uri="{FF2B5EF4-FFF2-40B4-BE49-F238E27FC236}">
                  <a16:creationId xmlns:a16="http://schemas.microsoft.com/office/drawing/2014/main" id="{852ED1CB-E882-4B02-82D0-3BE6D142D641}"/>
                </a:ext>
              </a:extLst>
            </p:cNvPr>
            <p:cNvSpPr>
              <a:spLocks noChangeArrowheads="1"/>
            </p:cNvSpPr>
            <p:nvPr/>
          </p:nvSpPr>
          <p:spPr bwMode="auto">
            <a:xfrm>
              <a:off x="5181600" y="5029200"/>
              <a:ext cx="2743200" cy="838200"/>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800" b="1" baseline="0">
                  <a:solidFill>
                    <a:srgbClr val="000000"/>
                  </a:solidFill>
                  <a:latin typeface="Arial" panose="020B0604020202020204" pitchFamily="34" charset="0"/>
                  <a:ea typeface="宋体" panose="02010600030101010101" pitchFamily="2" charset="-122"/>
                </a:rPr>
                <a:t>Section-Header Table</a:t>
              </a:r>
            </a:p>
            <a:p>
              <a:pPr algn="ctr" eaLnBrk="1" hangingPunct="1"/>
              <a:r>
                <a:rPr lang="en-US" altLang="zh-CN" sz="1800" baseline="0">
                  <a:solidFill>
                    <a:srgbClr val="000000"/>
                  </a:solidFill>
                  <a:latin typeface="Arial" panose="020B0604020202020204" pitchFamily="34" charset="0"/>
                  <a:ea typeface="宋体" panose="02010600030101010101" pitchFamily="2" charset="-122"/>
                </a:rPr>
                <a:t>(optional)</a:t>
              </a:r>
            </a:p>
          </p:txBody>
        </p:sp>
        <p:sp>
          <p:nvSpPr>
            <p:cNvPr id="34" name="Rectangle 8">
              <a:extLst>
                <a:ext uri="{FF2B5EF4-FFF2-40B4-BE49-F238E27FC236}">
                  <a16:creationId xmlns:a16="http://schemas.microsoft.com/office/drawing/2014/main" id="{C66B9595-EAD7-42B7-AA8A-EC94EC6F6ACB}"/>
                </a:ext>
              </a:extLst>
            </p:cNvPr>
            <p:cNvSpPr>
              <a:spLocks noChangeArrowheads="1"/>
            </p:cNvSpPr>
            <p:nvPr/>
          </p:nvSpPr>
          <p:spPr bwMode="auto">
            <a:xfrm>
              <a:off x="5181600" y="1676400"/>
              <a:ext cx="2743200" cy="533400"/>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ELF Header</a:t>
              </a:r>
            </a:p>
          </p:txBody>
        </p:sp>
        <p:sp>
          <p:nvSpPr>
            <p:cNvPr id="38" name="Rectangle 20">
              <a:extLst>
                <a:ext uri="{FF2B5EF4-FFF2-40B4-BE49-F238E27FC236}">
                  <a16:creationId xmlns:a16="http://schemas.microsoft.com/office/drawing/2014/main" id="{7EC8F0DF-00D8-4EB6-A2B7-ABB1B9446929}"/>
                </a:ext>
              </a:extLst>
            </p:cNvPr>
            <p:cNvSpPr>
              <a:spLocks noChangeArrowheads="1"/>
            </p:cNvSpPr>
            <p:nvPr/>
          </p:nvSpPr>
          <p:spPr bwMode="auto">
            <a:xfrm>
              <a:off x="5181600" y="2895600"/>
              <a:ext cx="2743200"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Segment 1 Data</a:t>
              </a:r>
            </a:p>
          </p:txBody>
        </p:sp>
        <p:sp>
          <p:nvSpPr>
            <p:cNvPr id="39" name="Rectangle 21">
              <a:extLst>
                <a:ext uri="{FF2B5EF4-FFF2-40B4-BE49-F238E27FC236}">
                  <a16:creationId xmlns:a16="http://schemas.microsoft.com/office/drawing/2014/main" id="{48F35C83-1D13-4973-A4A5-8C690EBE3329}"/>
                </a:ext>
              </a:extLst>
            </p:cNvPr>
            <p:cNvSpPr>
              <a:spLocks noChangeArrowheads="1"/>
            </p:cNvSpPr>
            <p:nvPr/>
          </p:nvSpPr>
          <p:spPr bwMode="auto">
            <a:xfrm>
              <a:off x="5181600" y="3276600"/>
              <a:ext cx="2743200"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Segment 2 Data</a:t>
              </a:r>
            </a:p>
          </p:txBody>
        </p:sp>
        <p:sp>
          <p:nvSpPr>
            <p:cNvPr id="40" name="Rectangle 22">
              <a:extLst>
                <a:ext uri="{FF2B5EF4-FFF2-40B4-BE49-F238E27FC236}">
                  <a16:creationId xmlns:a16="http://schemas.microsoft.com/office/drawing/2014/main" id="{52CFC879-A362-4829-A312-3B2774707F41}"/>
                </a:ext>
              </a:extLst>
            </p:cNvPr>
            <p:cNvSpPr>
              <a:spLocks noChangeArrowheads="1"/>
            </p:cNvSpPr>
            <p:nvPr/>
          </p:nvSpPr>
          <p:spPr bwMode="auto">
            <a:xfrm>
              <a:off x="5181600" y="3657600"/>
              <a:ext cx="2743200"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Segment 3 Data</a:t>
              </a:r>
            </a:p>
          </p:txBody>
        </p:sp>
        <p:sp>
          <p:nvSpPr>
            <p:cNvPr id="41" name="Rectangle 23">
              <a:extLst>
                <a:ext uri="{FF2B5EF4-FFF2-40B4-BE49-F238E27FC236}">
                  <a16:creationId xmlns:a16="http://schemas.microsoft.com/office/drawing/2014/main" id="{DC1110C1-771A-46B5-B3D6-BF2E46F7AB37}"/>
                </a:ext>
              </a:extLst>
            </p:cNvPr>
            <p:cNvSpPr>
              <a:spLocks noChangeArrowheads="1"/>
            </p:cNvSpPr>
            <p:nvPr/>
          </p:nvSpPr>
          <p:spPr bwMode="auto">
            <a:xfrm>
              <a:off x="5181600" y="4038600"/>
              <a:ext cx="2743200" cy="990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Segment n Data</a:t>
              </a:r>
            </a:p>
          </p:txBody>
        </p:sp>
        <p:sp>
          <p:nvSpPr>
            <p:cNvPr id="46" name="Rectangle 11">
              <a:extLst>
                <a:ext uri="{FF2B5EF4-FFF2-40B4-BE49-F238E27FC236}">
                  <a16:creationId xmlns:a16="http://schemas.microsoft.com/office/drawing/2014/main" id="{4C3DEDE0-CF5C-4D01-A70C-A78B6E8F47E1}"/>
                </a:ext>
              </a:extLst>
            </p:cNvPr>
            <p:cNvSpPr>
              <a:spLocks noChangeArrowheads="1"/>
            </p:cNvSpPr>
            <p:nvPr/>
          </p:nvSpPr>
          <p:spPr bwMode="auto">
            <a:xfrm>
              <a:off x="5181600" y="2209800"/>
              <a:ext cx="2743200" cy="685800"/>
            </a:xfrm>
            <a:prstGeom prst="rect">
              <a:avLst/>
            </a:prstGeom>
            <a:solidFill>
              <a:srgbClr val="CC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Program-Header Table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33" name="Rectangle 4">
            <a:extLst>
              <a:ext uri="{FF2B5EF4-FFF2-40B4-BE49-F238E27FC236}">
                <a16:creationId xmlns:a16="http://schemas.microsoft.com/office/drawing/2014/main" id="{A2B74478-70CE-4430-A01C-FCBAB498D1C7}"/>
              </a:ext>
            </a:extLst>
          </p:cNvPr>
          <p:cNvSpPr>
            <a:spLocks noChangeArrowheads="1"/>
          </p:cNvSpPr>
          <p:nvPr/>
        </p:nvSpPr>
        <p:spPr bwMode="auto">
          <a:xfrm>
            <a:off x="981855" y="1519475"/>
            <a:ext cx="2743200" cy="419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Rectangle 14">
            <a:extLst>
              <a:ext uri="{FF2B5EF4-FFF2-40B4-BE49-F238E27FC236}">
                <a16:creationId xmlns:a16="http://schemas.microsoft.com/office/drawing/2014/main" id="{9ABF2DB4-7BB2-4432-9D8F-40F15B526DEE}"/>
              </a:ext>
            </a:extLst>
          </p:cNvPr>
          <p:cNvSpPr>
            <a:spLocks noChangeArrowheads="1"/>
          </p:cNvSpPr>
          <p:nvPr/>
        </p:nvSpPr>
        <p:spPr bwMode="auto">
          <a:xfrm>
            <a:off x="981855" y="3119675"/>
            <a:ext cx="2743200"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 2 Data</a:t>
            </a:r>
          </a:p>
        </p:txBody>
      </p:sp>
      <p:sp>
        <p:nvSpPr>
          <p:cNvPr id="36" name="Rectangle 15">
            <a:extLst>
              <a:ext uri="{FF2B5EF4-FFF2-40B4-BE49-F238E27FC236}">
                <a16:creationId xmlns:a16="http://schemas.microsoft.com/office/drawing/2014/main" id="{AF2EFE68-60E4-4EF1-8FEC-65818D5946B8}"/>
              </a:ext>
            </a:extLst>
          </p:cNvPr>
          <p:cNvSpPr>
            <a:spLocks noChangeArrowheads="1"/>
          </p:cNvSpPr>
          <p:nvPr/>
        </p:nvSpPr>
        <p:spPr bwMode="auto">
          <a:xfrm>
            <a:off x="981855" y="3500675"/>
            <a:ext cx="2743200"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 3 Data</a:t>
            </a:r>
          </a:p>
        </p:txBody>
      </p:sp>
      <p:sp>
        <p:nvSpPr>
          <p:cNvPr id="37" name="Rectangle 16">
            <a:extLst>
              <a:ext uri="{FF2B5EF4-FFF2-40B4-BE49-F238E27FC236}">
                <a16:creationId xmlns:a16="http://schemas.microsoft.com/office/drawing/2014/main" id="{6BC36724-80FA-4572-8548-9E9F291787CE}"/>
              </a:ext>
            </a:extLst>
          </p:cNvPr>
          <p:cNvSpPr>
            <a:spLocks noChangeArrowheads="1"/>
          </p:cNvSpPr>
          <p:nvPr/>
        </p:nvSpPr>
        <p:spPr bwMode="auto">
          <a:xfrm>
            <a:off x="981855" y="3881675"/>
            <a:ext cx="2743200" cy="990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 n Data</a:t>
            </a:r>
          </a:p>
        </p:txBody>
      </p:sp>
      <p:sp>
        <p:nvSpPr>
          <p:cNvPr id="42" name="Text Box 24">
            <a:extLst>
              <a:ext uri="{FF2B5EF4-FFF2-40B4-BE49-F238E27FC236}">
                <a16:creationId xmlns:a16="http://schemas.microsoft.com/office/drawing/2014/main" id="{206E593B-5B99-491C-A0DB-4FDB325729EA}"/>
              </a:ext>
            </a:extLst>
          </p:cNvPr>
          <p:cNvSpPr txBox="1">
            <a:spLocks noChangeArrowheads="1"/>
          </p:cNvSpPr>
          <p:nvPr/>
        </p:nvSpPr>
        <p:spPr bwMode="auto">
          <a:xfrm>
            <a:off x="981855" y="5843357"/>
            <a:ext cx="276550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baseline="0" dirty="0">
                <a:solidFill>
                  <a:srgbClr val="000000"/>
                </a:solidFill>
                <a:latin typeface="Arial" panose="020B0604020202020204" pitchFamily="34" charset="0"/>
                <a:ea typeface="宋体" panose="02010600030101010101" pitchFamily="2" charset="-122"/>
              </a:rPr>
              <a:t>Relocatable File</a:t>
            </a:r>
          </a:p>
        </p:txBody>
      </p:sp>
      <p:sp>
        <p:nvSpPr>
          <p:cNvPr id="44" name="Rectangle 17">
            <a:extLst>
              <a:ext uri="{FF2B5EF4-FFF2-40B4-BE49-F238E27FC236}">
                <a16:creationId xmlns:a16="http://schemas.microsoft.com/office/drawing/2014/main" id="{68F9C7B4-62D4-4B0E-9D42-ECA53ECFD40A}"/>
              </a:ext>
            </a:extLst>
          </p:cNvPr>
          <p:cNvSpPr>
            <a:spLocks noChangeArrowheads="1"/>
          </p:cNvSpPr>
          <p:nvPr/>
        </p:nvSpPr>
        <p:spPr bwMode="auto">
          <a:xfrm>
            <a:off x="981855" y="4872275"/>
            <a:ext cx="2743200" cy="8382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Section-Header Table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5" name="Rectangle 9">
            <a:extLst>
              <a:ext uri="{FF2B5EF4-FFF2-40B4-BE49-F238E27FC236}">
                <a16:creationId xmlns:a16="http://schemas.microsoft.com/office/drawing/2014/main" id="{CA2766AE-2E7F-4C04-B561-B47D29F3ED0A}"/>
              </a:ext>
            </a:extLst>
          </p:cNvPr>
          <p:cNvSpPr>
            <a:spLocks noChangeArrowheads="1"/>
          </p:cNvSpPr>
          <p:nvPr/>
        </p:nvSpPr>
        <p:spPr bwMode="auto">
          <a:xfrm>
            <a:off x="981855" y="2052875"/>
            <a:ext cx="2743200" cy="685800"/>
          </a:xfrm>
          <a:prstGeom prst="rect">
            <a:avLst/>
          </a:prstGeom>
          <a:solidFill>
            <a:srgbClr val="CCFF99"/>
          </a:solidFill>
          <a:ln w="9525">
            <a:solidFill>
              <a:srgbClr val="CC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800" b="1" baseline="0">
                <a:solidFill>
                  <a:srgbClr val="000000"/>
                </a:solidFill>
                <a:latin typeface="Arial" panose="020B0604020202020204" pitchFamily="34" charset="0"/>
                <a:ea typeface="宋体" panose="02010600030101010101" pitchFamily="2" charset="-122"/>
              </a:rPr>
              <a:t>Program-Header Table</a:t>
            </a:r>
          </a:p>
          <a:p>
            <a:pPr algn="ctr" eaLnBrk="1" hangingPunct="1"/>
            <a:r>
              <a:rPr lang="en-US" altLang="zh-CN" sz="1800" baseline="0">
                <a:solidFill>
                  <a:srgbClr val="000000"/>
                </a:solidFill>
                <a:latin typeface="Arial" panose="020B0604020202020204" pitchFamily="34" charset="0"/>
                <a:ea typeface="宋体" panose="02010600030101010101" pitchFamily="2" charset="-122"/>
              </a:rPr>
              <a:t>(optional)</a:t>
            </a:r>
          </a:p>
        </p:txBody>
      </p:sp>
      <p:sp>
        <p:nvSpPr>
          <p:cNvPr id="47" name="Rectangle 6">
            <a:extLst>
              <a:ext uri="{FF2B5EF4-FFF2-40B4-BE49-F238E27FC236}">
                <a16:creationId xmlns:a16="http://schemas.microsoft.com/office/drawing/2014/main" id="{91829D21-6B51-411D-B353-CB39514D7675}"/>
              </a:ext>
            </a:extLst>
          </p:cNvPr>
          <p:cNvSpPr>
            <a:spLocks noChangeArrowheads="1"/>
          </p:cNvSpPr>
          <p:nvPr/>
        </p:nvSpPr>
        <p:spPr bwMode="auto">
          <a:xfrm>
            <a:off x="981855" y="1519475"/>
            <a:ext cx="2743200" cy="533400"/>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ELF Header</a:t>
            </a:r>
          </a:p>
        </p:txBody>
      </p:sp>
      <p:sp>
        <p:nvSpPr>
          <p:cNvPr id="48" name="Rectangle 12">
            <a:extLst>
              <a:ext uri="{FF2B5EF4-FFF2-40B4-BE49-F238E27FC236}">
                <a16:creationId xmlns:a16="http://schemas.microsoft.com/office/drawing/2014/main" id="{9D742A00-7338-4DE6-9F00-501A96F0EAA1}"/>
              </a:ext>
            </a:extLst>
          </p:cNvPr>
          <p:cNvSpPr>
            <a:spLocks noChangeArrowheads="1"/>
          </p:cNvSpPr>
          <p:nvPr/>
        </p:nvSpPr>
        <p:spPr bwMode="auto">
          <a:xfrm>
            <a:off x="981855" y="2738675"/>
            <a:ext cx="2743200"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 1 Data</a:t>
            </a:r>
          </a:p>
        </p:txBody>
      </p:sp>
    </p:spTree>
    <p:extLst>
      <p:ext uri="{BB962C8B-B14F-4D97-AF65-F5344CB8AC3E}">
        <p14:creationId xmlns:p14="http://schemas.microsoft.com/office/powerpoint/2010/main" val="363968803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dirty="0"/>
              <a:t>Relocatable Object File</a:t>
            </a:r>
          </a:p>
        </p:txBody>
      </p:sp>
      <p:sp>
        <p:nvSpPr>
          <p:cNvPr id="3" name="Content Placeholder 2"/>
          <p:cNvSpPr>
            <a:spLocks noGrp="1"/>
          </p:cNvSpPr>
          <p:nvPr>
            <p:ph idx="1"/>
          </p:nvPr>
        </p:nvSpPr>
        <p:spPr>
          <a:xfrm>
            <a:off x="472741" y="1188813"/>
            <a:ext cx="8026682" cy="5264614"/>
          </a:xfrm>
        </p:spPr>
        <p:txBody>
          <a:bodyPr/>
          <a:lstStyle/>
          <a:p>
            <a:r>
              <a:rPr lang="en-US" altLang="zh-CN" dirty="0"/>
              <a:t>As assembler’s output</a:t>
            </a:r>
          </a:p>
          <a:p>
            <a:pPr lvl="1"/>
            <a:r>
              <a:rPr lang="en-US" altLang="zh-CN" sz="2400" dirty="0"/>
              <a:t>Binary machine code, but </a:t>
            </a:r>
            <a:r>
              <a:rPr lang="en-US" altLang="zh-CN" sz="2400" b="1" dirty="0"/>
              <a:t>NOT executable</a:t>
            </a:r>
          </a:p>
          <a:p>
            <a:pPr lvl="2"/>
            <a:r>
              <a:rPr lang="en-US" altLang="zh-CN" sz="2000" dirty="0"/>
              <a:t>E.g., .o for Linux, while .obj for Windows</a:t>
            </a:r>
          </a:p>
          <a:p>
            <a:pPr lvl="1"/>
            <a:r>
              <a:rPr lang="en-US" altLang="zh-CN" sz="2400" dirty="0"/>
              <a:t>May refer to external symbols</a:t>
            </a:r>
          </a:p>
          <a:p>
            <a:pPr lvl="2"/>
            <a:r>
              <a:rPr lang="en-US" altLang="zh-CN" sz="2000" dirty="0"/>
              <a:t>Need a symbol table</a:t>
            </a:r>
          </a:p>
          <a:p>
            <a:pPr lvl="1"/>
            <a:r>
              <a:rPr lang="en-US" altLang="zh-CN" sz="2400" dirty="0"/>
              <a:t>Each object file has its own address space</a:t>
            </a:r>
          </a:p>
          <a:p>
            <a:pPr lvl="2"/>
            <a:r>
              <a:rPr lang="en-US" altLang="zh-CN" sz="2000" dirty="0"/>
              <a:t>Addresses will need to be fixed later</a:t>
            </a:r>
          </a:p>
          <a:p>
            <a:pPr lvl="1"/>
            <a:endParaRPr lang="en-US" altLang="zh-CN" dirty="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64</a:t>
            </a:fld>
            <a:endParaRPr lang="en-US" altLang="zh-CN" sz="1600"/>
          </a:p>
        </p:txBody>
      </p:sp>
    </p:spTree>
    <p:extLst>
      <p:ext uri="{BB962C8B-B14F-4D97-AF65-F5344CB8AC3E}">
        <p14:creationId xmlns:p14="http://schemas.microsoft.com/office/powerpoint/2010/main" val="225979702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t>Symbols and References</a:t>
            </a:r>
          </a:p>
        </p:txBody>
      </p:sp>
      <p:sp>
        <p:nvSpPr>
          <p:cNvPr id="3" name="Content Placeholder 2"/>
          <p:cNvSpPr>
            <a:spLocks noGrp="1"/>
          </p:cNvSpPr>
          <p:nvPr>
            <p:ph idx="1"/>
          </p:nvPr>
        </p:nvSpPr>
        <p:spPr>
          <a:xfrm>
            <a:off x="472741" y="1188813"/>
            <a:ext cx="8026682" cy="5264614"/>
          </a:xfrm>
        </p:spPr>
        <p:txBody>
          <a:bodyPr/>
          <a:lstStyle/>
          <a:p>
            <a:r>
              <a:rPr lang="en-US" altLang="zh-CN" sz="2800"/>
              <a:t>Global labels: Externally visible “exported” symbols</a:t>
            </a:r>
          </a:p>
          <a:p>
            <a:pPr lvl="1"/>
            <a:r>
              <a:rPr lang="en-US" altLang="zh-CN" sz="2400"/>
              <a:t>Can be referenced from other object files</a:t>
            </a:r>
          </a:p>
          <a:p>
            <a:pPr lvl="1"/>
            <a:r>
              <a:rPr lang="en-US" altLang="zh-CN" sz="2400"/>
              <a:t>Exported functions, global variables</a:t>
            </a:r>
          </a:p>
          <a:p>
            <a:endParaRPr lang="en-US" altLang="zh-CN" sz="2800"/>
          </a:p>
          <a:p>
            <a:r>
              <a:rPr lang="en-US" altLang="zh-CN" sz="2800"/>
              <a:t>Local labels:  Internal visible only symbols</a:t>
            </a:r>
          </a:p>
          <a:p>
            <a:pPr lvl="1"/>
            <a:r>
              <a:rPr lang="en-US" altLang="zh-CN" sz="2400"/>
              <a:t>Only used within this object file</a:t>
            </a:r>
          </a:p>
          <a:p>
            <a:pPr lvl="1"/>
            <a:r>
              <a:rPr lang="en-US" altLang="zh-CN" sz="2400"/>
              <a:t>Static functions, static variables, loop labels, …</a:t>
            </a:r>
          </a:p>
          <a:p>
            <a:endParaRPr lang="en-US" altLang="zh-CN" sz="28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65</a:t>
            </a:fld>
            <a:endParaRPr lang="en-US" altLang="zh-CN" sz="1600"/>
          </a:p>
        </p:txBody>
      </p:sp>
    </p:spTree>
    <p:extLst>
      <p:ext uri="{BB962C8B-B14F-4D97-AF65-F5344CB8AC3E}">
        <p14:creationId xmlns:p14="http://schemas.microsoft.com/office/powerpoint/2010/main" val="344876800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t>Issues Need to be Resolved</a:t>
            </a:r>
          </a:p>
        </p:txBody>
      </p:sp>
      <p:sp>
        <p:nvSpPr>
          <p:cNvPr id="3" name="Content Placeholder 2"/>
          <p:cNvSpPr>
            <a:spLocks noGrp="1"/>
          </p:cNvSpPr>
          <p:nvPr>
            <p:ph idx="1"/>
          </p:nvPr>
        </p:nvSpPr>
        <p:spPr>
          <a:xfrm>
            <a:off x="472741" y="1188813"/>
            <a:ext cx="8026682" cy="5264614"/>
          </a:xfrm>
        </p:spPr>
        <p:txBody>
          <a:bodyPr/>
          <a:lstStyle/>
          <a:p>
            <a:r>
              <a:rPr lang="en-US" altLang="zh-CN" sz="2800"/>
              <a:t>How does the Assembler resolve local references?</a:t>
            </a:r>
            <a:endParaRPr lang="en-US" altLang="zh-CN"/>
          </a:p>
          <a:p>
            <a:r>
              <a:rPr lang="en-US" altLang="zh-CN" sz="2800"/>
              <a:t>How does the Assembler resolve external references?</a:t>
            </a:r>
          </a:p>
          <a:p>
            <a:pPr lvl="1"/>
            <a:endParaRPr lang="en-US" altLang="zh-CN"/>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66</a:t>
            </a:fld>
            <a:endParaRPr lang="en-US" altLang="zh-CN" sz="1600"/>
          </a:p>
        </p:txBody>
      </p:sp>
    </p:spTree>
    <p:extLst>
      <p:ext uri="{BB962C8B-B14F-4D97-AF65-F5344CB8AC3E}">
        <p14:creationId xmlns:p14="http://schemas.microsoft.com/office/powerpoint/2010/main" val="39644918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t>How to Resolve Local References?</a:t>
            </a:r>
          </a:p>
        </p:txBody>
      </p:sp>
      <p:sp>
        <p:nvSpPr>
          <p:cNvPr id="3" name="Content Placeholder 2"/>
          <p:cNvSpPr>
            <a:spLocks noGrp="1"/>
          </p:cNvSpPr>
          <p:nvPr>
            <p:ph idx="1"/>
          </p:nvPr>
        </p:nvSpPr>
        <p:spPr>
          <a:xfrm>
            <a:off x="472741" y="1188813"/>
            <a:ext cx="8026682" cy="5264614"/>
          </a:xfrm>
        </p:spPr>
        <p:txBody>
          <a:bodyPr/>
          <a:lstStyle/>
          <a:p>
            <a:r>
              <a:rPr lang="en-US" altLang="zh-CN"/>
              <a:t>Handle forward references</a:t>
            </a:r>
          </a:p>
          <a:p>
            <a:pPr lvl="1"/>
            <a:r>
              <a:rPr lang="en-US" altLang="zh-CN"/>
              <a:t>Two-pass assembly</a:t>
            </a:r>
          </a:p>
          <a:p>
            <a:pPr lvl="2"/>
            <a:r>
              <a:rPr lang="en-US" altLang="zh-CN" sz="2000"/>
              <a:t>Do a pass through the whole program, allocate instructions and lay out data, thus determining addresses</a:t>
            </a:r>
          </a:p>
          <a:p>
            <a:pPr lvl="2"/>
            <a:r>
              <a:rPr lang="en-US" altLang="zh-CN" sz="2000"/>
              <a:t>Do a second pass, emitting instructions and data, with the correct label offsets now determined</a:t>
            </a:r>
          </a:p>
          <a:p>
            <a:pPr lvl="1"/>
            <a:r>
              <a:rPr lang="en-US" altLang="zh-CN"/>
              <a:t>One-pass (or backpatch) assembly</a:t>
            </a:r>
          </a:p>
          <a:p>
            <a:pPr lvl="2"/>
            <a:r>
              <a:rPr lang="en-US" altLang="zh-CN" sz="2000"/>
              <a:t>Do a pass through the whole program, emitting instructions, emit a 0 for jumps to labels not yet determined, keep track of where these instructions are</a:t>
            </a:r>
          </a:p>
          <a:p>
            <a:pPr lvl="2"/>
            <a:r>
              <a:rPr lang="en-US" altLang="zh-CN" sz="2000"/>
              <a:t>Backpatch, fill in 0 offsets as labels are defined</a:t>
            </a:r>
            <a:endParaRPr lang="en-US" altLang="zh-CN" sz="2800"/>
          </a:p>
          <a:p>
            <a:endParaRPr lang="en-US" altLang="zh-CN" sz="28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67</a:t>
            </a:fld>
            <a:endParaRPr lang="en-US" altLang="zh-CN" sz="1600"/>
          </a:p>
        </p:txBody>
      </p:sp>
    </p:spTree>
    <p:extLst>
      <p:ext uri="{BB962C8B-B14F-4D97-AF65-F5344CB8AC3E}">
        <p14:creationId xmlns:p14="http://schemas.microsoft.com/office/powerpoint/2010/main" val="116927244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dirty="0"/>
              <a:t>Format of Relocatable Object File</a:t>
            </a:r>
            <a:endParaRPr lang="en-US" dirty="0"/>
          </a:p>
        </p:txBody>
      </p:sp>
      <p:sp>
        <p:nvSpPr>
          <p:cNvPr id="3" name="Content Placeholder 2"/>
          <p:cNvSpPr>
            <a:spLocks noGrp="1"/>
          </p:cNvSpPr>
          <p:nvPr>
            <p:ph idx="1"/>
          </p:nvPr>
        </p:nvSpPr>
        <p:spPr>
          <a:xfrm>
            <a:off x="472741" y="1188813"/>
            <a:ext cx="8026682" cy="5264614"/>
          </a:xfrm>
        </p:spPr>
        <p:txBody>
          <a:bodyPr/>
          <a:lstStyle/>
          <a:p>
            <a:r>
              <a:rPr lang="en-US" altLang="zh-CN" sz="2800"/>
              <a:t>Header</a:t>
            </a:r>
          </a:p>
          <a:p>
            <a:pPr lvl="1"/>
            <a:r>
              <a:rPr lang="en-US" altLang="zh-CN" sz="2400"/>
              <a:t>Size and position of pieces of file</a:t>
            </a:r>
          </a:p>
          <a:p>
            <a:r>
              <a:rPr lang="en-US" altLang="zh-CN" sz="2800"/>
              <a:t>Text Section</a:t>
            </a:r>
          </a:p>
          <a:p>
            <a:pPr lvl="1"/>
            <a:r>
              <a:rPr lang="en-US" altLang="zh-CN" sz="2400"/>
              <a:t>Instructions</a:t>
            </a:r>
          </a:p>
          <a:p>
            <a:r>
              <a:rPr lang="en-US" altLang="zh-CN" sz="2800"/>
              <a:t>Data Section</a:t>
            </a:r>
          </a:p>
          <a:p>
            <a:pPr lvl="1"/>
            <a:r>
              <a:rPr lang="en-US" altLang="zh-CN" sz="2400"/>
              <a:t>Static data (local/global vars, strings, constants)</a:t>
            </a:r>
          </a:p>
          <a:p>
            <a:r>
              <a:rPr lang="en-US" altLang="zh-CN" sz="2800"/>
              <a:t>Debugging Information</a:t>
            </a:r>
          </a:p>
          <a:p>
            <a:pPr lvl="1"/>
            <a:r>
              <a:rPr lang="en-US" altLang="zh-CN" sz="2400"/>
              <a:t>Line number -&gt; code address map, etc.</a:t>
            </a:r>
          </a:p>
          <a:p>
            <a:r>
              <a:rPr lang="en-US" altLang="zh-CN" sz="2800"/>
              <a:t>Symbol Table</a:t>
            </a:r>
          </a:p>
          <a:p>
            <a:pPr lvl="1"/>
            <a:r>
              <a:rPr lang="en-US" altLang="zh-CN" sz="2400"/>
              <a:t>External (exported) references</a:t>
            </a:r>
          </a:p>
          <a:p>
            <a:pPr lvl="1"/>
            <a:r>
              <a:rPr lang="en-US" altLang="zh-CN" sz="2400"/>
              <a:t>Unresolved (imported) references</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68</a:t>
            </a:fld>
            <a:endParaRPr lang="en-US" altLang="zh-CN" sz="1600"/>
          </a:p>
        </p:txBody>
      </p:sp>
    </p:spTree>
    <p:extLst>
      <p:ext uri="{BB962C8B-B14F-4D97-AF65-F5344CB8AC3E}">
        <p14:creationId xmlns:p14="http://schemas.microsoft.com/office/powerpoint/2010/main" val="147297955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dirty="0"/>
              <a:t>Commonly Used Sections</a:t>
            </a:r>
            <a:endParaRPr lang="en-US" dirty="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69</a:t>
            </a:fld>
            <a:endParaRPr lang="en-US" altLang="zh-CN" sz="1600"/>
          </a:p>
        </p:txBody>
      </p:sp>
      <p:sp>
        <p:nvSpPr>
          <p:cNvPr id="10" name="Content Placeholder 2">
            <a:extLst>
              <a:ext uri="{FF2B5EF4-FFF2-40B4-BE49-F238E27FC236}">
                <a16:creationId xmlns:a16="http://schemas.microsoft.com/office/drawing/2014/main" id="{56A7B854-AE9D-44AA-816C-B178BC5649C3}"/>
              </a:ext>
            </a:extLst>
          </p:cNvPr>
          <p:cNvSpPr>
            <a:spLocks noGrp="1"/>
          </p:cNvSpPr>
          <p:nvPr>
            <p:ph idx="1"/>
          </p:nvPr>
        </p:nvSpPr>
        <p:spPr>
          <a:xfrm>
            <a:off x="472741" y="1188813"/>
            <a:ext cx="8026682" cy="5264614"/>
          </a:xfrm>
        </p:spPr>
        <p:txBody>
          <a:bodyPr/>
          <a:lstStyle/>
          <a:p>
            <a:r>
              <a:rPr lang="en-US" altLang="zh-CN" sz="2400" dirty="0"/>
              <a:t>Text (.section .text)</a:t>
            </a:r>
          </a:p>
          <a:p>
            <a:pPr lvl="1"/>
            <a:r>
              <a:rPr lang="en-US" altLang="zh-CN" sz="2000" dirty="0"/>
              <a:t>Contain code (instructions) </a:t>
            </a:r>
          </a:p>
          <a:p>
            <a:r>
              <a:rPr lang="en-US" altLang="zh-CN" sz="2400" dirty="0"/>
              <a:t>Read-Only Data (.section .</a:t>
            </a:r>
            <a:r>
              <a:rPr lang="en-US" altLang="zh-CN" sz="2400" dirty="0" err="1"/>
              <a:t>rodata</a:t>
            </a:r>
            <a:r>
              <a:rPr lang="en-US" altLang="zh-CN" sz="2400" dirty="0"/>
              <a:t>)</a:t>
            </a:r>
          </a:p>
          <a:p>
            <a:pPr lvl="1"/>
            <a:r>
              <a:rPr lang="en-US" altLang="zh-CN" sz="2000" dirty="0"/>
              <a:t>Contains pre-initialized constants</a:t>
            </a:r>
            <a:endParaRPr lang="en-US" altLang="zh-CN" sz="2400" dirty="0"/>
          </a:p>
          <a:p>
            <a:r>
              <a:rPr lang="en-US" altLang="zh-CN" sz="2400" dirty="0"/>
              <a:t>Read-Write Data (.section .data)</a:t>
            </a:r>
          </a:p>
          <a:p>
            <a:pPr lvl="1"/>
            <a:r>
              <a:rPr lang="en-US" altLang="zh-CN" sz="2000" dirty="0"/>
              <a:t>Contains pre-initialized variables</a:t>
            </a:r>
          </a:p>
          <a:p>
            <a:r>
              <a:rPr lang="en-US" altLang="zh-CN" sz="2400" dirty="0"/>
              <a:t>BSS (.section .</a:t>
            </a:r>
            <a:r>
              <a:rPr lang="en-US" altLang="zh-CN" sz="2400" dirty="0" err="1"/>
              <a:t>bss</a:t>
            </a:r>
            <a:r>
              <a:rPr lang="en-US" altLang="zh-CN" sz="2400" dirty="0"/>
              <a:t>)</a:t>
            </a:r>
          </a:p>
          <a:p>
            <a:pPr lvl="1"/>
            <a:r>
              <a:rPr lang="en-US" altLang="zh-CN" sz="2000" dirty="0"/>
              <a:t>Contains un-initialized data</a:t>
            </a:r>
          </a:p>
          <a:p>
            <a:pPr lvl="1"/>
            <a:r>
              <a:rPr lang="en-US" altLang="zh-CN" sz="2000" dirty="0">
                <a:hlinkClick r:id="rId3"/>
              </a:rPr>
              <a:t>http://www.faqs.org/faqs/unix-faq/faq/part1/section-3.html</a:t>
            </a:r>
            <a:endParaRPr lang="en-US" altLang="zh-CN" sz="2000" dirty="0"/>
          </a:p>
          <a:p>
            <a:endParaRPr lang="en-US" altLang="zh-CN" sz="2400" dirty="0"/>
          </a:p>
          <a:p>
            <a:r>
              <a:rPr lang="en-US" altLang="zh-CN" sz="2400" dirty="0"/>
              <a:t>Useful Tools: </a:t>
            </a:r>
            <a:r>
              <a:rPr lang="en-US" altLang="zh-CN" sz="2400" b="1" dirty="0" err="1"/>
              <a:t>Objdump</a:t>
            </a:r>
            <a:r>
              <a:rPr lang="en-US" altLang="zh-CN" sz="2400" dirty="0"/>
              <a:t> &amp; </a:t>
            </a:r>
            <a:r>
              <a:rPr lang="en-US" altLang="zh-CN" sz="2400" b="1" dirty="0" err="1"/>
              <a:t>Readelf</a:t>
            </a:r>
            <a:endParaRPr lang="en-US" altLang="zh-CN" sz="2400" b="1" dirty="0"/>
          </a:p>
          <a:p>
            <a:pPr lvl="1"/>
            <a:endParaRPr lang="en-US" altLang="zh-CN" sz="2400" dirty="0"/>
          </a:p>
          <a:p>
            <a:pPr lvl="1"/>
            <a:endParaRPr lang="en-US" altLang="zh-CN" dirty="0"/>
          </a:p>
        </p:txBody>
      </p:sp>
    </p:spTree>
    <p:extLst>
      <p:ext uri="{BB962C8B-B14F-4D97-AF65-F5344CB8AC3E}">
        <p14:creationId xmlns:p14="http://schemas.microsoft.com/office/powerpoint/2010/main" val="158879625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t>RISC-V Principles</a:t>
            </a:r>
          </a:p>
        </p:txBody>
      </p:sp>
      <p:sp>
        <p:nvSpPr>
          <p:cNvPr id="3" name="Content Placeholder 2"/>
          <p:cNvSpPr>
            <a:spLocks noGrp="1"/>
          </p:cNvSpPr>
          <p:nvPr>
            <p:ph idx="1"/>
          </p:nvPr>
        </p:nvSpPr>
        <p:spPr>
          <a:xfrm>
            <a:off x="472741" y="1188814"/>
            <a:ext cx="8564727" cy="5433928"/>
          </a:xfrm>
        </p:spPr>
        <p:txBody>
          <a:bodyPr/>
          <a:lstStyle/>
          <a:p>
            <a:r>
              <a:rPr lang="en-US" altLang="zh-CN" sz="2800"/>
              <a:t>Generally kept very simple and extendable</a:t>
            </a:r>
          </a:p>
          <a:p>
            <a:pPr lvl="1"/>
            <a:r>
              <a:rPr lang="en-US" altLang="zh-CN" sz="2000"/>
              <a:t>Whether short, long, or variable</a:t>
            </a:r>
          </a:p>
          <a:p>
            <a:r>
              <a:rPr lang="en-US" altLang="zh-CN" sz="2800"/>
              <a:t>Separated into multiple specifications</a:t>
            </a:r>
          </a:p>
          <a:p>
            <a:pPr lvl="1"/>
            <a:r>
              <a:rPr lang="en-US" altLang="zh-CN" sz="2400"/>
              <a:t>User-level ISA spec (compute instructions)</a:t>
            </a:r>
          </a:p>
          <a:p>
            <a:pPr lvl="1"/>
            <a:r>
              <a:rPr lang="en-US" altLang="zh-CN" sz="2400"/>
              <a:t>Compressed ISA spec (16-bit instructions)</a:t>
            </a:r>
          </a:p>
          <a:p>
            <a:pPr lvl="1"/>
            <a:r>
              <a:rPr lang="en-US" altLang="zh-CN" sz="2400"/>
              <a:t>Privileged ISA spec (supervisor-mode instructions)</a:t>
            </a:r>
          </a:p>
          <a:p>
            <a:pPr lvl="1"/>
            <a:r>
              <a:rPr lang="en-US" altLang="zh-CN" sz="2400"/>
              <a:t>More…</a:t>
            </a:r>
          </a:p>
          <a:p>
            <a:r>
              <a:rPr lang="en-US" altLang="zh-CN" sz="2800"/>
              <a:t>ISA support is given by RV + word-width + extensions supported</a:t>
            </a:r>
          </a:p>
          <a:p>
            <a:pPr lvl="1"/>
            <a:r>
              <a:rPr lang="en-US" altLang="zh-CN" sz="2000"/>
              <a:t>E.g., RV32I means 32-bit RISC-V with support for the I (integer) instruction set</a:t>
            </a:r>
          </a:p>
          <a:p>
            <a:endParaRPr lang="en-US" altLang="zh-CN" sz="20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7</a:t>
            </a:fld>
            <a:endParaRPr lang="en-US" altLang="zh-CN" sz="1600"/>
          </a:p>
        </p:txBody>
      </p:sp>
      <p:sp>
        <p:nvSpPr>
          <p:cNvPr id="5" name="矩形 4">
            <a:extLst>
              <a:ext uri="{FF2B5EF4-FFF2-40B4-BE49-F238E27FC236}">
                <a16:creationId xmlns:a16="http://schemas.microsoft.com/office/drawing/2014/main" id="{BB6561F6-990C-4AA8-B48E-47D2F021A3D7}"/>
              </a:ext>
            </a:extLst>
          </p:cNvPr>
          <p:cNvSpPr/>
          <p:nvPr/>
        </p:nvSpPr>
        <p:spPr bwMode="auto">
          <a:xfrm>
            <a:off x="1037087" y="2565961"/>
            <a:ext cx="5678506" cy="42101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6" name="矩形 5">
            <a:extLst>
              <a:ext uri="{FF2B5EF4-FFF2-40B4-BE49-F238E27FC236}">
                <a16:creationId xmlns:a16="http://schemas.microsoft.com/office/drawing/2014/main" id="{8C8BCF7B-A181-4FA2-884E-3D94405B9674}"/>
              </a:ext>
            </a:extLst>
          </p:cNvPr>
          <p:cNvSpPr/>
          <p:nvPr/>
        </p:nvSpPr>
        <p:spPr bwMode="auto">
          <a:xfrm>
            <a:off x="1037087" y="3484760"/>
            <a:ext cx="6562926" cy="42101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345298720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18B98352-E875-4CDE-B878-AA0F1A6F7EE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0434" y="2233515"/>
            <a:ext cx="6021429" cy="4293730"/>
          </a:xfrm>
          <a:prstGeom prst="rect">
            <a:avLst/>
          </a:prstGeom>
        </p:spPr>
      </p:pic>
      <p:sp>
        <p:nvSpPr>
          <p:cNvPr id="2" name="Title 1"/>
          <p:cNvSpPr>
            <a:spLocks noGrp="1"/>
          </p:cNvSpPr>
          <p:nvPr>
            <p:ph type="title"/>
          </p:nvPr>
        </p:nvSpPr>
        <p:spPr>
          <a:xfrm>
            <a:off x="472740" y="94232"/>
            <a:ext cx="8256819" cy="1020763"/>
          </a:xfrm>
        </p:spPr>
        <p:txBody>
          <a:bodyPr/>
          <a:lstStyle/>
          <a:p>
            <a:r>
              <a:rPr lang="en-US" altLang="zh-CN"/>
              <a:t>Linker: (multiple) *.o -&gt; </a:t>
            </a:r>
            <a:r>
              <a:rPr lang="en-US" altLang="zh-CN" err="1"/>
              <a:t>a.out</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000"/>
              <a:t>Steps of translation from C source code to a running program. These are the logical steps, although some steps are combined to accelerate translation. </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70</a:t>
            </a:fld>
            <a:endParaRPr lang="en-US" altLang="zh-CN" sz="1600"/>
          </a:p>
        </p:txBody>
      </p:sp>
      <p:sp>
        <p:nvSpPr>
          <p:cNvPr id="7" name="矩形 6">
            <a:extLst>
              <a:ext uri="{FF2B5EF4-FFF2-40B4-BE49-F238E27FC236}">
                <a16:creationId xmlns:a16="http://schemas.microsoft.com/office/drawing/2014/main" id="{101FBE16-8D80-42CB-BDBC-2B161C8E82D7}"/>
              </a:ext>
            </a:extLst>
          </p:cNvPr>
          <p:cNvSpPr/>
          <p:nvPr/>
        </p:nvSpPr>
        <p:spPr bwMode="auto">
          <a:xfrm>
            <a:off x="1903751" y="4909272"/>
            <a:ext cx="5448924" cy="519584"/>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2203569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Linker</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dirty="0"/>
              <a:t>Rather than compile all the source code every time one file changes, the linker allows individual files to be compiled and assembled separately. </a:t>
            </a:r>
          </a:p>
          <a:p>
            <a:r>
              <a:rPr lang="en-US" altLang="zh-CN" sz="2800" dirty="0"/>
              <a:t>Why separate compile/assemble and linking steps?</a:t>
            </a:r>
          </a:p>
          <a:p>
            <a:pPr lvl="1"/>
            <a:r>
              <a:rPr lang="en-US" altLang="zh-CN" sz="2400" dirty="0"/>
              <a:t>Separately compiling modules and linking them together obviates the need to recompile the whole program every time something changes</a:t>
            </a:r>
          </a:p>
          <a:p>
            <a:pPr lvl="2"/>
            <a:r>
              <a:rPr lang="en-US" altLang="zh-CN" sz="2000" dirty="0"/>
              <a:t>Need to just recompile a small module</a:t>
            </a:r>
          </a:p>
          <a:p>
            <a:pPr lvl="2"/>
            <a:r>
              <a:rPr lang="en-US" altLang="zh-CN" sz="2000" dirty="0"/>
              <a:t>A linker coalesces object files together to create a complete program</a:t>
            </a:r>
          </a:p>
          <a:p>
            <a:r>
              <a:rPr lang="en-US" altLang="zh-CN" sz="2800" dirty="0"/>
              <a:t>The linker “stitches” the new object code together with existing machine language modules, such as libraries. </a:t>
            </a:r>
          </a:p>
          <a:p>
            <a:endParaRPr lang="en-US" altLang="zh-CN" sz="2800" dirty="0"/>
          </a:p>
          <a:p>
            <a:endParaRPr lang="en-US" altLang="zh-CN" sz="2800" dirty="0"/>
          </a:p>
          <a:p>
            <a:endParaRPr lang="en-US" altLang="zh-CN" sz="2800" dirty="0"/>
          </a:p>
          <a:p>
            <a:endParaRPr lang="en-US" altLang="zh-CN" sz="2800" dirty="0"/>
          </a:p>
          <a:p>
            <a:pPr lvl="1"/>
            <a:endParaRPr lang="en-US" altLang="zh-CN" sz="2000" dirty="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71</a:t>
            </a:fld>
            <a:endParaRPr lang="en-US" altLang="zh-CN" sz="1600"/>
          </a:p>
        </p:txBody>
      </p:sp>
    </p:spTree>
    <p:extLst>
      <p:ext uri="{BB962C8B-B14F-4D97-AF65-F5344CB8AC3E}">
        <p14:creationId xmlns:p14="http://schemas.microsoft.com/office/powerpoint/2010/main" val="362029934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dirty="0"/>
              <a:t>Role of Linker</a:t>
            </a:r>
            <a:endParaRPr lang="en-US" dirty="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72</a:t>
            </a:fld>
            <a:endParaRPr lang="en-US" altLang="zh-CN" sz="1600"/>
          </a:p>
        </p:txBody>
      </p:sp>
      <p:sp>
        <p:nvSpPr>
          <p:cNvPr id="32" name="Rectangle 4">
            <a:extLst>
              <a:ext uri="{FF2B5EF4-FFF2-40B4-BE49-F238E27FC236}">
                <a16:creationId xmlns:a16="http://schemas.microsoft.com/office/drawing/2014/main" id="{6E54CDCD-4F66-43EF-9510-3FC5E24FC70B}"/>
              </a:ext>
            </a:extLst>
          </p:cNvPr>
          <p:cNvSpPr>
            <a:spLocks noChangeArrowheads="1"/>
          </p:cNvSpPr>
          <p:nvPr/>
        </p:nvSpPr>
        <p:spPr bwMode="auto">
          <a:xfrm>
            <a:off x="1066800" y="1676400"/>
            <a:ext cx="2590800" cy="1752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 name="Rectangle 6">
            <a:extLst>
              <a:ext uri="{FF2B5EF4-FFF2-40B4-BE49-F238E27FC236}">
                <a16:creationId xmlns:a16="http://schemas.microsoft.com/office/drawing/2014/main" id="{BD531DAD-2BC4-455D-B788-1043C8B519BD}"/>
              </a:ext>
            </a:extLst>
          </p:cNvPr>
          <p:cNvSpPr>
            <a:spLocks noChangeArrowheads="1"/>
          </p:cNvSpPr>
          <p:nvPr/>
        </p:nvSpPr>
        <p:spPr bwMode="auto">
          <a:xfrm>
            <a:off x="1066800" y="1676400"/>
            <a:ext cx="2590800" cy="457200"/>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ELF Header</a:t>
            </a:r>
          </a:p>
        </p:txBody>
      </p:sp>
      <p:sp>
        <p:nvSpPr>
          <p:cNvPr id="34" name="Rectangle 8">
            <a:extLst>
              <a:ext uri="{FF2B5EF4-FFF2-40B4-BE49-F238E27FC236}">
                <a16:creationId xmlns:a16="http://schemas.microsoft.com/office/drawing/2014/main" id="{7CDECCA1-496A-4DB8-8D1C-0014D8AD2EC7}"/>
              </a:ext>
            </a:extLst>
          </p:cNvPr>
          <p:cNvSpPr>
            <a:spLocks noChangeArrowheads="1"/>
          </p:cNvSpPr>
          <p:nvPr/>
        </p:nvSpPr>
        <p:spPr bwMode="auto">
          <a:xfrm>
            <a:off x="1066800" y="3352800"/>
            <a:ext cx="2590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Section-Header Table</a:t>
            </a:r>
          </a:p>
        </p:txBody>
      </p:sp>
      <p:sp>
        <p:nvSpPr>
          <p:cNvPr id="35" name="Rectangle 9">
            <a:extLst>
              <a:ext uri="{FF2B5EF4-FFF2-40B4-BE49-F238E27FC236}">
                <a16:creationId xmlns:a16="http://schemas.microsoft.com/office/drawing/2014/main" id="{F183DAE6-140C-4F5A-9C9C-DEDB0EEF642D}"/>
              </a:ext>
            </a:extLst>
          </p:cNvPr>
          <p:cNvSpPr>
            <a:spLocks noChangeArrowheads="1"/>
          </p:cNvSpPr>
          <p:nvPr/>
        </p:nvSpPr>
        <p:spPr bwMode="auto">
          <a:xfrm>
            <a:off x="1066800" y="21336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 1 Data</a:t>
            </a:r>
          </a:p>
        </p:txBody>
      </p:sp>
      <p:sp>
        <p:nvSpPr>
          <p:cNvPr id="36" name="Rectangle 11">
            <a:extLst>
              <a:ext uri="{FF2B5EF4-FFF2-40B4-BE49-F238E27FC236}">
                <a16:creationId xmlns:a16="http://schemas.microsoft.com/office/drawing/2014/main" id="{7AC1A8FD-8C0E-4927-BA1B-D5175AC444D6}"/>
              </a:ext>
            </a:extLst>
          </p:cNvPr>
          <p:cNvSpPr>
            <a:spLocks noChangeArrowheads="1"/>
          </p:cNvSpPr>
          <p:nvPr/>
        </p:nvSpPr>
        <p:spPr bwMode="auto">
          <a:xfrm>
            <a:off x="1066800" y="24384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 2 Data</a:t>
            </a:r>
          </a:p>
        </p:txBody>
      </p:sp>
      <p:sp>
        <p:nvSpPr>
          <p:cNvPr id="37" name="Rectangle 13">
            <a:extLst>
              <a:ext uri="{FF2B5EF4-FFF2-40B4-BE49-F238E27FC236}">
                <a16:creationId xmlns:a16="http://schemas.microsoft.com/office/drawing/2014/main" id="{F685C57C-10AD-4A78-9A03-81F5ABFD53F2}"/>
              </a:ext>
            </a:extLst>
          </p:cNvPr>
          <p:cNvSpPr>
            <a:spLocks noChangeArrowheads="1"/>
          </p:cNvSpPr>
          <p:nvPr/>
        </p:nvSpPr>
        <p:spPr bwMode="auto">
          <a:xfrm>
            <a:off x="1066800" y="27432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 n Data</a:t>
            </a:r>
          </a:p>
        </p:txBody>
      </p:sp>
      <p:sp>
        <p:nvSpPr>
          <p:cNvPr id="38" name="Rectangle 14">
            <a:extLst>
              <a:ext uri="{FF2B5EF4-FFF2-40B4-BE49-F238E27FC236}">
                <a16:creationId xmlns:a16="http://schemas.microsoft.com/office/drawing/2014/main" id="{AF9A91DC-C510-40F0-B465-E35AD241ADB0}"/>
              </a:ext>
            </a:extLst>
          </p:cNvPr>
          <p:cNvSpPr>
            <a:spLocks noChangeArrowheads="1"/>
          </p:cNvSpPr>
          <p:nvPr/>
        </p:nvSpPr>
        <p:spPr bwMode="auto">
          <a:xfrm>
            <a:off x="1066800" y="4191000"/>
            <a:ext cx="2590800" cy="1752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9" name="Rectangle 15">
            <a:extLst>
              <a:ext uri="{FF2B5EF4-FFF2-40B4-BE49-F238E27FC236}">
                <a16:creationId xmlns:a16="http://schemas.microsoft.com/office/drawing/2014/main" id="{150A0505-0540-41BB-86CB-226C78C172C4}"/>
              </a:ext>
            </a:extLst>
          </p:cNvPr>
          <p:cNvSpPr>
            <a:spLocks noChangeArrowheads="1"/>
          </p:cNvSpPr>
          <p:nvPr/>
        </p:nvSpPr>
        <p:spPr bwMode="auto">
          <a:xfrm>
            <a:off x="1066800" y="4191000"/>
            <a:ext cx="2590800" cy="457200"/>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ELF Header</a:t>
            </a:r>
          </a:p>
        </p:txBody>
      </p:sp>
      <p:sp>
        <p:nvSpPr>
          <p:cNvPr id="40" name="Rectangle 16">
            <a:extLst>
              <a:ext uri="{FF2B5EF4-FFF2-40B4-BE49-F238E27FC236}">
                <a16:creationId xmlns:a16="http://schemas.microsoft.com/office/drawing/2014/main" id="{77F2E4B2-A257-4B0E-BEE2-27EE7E96AD6A}"/>
              </a:ext>
            </a:extLst>
          </p:cNvPr>
          <p:cNvSpPr>
            <a:spLocks noChangeArrowheads="1"/>
          </p:cNvSpPr>
          <p:nvPr/>
        </p:nvSpPr>
        <p:spPr bwMode="auto">
          <a:xfrm>
            <a:off x="1066800" y="5867400"/>
            <a:ext cx="2590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Section-Header Table</a:t>
            </a:r>
          </a:p>
        </p:txBody>
      </p:sp>
      <p:sp>
        <p:nvSpPr>
          <p:cNvPr id="41" name="Rectangle 17">
            <a:extLst>
              <a:ext uri="{FF2B5EF4-FFF2-40B4-BE49-F238E27FC236}">
                <a16:creationId xmlns:a16="http://schemas.microsoft.com/office/drawing/2014/main" id="{3882DE42-6310-487D-8091-09FBC6CA76E3}"/>
              </a:ext>
            </a:extLst>
          </p:cNvPr>
          <p:cNvSpPr>
            <a:spLocks noChangeArrowheads="1"/>
          </p:cNvSpPr>
          <p:nvPr/>
        </p:nvSpPr>
        <p:spPr bwMode="auto">
          <a:xfrm>
            <a:off x="1066800" y="46482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 1 Data</a:t>
            </a:r>
          </a:p>
        </p:txBody>
      </p:sp>
      <p:sp>
        <p:nvSpPr>
          <p:cNvPr id="42" name="Rectangle 18">
            <a:extLst>
              <a:ext uri="{FF2B5EF4-FFF2-40B4-BE49-F238E27FC236}">
                <a16:creationId xmlns:a16="http://schemas.microsoft.com/office/drawing/2014/main" id="{D69063CC-DDC5-4C08-B5B6-61C73FC97065}"/>
              </a:ext>
            </a:extLst>
          </p:cNvPr>
          <p:cNvSpPr>
            <a:spLocks noChangeArrowheads="1"/>
          </p:cNvSpPr>
          <p:nvPr/>
        </p:nvSpPr>
        <p:spPr bwMode="auto">
          <a:xfrm>
            <a:off x="1066800" y="49530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 2 Data</a:t>
            </a:r>
          </a:p>
        </p:txBody>
      </p:sp>
      <p:sp>
        <p:nvSpPr>
          <p:cNvPr id="43" name="Rectangle 19">
            <a:extLst>
              <a:ext uri="{FF2B5EF4-FFF2-40B4-BE49-F238E27FC236}">
                <a16:creationId xmlns:a16="http://schemas.microsoft.com/office/drawing/2014/main" id="{0F8C30A8-E107-4D8F-976E-701418F2C68A}"/>
              </a:ext>
            </a:extLst>
          </p:cNvPr>
          <p:cNvSpPr>
            <a:spLocks noChangeArrowheads="1"/>
          </p:cNvSpPr>
          <p:nvPr/>
        </p:nvSpPr>
        <p:spPr bwMode="auto">
          <a:xfrm>
            <a:off x="1066800" y="52578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Section n Data</a:t>
            </a:r>
          </a:p>
        </p:txBody>
      </p:sp>
      <p:sp>
        <p:nvSpPr>
          <p:cNvPr id="44" name="Rectangle 21">
            <a:extLst>
              <a:ext uri="{FF2B5EF4-FFF2-40B4-BE49-F238E27FC236}">
                <a16:creationId xmlns:a16="http://schemas.microsoft.com/office/drawing/2014/main" id="{C65EAFE8-7311-4A62-BC83-51E30125FB6C}"/>
              </a:ext>
            </a:extLst>
          </p:cNvPr>
          <p:cNvSpPr>
            <a:spLocks noChangeArrowheads="1"/>
          </p:cNvSpPr>
          <p:nvPr/>
        </p:nvSpPr>
        <p:spPr bwMode="auto">
          <a:xfrm>
            <a:off x="5410200" y="1905000"/>
            <a:ext cx="2590800" cy="457200"/>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ELF Header</a:t>
            </a:r>
          </a:p>
        </p:txBody>
      </p:sp>
      <p:sp>
        <p:nvSpPr>
          <p:cNvPr id="45" name="Rectangle 22">
            <a:extLst>
              <a:ext uri="{FF2B5EF4-FFF2-40B4-BE49-F238E27FC236}">
                <a16:creationId xmlns:a16="http://schemas.microsoft.com/office/drawing/2014/main" id="{A1919F8F-1252-41C8-9709-A16A51363C17}"/>
              </a:ext>
            </a:extLst>
          </p:cNvPr>
          <p:cNvSpPr>
            <a:spLocks noChangeArrowheads="1"/>
          </p:cNvSpPr>
          <p:nvPr/>
        </p:nvSpPr>
        <p:spPr bwMode="auto">
          <a:xfrm>
            <a:off x="5410200" y="2362200"/>
            <a:ext cx="2590800" cy="381000"/>
          </a:xfrm>
          <a:prstGeom prst="rect">
            <a:avLst/>
          </a:prstGeom>
          <a:solidFill>
            <a:srgbClr val="CC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Program-Header Table</a:t>
            </a:r>
          </a:p>
        </p:txBody>
      </p:sp>
      <p:sp>
        <p:nvSpPr>
          <p:cNvPr id="46" name="Rectangle 23">
            <a:extLst>
              <a:ext uri="{FF2B5EF4-FFF2-40B4-BE49-F238E27FC236}">
                <a16:creationId xmlns:a16="http://schemas.microsoft.com/office/drawing/2014/main" id="{82437940-C9EE-4C53-91DE-5C785B0DAA83}"/>
              </a:ext>
            </a:extLst>
          </p:cNvPr>
          <p:cNvSpPr>
            <a:spLocks noChangeArrowheads="1"/>
          </p:cNvSpPr>
          <p:nvPr/>
        </p:nvSpPr>
        <p:spPr bwMode="auto">
          <a:xfrm>
            <a:off x="5410200" y="27432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Segment 1 Data</a:t>
            </a:r>
          </a:p>
        </p:txBody>
      </p:sp>
      <p:sp>
        <p:nvSpPr>
          <p:cNvPr id="47" name="Line 26">
            <a:extLst>
              <a:ext uri="{FF2B5EF4-FFF2-40B4-BE49-F238E27FC236}">
                <a16:creationId xmlns:a16="http://schemas.microsoft.com/office/drawing/2014/main" id="{195E9761-A412-43C4-8905-B8E9E47C5BC0}"/>
              </a:ext>
            </a:extLst>
          </p:cNvPr>
          <p:cNvSpPr>
            <a:spLocks noChangeShapeType="1"/>
          </p:cNvSpPr>
          <p:nvPr/>
        </p:nvSpPr>
        <p:spPr bwMode="auto">
          <a:xfrm flipV="1">
            <a:off x="3505200" y="3124200"/>
            <a:ext cx="1905000" cy="1676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 name="Line 27">
            <a:extLst>
              <a:ext uri="{FF2B5EF4-FFF2-40B4-BE49-F238E27FC236}">
                <a16:creationId xmlns:a16="http://schemas.microsoft.com/office/drawing/2014/main" id="{6E7F898B-EF18-4E00-8494-33E0758F7BAD}"/>
              </a:ext>
            </a:extLst>
          </p:cNvPr>
          <p:cNvSpPr>
            <a:spLocks noChangeShapeType="1"/>
          </p:cNvSpPr>
          <p:nvPr/>
        </p:nvSpPr>
        <p:spPr bwMode="auto">
          <a:xfrm>
            <a:off x="3429000" y="2286000"/>
            <a:ext cx="1981200" cy="762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 name="Rectangle 28">
            <a:extLst>
              <a:ext uri="{FF2B5EF4-FFF2-40B4-BE49-F238E27FC236}">
                <a16:creationId xmlns:a16="http://schemas.microsoft.com/office/drawing/2014/main" id="{4098E192-86FE-4C1C-8425-E4945504DD33}"/>
              </a:ext>
            </a:extLst>
          </p:cNvPr>
          <p:cNvSpPr>
            <a:spLocks noChangeArrowheads="1"/>
          </p:cNvSpPr>
          <p:nvPr/>
        </p:nvSpPr>
        <p:spPr bwMode="auto">
          <a:xfrm>
            <a:off x="5410200" y="33528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Segment 2 Data</a:t>
            </a:r>
          </a:p>
        </p:txBody>
      </p:sp>
      <p:sp>
        <p:nvSpPr>
          <p:cNvPr id="50" name="Line 29">
            <a:extLst>
              <a:ext uri="{FF2B5EF4-FFF2-40B4-BE49-F238E27FC236}">
                <a16:creationId xmlns:a16="http://schemas.microsoft.com/office/drawing/2014/main" id="{D34357AF-34F9-4AB9-9982-737871FA3D2E}"/>
              </a:ext>
            </a:extLst>
          </p:cNvPr>
          <p:cNvSpPr>
            <a:spLocks noChangeShapeType="1"/>
          </p:cNvSpPr>
          <p:nvPr/>
        </p:nvSpPr>
        <p:spPr bwMode="auto">
          <a:xfrm>
            <a:off x="3429000" y="2590800"/>
            <a:ext cx="1981200" cy="990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 name="Line 30">
            <a:extLst>
              <a:ext uri="{FF2B5EF4-FFF2-40B4-BE49-F238E27FC236}">
                <a16:creationId xmlns:a16="http://schemas.microsoft.com/office/drawing/2014/main" id="{0D934486-60A7-46BA-8D2C-3ABA41603D07}"/>
              </a:ext>
            </a:extLst>
          </p:cNvPr>
          <p:cNvSpPr>
            <a:spLocks noChangeShapeType="1"/>
          </p:cNvSpPr>
          <p:nvPr/>
        </p:nvSpPr>
        <p:spPr bwMode="auto">
          <a:xfrm flipV="1">
            <a:off x="3505200" y="3657600"/>
            <a:ext cx="1905000" cy="1447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 name="Rectangle 31">
            <a:extLst>
              <a:ext uri="{FF2B5EF4-FFF2-40B4-BE49-F238E27FC236}">
                <a16:creationId xmlns:a16="http://schemas.microsoft.com/office/drawing/2014/main" id="{ADE5B152-6BD7-473F-B2C1-E7E7D065BDFF}"/>
              </a:ext>
            </a:extLst>
          </p:cNvPr>
          <p:cNvSpPr>
            <a:spLocks noChangeArrowheads="1"/>
          </p:cNvSpPr>
          <p:nvPr/>
        </p:nvSpPr>
        <p:spPr bwMode="auto">
          <a:xfrm>
            <a:off x="5410200" y="3962400"/>
            <a:ext cx="2590800" cy="1219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Segment n Data</a:t>
            </a:r>
          </a:p>
        </p:txBody>
      </p:sp>
      <p:sp>
        <p:nvSpPr>
          <p:cNvPr id="53" name="Line 32">
            <a:extLst>
              <a:ext uri="{FF2B5EF4-FFF2-40B4-BE49-F238E27FC236}">
                <a16:creationId xmlns:a16="http://schemas.microsoft.com/office/drawing/2014/main" id="{0C9B61E8-E027-45EA-94DA-A610C10BCDE0}"/>
              </a:ext>
            </a:extLst>
          </p:cNvPr>
          <p:cNvSpPr>
            <a:spLocks noChangeShapeType="1"/>
          </p:cNvSpPr>
          <p:nvPr/>
        </p:nvSpPr>
        <p:spPr bwMode="auto">
          <a:xfrm>
            <a:off x="3429000" y="3048000"/>
            <a:ext cx="1981200" cy="1447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 name="Line 33">
            <a:extLst>
              <a:ext uri="{FF2B5EF4-FFF2-40B4-BE49-F238E27FC236}">
                <a16:creationId xmlns:a16="http://schemas.microsoft.com/office/drawing/2014/main" id="{85E9D3A6-CFA5-42C5-A7B1-C565AFFEE7B6}"/>
              </a:ext>
            </a:extLst>
          </p:cNvPr>
          <p:cNvSpPr>
            <a:spLocks noChangeShapeType="1"/>
          </p:cNvSpPr>
          <p:nvPr/>
        </p:nvSpPr>
        <p:spPr bwMode="auto">
          <a:xfrm flipV="1">
            <a:off x="3505200" y="4572000"/>
            <a:ext cx="1905000" cy="1066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Text Box 34">
            <a:extLst>
              <a:ext uri="{FF2B5EF4-FFF2-40B4-BE49-F238E27FC236}">
                <a16:creationId xmlns:a16="http://schemas.microsoft.com/office/drawing/2014/main" id="{7DB5F43A-FB59-4C15-9D12-20524A0C3C2C}"/>
              </a:ext>
            </a:extLst>
          </p:cNvPr>
          <p:cNvSpPr txBox="1">
            <a:spLocks noChangeArrowheads="1"/>
          </p:cNvSpPr>
          <p:nvPr/>
        </p:nvSpPr>
        <p:spPr bwMode="auto">
          <a:xfrm>
            <a:off x="1442717" y="3771900"/>
            <a:ext cx="18389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800" baseline="0" dirty="0">
                <a:solidFill>
                  <a:srgbClr val="000000"/>
                </a:solidFill>
                <a:latin typeface="Arial" panose="020B0604020202020204" pitchFamily="34" charset="0"/>
                <a:ea typeface="宋体" panose="02010600030101010101" pitchFamily="2" charset="-122"/>
              </a:rPr>
              <a:t>Relocatable File</a:t>
            </a:r>
          </a:p>
        </p:txBody>
      </p:sp>
      <p:sp>
        <p:nvSpPr>
          <p:cNvPr id="56" name="Text Box 35">
            <a:extLst>
              <a:ext uri="{FF2B5EF4-FFF2-40B4-BE49-F238E27FC236}">
                <a16:creationId xmlns:a16="http://schemas.microsoft.com/office/drawing/2014/main" id="{FE3231D0-2579-4F69-9691-E49DD2A66701}"/>
              </a:ext>
            </a:extLst>
          </p:cNvPr>
          <p:cNvSpPr txBox="1">
            <a:spLocks noChangeArrowheads="1"/>
          </p:cNvSpPr>
          <p:nvPr/>
        </p:nvSpPr>
        <p:spPr bwMode="auto">
          <a:xfrm>
            <a:off x="1442717" y="6292334"/>
            <a:ext cx="18389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800" baseline="0" dirty="0">
                <a:solidFill>
                  <a:srgbClr val="000000"/>
                </a:solidFill>
                <a:latin typeface="Arial" panose="020B0604020202020204" pitchFamily="34" charset="0"/>
                <a:ea typeface="宋体" panose="02010600030101010101" pitchFamily="2" charset="-122"/>
              </a:rPr>
              <a:t>Relocatable File</a:t>
            </a:r>
          </a:p>
        </p:txBody>
      </p:sp>
      <p:sp>
        <p:nvSpPr>
          <p:cNvPr id="57" name="Text Box 36">
            <a:extLst>
              <a:ext uri="{FF2B5EF4-FFF2-40B4-BE49-F238E27FC236}">
                <a16:creationId xmlns:a16="http://schemas.microsoft.com/office/drawing/2014/main" id="{4D319D20-9F6E-43A9-BA95-4723C4B58EC1}"/>
              </a:ext>
            </a:extLst>
          </p:cNvPr>
          <p:cNvSpPr txBox="1">
            <a:spLocks noChangeArrowheads="1"/>
          </p:cNvSpPr>
          <p:nvPr/>
        </p:nvSpPr>
        <p:spPr bwMode="auto">
          <a:xfrm>
            <a:off x="5832475" y="5195888"/>
            <a:ext cx="174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800" baseline="0" dirty="0">
                <a:solidFill>
                  <a:srgbClr val="000000"/>
                </a:solidFill>
                <a:latin typeface="Arial" panose="020B0604020202020204" pitchFamily="34" charset="0"/>
                <a:ea typeface="宋体" panose="02010600030101010101" pitchFamily="2" charset="-122"/>
              </a:rPr>
              <a:t>Executable File</a:t>
            </a:r>
          </a:p>
        </p:txBody>
      </p:sp>
    </p:spTree>
    <p:extLst>
      <p:ext uri="{BB962C8B-B14F-4D97-AF65-F5344CB8AC3E}">
        <p14:creationId xmlns:p14="http://schemas.microsoft.com/office/powerpoint/2010/main" val="274191692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t>Issues Need to be Resolved</a:t>
            </a:r>
          </a:p>
        </p:txBody>
      </p:sp>
      <p:sp>
        <p:nvSpPr>
          <p:cNvPr id="3" name="Content Placeholder 2"/>
          <p:cNvSpPr>
            <a:spLocks noGrp="1"/>
          </p:cNvSpPr>
          <p:nvPr>
            <p:ph idx="1"/>
          </p:nvPr>
        </p:nvSpPr>
        <p:spPr>
          <a:xfrm>
            <a:off x="472741" y="1188813"/>
            <a:ext cx="8026682" cy="5264614"/>
          </a:xfrm>
        </p:spPr>
        <p:txBody>
          <a:bodyPr/>
          <a:lstStyle/>
          <a:p>
            <a:r>
              <a:rPr lang="en-US" altLang="zh-CN" sz="2800"/>
              <a:t>How does the linker combine separately compiled files?</a:t>
            </a:r>
          </a:p>
          <a:p>
            <a:r>
              <a:rPr lang="en-US" altLang="zh-CN" sz="2800"/>
              <a:t>How does linker resolve unresolved references?</a:t>
            </a:r>
          </a:p>
          <a:p>
            <a:r>
              <a:rPr lang="en-US" altLang="zh-CN" sz="2800"/>
              <a:t>How does linker relocate data and code segments</a:t>
            </a:r>
          </a:p>
          <a:p>
            <a:endParaRPr lang="en-US" altLang="zh-CN"/>
          </a:p>
          <a:p>
            <a:r>
              <a:rPr lang="en-US" altLang="zh-CN" sz="2800"/>
              <a:t>To combine object files into an executable file</a:t>
            </a:r>
          </a:p>
          <a:p>
            <a:pPr lvl="1"/>
            <a:r>
              <a:rPr lang="en-US" altLang="zh-CN" sz="2400"/>
              <a:t>Relocate each object’s text and data segments</a:t>
            </a:r>
          </a:p>
          <a:p>
            <a:pPr lvl="1"/>
            <a:r>
              <a:rPr lang="en-US" altLang="zh-CN" sz="2400"/>
              <a:t>Resolve as-yet-unresolved symbols</a:t>
            </a:r>
          </a:p>
          <a:p>
            <a:pPr lvl="1"/>
            <a:r>
              <a:rPr lang="en-US" altLang="zh-CN" sz="2400"/>
              <a:t>Record top-level entry point in executable file</a:t>
            </a:r>
          </a:p>
          <a:p>
            <a:endParaRPr lang="en-US" altLang="zh-CN"/>
          </a:p>
          <a:p>
            <a:endParaRPr lang="en-US" altLang="zh-CN"/>
          </a:p>
          <a:p>
            <a:pPr lvl="1"/>
            <a:endParaRPr lang="en-US" altLang="zh-CN" sz="24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73</a:t>
            </a:fld>
            <a:endParaRPr lang="en-US" altLang="zh-CN" sz="1600"/>
          </a:p>
        </p:txBody>
      </p:sp>
    </p:spTree>
    <p:extLst>
      <p:ext uri="{BB962C8B-B14F-4D97-AF65-F5344CB8AC3E}">
        <p14:creationId xmlns:p14="http://schemas.microsoft.com/office/powerpoint/2010/main" val="347024679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t>Linker Functions 1: Fixing Addresses</a:t>
            </a:r>
          </a:p>
        </p:txBody>
      </p:sp>
      <p:sp>
        <p:nvSpPr>
          <p:cNvPr id="3" name="Content Placeholder 2"/>
          <p:cNvSpPr>
            <a:spLocks noGrp="1"/>
          </p:cNvSpPr>
          <p:nvPr>
            <p:ph idx="1"/>
          </p:nvPr>
        </p:nvSpPr>
        <p:spPr>
          <a:xfrm>
            <a:off x="472742" y="1188813"/>
            <a:ext cx="4024308" cy="5264614"/>
          </a:xfrm>
        </p:spPr>
        <p:txBody>
          <a:bodyPr/>
          <a:lstStyle/>
          <a:p>
            <a:r>
              <a:rPr lang="en-US" altLang="zh-CN" sz="2400"/>
              <a:t>Addresses in an object file are usually relative to the start of the code or data segment in that file.</a:t>
            </a:r>
          </a:p>
          <a:p>
            <a:r>
              <a:rPr lang="en-US" altLang="zh-CN" sz="2400"/>
              <a:t>When different object files are combined:</a:t>
            </a:r>
          </a:p>
          <a:p>
            <a:pPr lvl="1"/>
            <a:r>
              <a:rPr lang="en-US" altLang="zh-CN" sz="1800"/>
              <a:t>The same kind of segments (text, data, read-only data, etc.) from the different object files get merged.</a:t>
            </a:r>
          </a:p>
          <a:p>
            <a:pPr lvl="1"/>
            <a:r>
              <a:rPr lang="en-US" altLang="zh-CN" sz="1800"/>
              <a:t>Addresses have to be “fixed up” to account for this merging.</a:t>
            </a:r>
          </a:p>
          <a:p>
            <a:pPr lvl="1"/>
            <a:r>
              <a:rPr lang="en-US" altLang="zh-CN" sz="1800"/>
              <a:t>The fixing up is done by the linker, using information embedded in the executable for this purpose (“relocations”).</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74</a:t>
            </a:fld>
            <a:endParaRPr lang="en-US" altLang="zh-CN" sz="1600"/>
          </a:p>
        </p:txBody>
      </p:sp>
      <p:pic>
        <p:nvPicPr>
          <p:cNvPr id="5" name="Picture 5">
            <a:extLst>
              <a:ext uri="{FF2B5EF4-FFF2-40B4-BE49-F238E27FC236}">
                <a16:creationId xmlns:a16="http://schemas.microsoft.com/office/drawing/2014/main" id="{BE0405FB-A06E-4E1D-81A4-3A1AF624909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1498091"/>
            <a:ext cx="4305300" cy="4633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13453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t>Linker Function 2: Symbol Resolution</a:t>
            </a:r>
          </a:p>
        </p:txBody>
      </p:sp>
      <p:sp>
        <p:nvSpPr>
          <p:cNvPr id="3" name="Content Placeholder 2"/>
          <p:cNvSpPr>
            <a:spLocks noGrp="1"/>
          </p:cNvSpPr>
          <p:nvPr>
            <p:ph idx="1"/>
          </p:nvPr>
        </p:nvSpPr>
        <p:spPr>
          <a:xfrm>
            <a:off x="472742" y="1188813"/>
            <a:ext cx="4750940" cy="2963462"/>
          </a:xfrm>
        </p:spPr>
        <p:txBody>
          <a:bodyPr/>
          <a:lstStyle/>
          <a:p>
            <a:r>
              <a:rPr lang="en-US" altLang="zh-CN" sz="2000"/>
              <a:t>Suppose:</a:t>
            </a:r>
          </a:p>
          <a:p>
            <a:pPr lvl="1"/>
            <a:r>
              <a:rPr lang="en-US" altLang="zh-CN" sz="1800"/>
              <a:t>Module B defines a symbol x;</a:t>
            </a:r>
          </a:p>
          <a:p>
            <a:pPr lvl="1"/>
            <a:r>
              <a:rPr lang="en-US" altLang="zh-CN" sz="1800"/>
              <a:t>Module A refers to x.</a:t>
            </a:r>
            <a:endParaRPr lang="en-US" altLang="zh-CN" sz="2000"/>
          </a:p>
          <a:p>
            <a:r>
              <a:rPr lang="en-US" altLang="zh-CN" sz="2000"/>
              <a:t>The linker must:</a:t>
            </a:r>
          </a:p>
          <a:p>
            <a:pPr lvl="1"/>
            <a:r>
              <a:rPr lang="en-US" altLang="zh-CN" sz="1800"/>
              <a:t>Determine the location of x in the object module obtained from merging A and B; and</a:t>
            </a:r>
          </a:p>
          <a:p>
            <a:pPr lvl="1"/>
            <a:r>
              <a:rPr lang="en-US" altLang="zh-CN" sz="1800"/>
              <a:t>Modify references to x (in both A and B) to refer to this location.</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75</a:t>
            </a:fld>
            <a:endParaRPr lang="en-US" altLang="zh-CN" sz="1600"/>
          </a:p>
        </p:txBody>
      </p:sp>
      <p:pic>
        <p:nvPicPr>
          <p:cNvPr id="6" name="Picture 6">
            <a:extLst>
              <a:ext uri="{FF2B5EF4-FFF2-40B4-BE49-F238E27FC236}">
                <a16:creationId xmlns:a16="http://schemas.microsoft.com/office/drawing/2014/main" id="{937602B9-B037-4C5F-8096-983E5022E95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8240" y="1308481"/>
            <a:ext cx="3103792" cy="288336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6590CE8-96F6-4C16-95E5-D78E84167420}"/>
              </a:ext>
            </a:extLst>
          </p:cNvPr>
          <p:cNvSpPr txBox="1">
            <a:spLocks/>
          </p:cNvSpPr>
          <p:nvPr/>
        </p:nvSpPr>
        <p:spPr bwMode="auto">
          <a:xfrm>
            <a:off x="472742" y="4107834"/>
            <a:ext cx="8059290" cy="2578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r>
              <a:rPr lang="en-US" altLang="zh-CN" sz="2000" kern="0" baseline="0"/>
              <a:t>Each linkable module contains a symbol table, whose contents include:</a:t>
            </a:r>
          </a:p>
          <a:p>
            <a:pPr lvl="1"/>
            <a:r>
              <a:rPr lang="en-US" altLang="zh-CN" sz="1800" kern="0" baseline="0"/>
              <a:t>Global symbols defined (maybe referenced) in the module.</a:t>
            </a:r>
          </a:p>
          <a:p>
            <a:pPr lvl="1"/>
            <a:r>
              <a:rPr lang="en-US" altLang="zh-CN" sz="1800" kern="0" baseline="0"/>
              <a:t>Global symbols referenced but not defined in the module (these are generally called externals).</a:t>
            </a:r>
          </a:p>
          <a:p>
            <a:pPr lvl="1"/>
            <a:r>
              <a:rPr lang="en-US" altLang="zh-CN" sz="1800" kern="0" baseline="0"/>
              <a:t>Segment names (e.g., text, data, </a:t>
            </a:r>
            <a:r>
              <a:rPr lang="en-US" altLang="zh-CN" sz="1800" kern="0" baseline="0" err="1"/>
              <a:t>rodata</a:t>
            </a:r>
            <a:r>
              <a:rPr lang="en-US" altLang="zh-CN" sz="1800" kern="0" baseline="0"/>
              <a:t>).  </a:t>
            </a:r>
          </a:p>
          <a:p>
            <a:pPr lvl="1"/>
            <a:r>
              <a:rPr lang="en-US" altLang="zh-CN" sz="1800" kern="0" baseline="0"/>
              <a:t>These are usually considered to be global symbols defined to be at the beginning of the segment.</a:t>
            </a:r>
          </a:p>
          <a:p>
            <a:pPr lvl="1"/>
            <a:r>
              <a:rPr lang="en-US" altLang="zh-CN" sz="1800" kern="0" baseline="0"/>
              <a:t>Non-global symbols and line number information (optional), for debuggers. </a:t>
            </a:r>
          </a:p>
          <a:p>
            <a:endParaRPr lang="en-US" altLang="zh-CN" sz="2000" kern="0" baseline="0"/>
          </a:p>
        </p:txBody>
      </p:sp>
    </p:spTree>
    <p:extLst>
      <p:ext uri="{BB962C8B-B14F-4D97-AF65-F5344CB8AC3E}">
        <p14:creationId xmlns:p14="http://schemas.microsoft.com/office/powerpoint/2010/main" val="30688300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dirty="0"/>
              <a:t>Format of Executable Object File</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76</a:t>
            </a:fld>
            <a:endParaRPr lang="en-US" altLang="zh-CN" sz="1600"/>
          </a:p>
        </p:txBody>
      </p:sp>
      <p:sp>
        <p:nvSpPr>
          <p:cNvPr id="10" name="Content Placeholder 2">
            <a:extLst>
              <a:ext uri="{FF2B5EF4-FFF2-40B4-BE49-F238E27FC236}">
                <a16:creationId xmlns:a16="http://schemas.microsoft.com/office/drawing/2014/main" id="{56A7B854-AE9D-44AA-816C-B178BC5649C3}"/>
              </a:ext>
            </a:extLst>
          </p:cNvPr>
          <p:cNvSpPr>
            <a:spLocks noGrp="1"/>
          </p:cNvSpPr>
          <p:nvPr>
            <p:ph idx="1"/>
          </p:nvPr>
        </p:nvSpPr>
        <p:spPr>
          <a:xfrm>
            <a:off x="472741" y="1188813"/>
            <a:ext cx="8026682" cy="5264614"/>
          </a:xfrm>
        </p:spPr>
        <p:txBody>
          <a:bodyPr/>
          <a:lstStyle/>
          <a:p>
            <a:r>
              <a:rPr lang="en-US" altLang="zh-CN" sz="2400" dirty="0"/>
              <a:t>Header</a:t>
            </a:r>
          </a:p>
          <a:p>
            <a:pPr lvl="1"/>
            <a:r>
              <a:rPr lang="en-US" altLang="zh-CN" sz="2000" b="1" dirty="0"/>
              <a:t>Location of main entry point</a:t>
            </a:r>
          </a:p>
          <a:p>
            <a:r>
              <a:rPr lang="en-US" altLang="zh-CN" sz="2400" dirty="0"/>
              <a:t>Text Segment</a:t>
            </a:r>
          </a:p>
          <a:p>
            <a:pPr lvl="1"/>
            <a:r>
              <a:rPr lang="en-US" altLang="zh-CN" sz="2000" dirty="0"/>
              <a:t>Instructions</a:t>
            </a:r>
          </a:p>
          <a:p>
            <a:r>
              <a:rPr lang="en-US" altLang="zh-CN" sz="2400" dirty="0"/>
              <a:t>Data Segment</a:t>
            </a:r>
          </a:p>
          <a:p>
            <a:pPr lvl="1"/>
            <a:r>
              <a:rPr lang="en-US" altLang="zh-CN" sz="2000" dirty="0"/>
              <a:t>Static data (local/global vars, strings, constants)</a:t>
            </a:r>
          </a:p>
          <a:p>
            <a:r>
              <a:rPr lang="en-US" altLang="zh-CN" sz="2400" b="1" dirty="0"/>
              <a:t>Relocation Information</a:t>
            </a:r>
          </a:p>
          <a:p>
            <a:pPr lvl="1"/>
            <a:r>
              <a:rPr lang="en-US" altLang="zh-CN" sz="2000" dirty="0"/>
              <a:t>Instructions and data that depend on actual addresses</a:t>
            </a:r>
          </a:p>
          <a:p>
            <a:pPr lvl="1"/>
            <a:r>
              <a:rPr lang="en-US" altLang="zh-CN" sz="2000" dirty="0"/>
              <a:t>Linker patches these bits after relocating segments</a:t>
            </a:r>
          </a:p>
          <a:p>
            <a:r>
              <a:rPr lang="en-US" altLang="zh-CN" sz="2400" dirty="0"/>
              <a:t>Symbol Table</a:t>
            </a:r>
          </a:p>
          <a:p>
            <a:pPr lvl="1"/>
            <a:r>
              <a:rPr lang="en-US" altLang="zh-CN" sz="2000" dirty="0"/>
              <a:t>Exported and imported references</a:t>
            </a:r>
          </a:p>
          <a:p>
            <a:r>
              <a:rPr lang="en-US" altLang="zh-CN" sz="2400" dirty="0"/>
              <a:t>Debugging Information</a:t>
            </a:r>
          </a:p>
        </p:txBody>
      </p:sp>
    </p:spTree>
    <p:extLst>
      <p:ext uri="{BB962C8B-B14F-4D97-AF65-F5344CB8AC3E}">
        <p14:creationId xmlns:p14="http://schemas.microsoft.com/office/powerpoint/2010/main" val="43669360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dirty="0"/>
              <a:t>Various Executable Object Files</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77</a:t>
            </a:fld>
            <a:endParaRPr lang="en-US" altLang="zh-CN" sz="1600"/>
          </a:p>
        </p:txBody>
      </p:sp>
      <p:sp>
        <p:nvSpPr>
          <p:cNvPr id="10" name="Content Placeholder 2">
            <a:extLst>
              <a:ext uri="{FF2B5EF4-FFF2-40B4-BE49-F238E27FC236}">
                <a16:creationId xmlns:a16="http://schemas.microsoft.com/office/drawing/2014/main" id="{56A7B854-AE9D-44AA-816C-B178BC5649C3}"/>
              </a:ext>
            </a:extLst>
          </p:cNvPr>
          <p:cNvSpPr>
            <a:spLocks noGrp="1"/>
          </p:cNvSpPr>
          <p:nvPr>
            <p:ph idx="1"/>
          </p:nvPr>
        </p:nvSpPr>
        <p:spPr>
          <a:xfrm>
            <a:off x="472741" y="1188813"/>
            <a:ext cx="8026682" cy="5264614"/>
          </a:xfrm>
        </p:spPr>
        <p:txBody>
          <a:bodyPr/>
          <a:lstStyle/>
          <a:p>
            <a:r>
              <a:rPr lang="en-US" altLang="zh-CN" sz="2800" dirty="0"/>
              <a:t>Unix/Linux</a:t>
            </a:r>
          </a:p>
          <a:p>
            <a:pPr lvl="1"/>
            <a:r>
              <a:rPr lang="en-US" altLang="zh-CN" sz="2400" dirty="0" err="1"/>
              <a:t>a.out</a:t>
            </a:r>
            <a:endParaRPr lang="en-US" altLang="zh-CN" sz="2400" dirty="0"/>
          </a:p>
          <a:p>
            <a:pPr lvl="1"/>
            <a:r>
              <a:rPr lang="en-US" altLang="zh-CN" sz="2400" dirty="0"/>
              <a:t>COFF: Common Object File Format</a:t>
            </a:r>
          </a:p>
          <a:p>
            <a:pPr lvl="1"/>
            <a:r>
              <a:rPr lang="en-US" altLang="zh-CN" sz="2400" dirty="0"/>
              <a:t>ELF: Executable and Linking Format</a:t>
            </a:r>
          </a:p>
          <a:p>
            <a:pPr lvl="1"/>
            <a:r>
              <a:rPr lang="en-US" altLang="zh-CN" sz="2400" dirty="0"/>
              <a:t>…</a:t>
            </a:r>
          </a:p>
          <a:p>
            <a:r>
              <a:rPr lang="en-US" altLang="zh-CN" sz="2800" dirty="0"/>
              <a:t>Windows</a:t>
            </a:r>
          </a:p>
          <a:p>
            <a:pPr lvl="1"/>
            <a:r>
              <a:rPr lang="en-US" altLang="zh-CN" sz="2400" dirty="0"/>
              <a:t>PE: Portable Executable</a:t>
            </a:r>
          </a:p>
          <a:p>
            <a:endParaRPr lang="en-US" altLang="zh-CN" sz="2800" dirty="0"/>
          </a:p>
          <a:p>
            <a:r>
              <a:rPr lang="en-US" altLang="zh-CN" sz="2800" dirty="0"/>
              <a:t>All support both executable and other object files</a:t>
            </a:r>
          </a:p>
        </p:txBody>
      </p:sp>
    </p:spTree>
    <p:extLst>
      <p:ext uri="{BB962C8B-B14F-4D97-AF65-F5344CB8AC3E}">
        <p14:creationId xmlns:p14="http://schemas.microsoft.com/office/powerpoint/2010/main" val="33683617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ltLang="zh-CN"/>
              <a:t>Output: </a:t>
            </a:r>
            <a:r>
              <a:rPr lang="en-US" altLang="zh-CN" err="1"/>
              <a:t>a.out</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78</a:t>
            </a:fld>
            <a:endParaRPr lang="en-US" altLang="zh-CN" sz="1600"/>
          </a:p>
        </p:txBody>
      </p:sp>
      <p:sp>
        <p:nvSpPr>
          <p:cNvPr id="9" name="Content Placeholder 2">
            <a:extLst>
              <a:ext uri="{FF2B5EF4-FFF2-40B4-BE49-F238E27FC236}">
                <a16:creationId xmlns:a16="http://schemas.microsoft.com/office/drawing/2014/main" id="{17B2FD53-2CBE-4A36-9A5A-C93E2B43150F}"/>
              </a:ext>
            </a:extLst>
          </p:cNvPr>
          <p:cNvSpPr>
            <a:spLocks noGrp="1"/>
          </p:cNvSpPr>
          <p:nvPr>
            <p:ph idx="1"/>
          </p:nvPr>
        </p:nvSpPr>
        <p:spPr>
          <a:xfrm>
            <a:off x="472741" y="1188813"/>
            <a:ext cx="8026682" cy="5264614"/>
          </a:xfrm>
        </p:spPr>
        <p:txBody>
          <a:bodyPr/>
          <a:lstStyle/>
          <a:p>
            <a:r>
              <a:rPr lang="en-US" altLang="zh-CN" sz="2000"/>
              <a:t>In addition to the instructions, each object file contains a symbol table that includes all the labels in the program that must be given addresses as part of the linking process. This list includes labels to data as well as to code. </a:t>
            </a:r>
          </a:p>
        </p:txBody>
      </p:sp>
      <p:pic>
        <p:nvPicPr>
          <p:cNvPr id="6" name="图片 5" descr="文本&#10;&#10;描述已自动生成">
            <a:extLst>
              <a:ext uri="{FF2B5EF4-FFF2-40B4-BE49-F238E27FC236}">
                <a16:creationId xmlns:a16="http://schemas.microsoft.com/office/drawing/2014/main" id="{F9776213-97A0-40B5-960A-EFD0813F2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982" y="2580647"/>
            <a:ext cx="7332035" cy="3812658"/>
          </a:xfrm>
          <a:prstGeom prst="rect">
            <a:avLst/>
          </a:prstGeom>
        </p:spPr>
      </p:pic>
      <p:sp>
        <p:nvSpPr>
          <p:cNvPr id="8" name="矩形 7">
            <a:extLst>
              <a:ext uri="{FF2B5EF4-FFF2-40B4-BE49-F238E27FC236}">
                <a16:creationId xmlns:a16="http://schemas.microsoft.com/office/drawing/2014/main" id="{E72A59AA-2392-4B62-B55E-A05F0F1D3CC6}"/>
              </a:ext>
            </a:extLst>
          </p:cNvPr>
          <p:cNvSpPr/>
          <p:nvPr/>
        </p:nvSpPr>
        <p:spPr bwMode="auto">
          <a:xfrm>
            <a:off x="1296521" y="3572999"/>
            <a:ext cx="6941495" cy="119635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10" name="矩形 9">
            <a:extLst>
              <a:ext uri="{FF2B5EF4-FFF2-40B4-BE49-F238E27FC236}">
                <a16:creationId xmlns:a16="http://schemas.microsoft.com/office/drawing/2014/main" id="{6526FE94-149A-4136-8E75-2E6076FAC9C8}"/>
              </a:ext>
            </a:extLst>
          </p:cNvPr>
          <p:cNvSpPr/>
          <p:nvPr/>
        </p:nvSpPr>
        <p:spPr bwMode="auto">
          <a:xfrm>
            <a:off x="905985" y="2580647"/>
            <a:ext cx="4220652" cy="394902"/>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11" name="矩形 10">
            <a:extLst>
              <a:ext uri="{FF2B5EF4-FFF2-40B4-BE49-F238E27FC236}">
                <a16:creationId xmlns:a16="http://schemas.microsoft.com/office/drawing/2014/main" id="{371827A2-6A1B-42EF-ABEE-9CEA05308D80}"/>
              </a:ext>
            </a:extLst>
          </p:cNvPr>
          <p:cNvSpPr/>
          <p:nvPr/>
        </p:nvSpPr>
        <p:spPr bwMode="auto">
          <a:xfrm>
            <a:off x="1285413" y="4828559"/>
            <a:ext cx="5542983" cy="309186"/>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3353057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t>Actual Entry Point: _start and crt0</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79</a:t>
            </a:fld>
            <a:endParaRPr lang="en-US" altLang="zh-CN" sz="1600"/>
          </a:p>
        </p:txBody>
      </p:sp>
      <p:sp>
        <p:nvSpPr>
          <p:cNvPr id="9" name="Content Placeholder 2">
            <a:extLst>
              <a:ext uri="{FF2B5EF4-FFF2-40B4-BE49-F238E27FC236}">
                <a16:creationId xmlns:a16="http://schemas.microsoft.com/office/drawing/2014/main" id="{17B2FD53-2CBE-4A36-9A5A-C93E2B43150F}"/>
              </a:ext>
            </a:extLst>
          </p:cNvPr>
          <p:cNvSpPr>
            <a:spLocks noGrp="1"/>
          </p:cNvSpPr>
          <p:nvPr>
            <p:ph idx="1"/>
          </p:nvPr>
        </p:nvSpPr>
        <p:spPr>
          <a:xfrm>
            <a:off x="472740" y="1188813"/>
            <a:ext cx="7885813" cy="5264614"/>
          </a:xfrm>
        </p:spPr>
        <p:txBody>
          <a:bodyPr/>
          <a:lstStyle/>
          <a:p>
            <a:r>
              <a:rPr lang="en-US" altLang="zh-CN" sz="2000" dirty="0"/>
              <a:t>For most C and C++ programs, the true entry point is not </a:t>
            </a:r>
            <a:r>
              <a:rPr lang="en-US" altLang="zh-CN" sz="2000" b="1" i="1" dirty="0"/>
              <a:t>main</a:t>
            </a:r>
            <a:r>
              <a:rPr lang="en-US" altLang="zh-CN" sz="2000" dirty="0"/>
              <a:t>, it’s the </a:t>
            </a:r>
            <a:r>
              <a:rPr lang="en-US" altLang="zh-CN" sz="2000" b="1" i="1" dirty="0"/>
              <a:t>_start</a:t>
            </a:r>
            <a:r>
              <a:rPr lang="en-US" altLang="zh-CN" sz="2000" i="1" dirty="0"/>
              <a:t> </a:t>
            </a:r>
            <a:r>
              <a:rPr lang="en-US" altLang="zh-CN" sz="2000" dirty="0"/>
              <a:t>function, which initializes the program runtime and invokes the program’s </a:t>
            </a:r>
            <a:r>
              <a:rPr lang="en-US" altLang="zh-CN" sz="2000" i="1" dirty="0"/>
              <a:t>main</a:t>
            </a:r>
            <a:r>
              <a:rPr lang="en-US" altLang="zh-CN" sz="2000" dirty="0"/>
              <a:t> function. </a:t>
            </a:r>
          </a:p>
          <a:p>
            <a:endParaRPr lang="en-US" altLang="zh-CN" sz="2000" dirty="0"/>
          </a:p>
          <a:p>
            <a:r>
              <a:rPr lang="en-US" altLang="zh-CN" sz="2000" dirty="0"/>
              <a:t>Conventionally, it is implemented as </a:t>
            </a:r>
            <a:r>
              <a:rPr lang="en-US" altLang="zh-CN" sz="2000" b="1" i="1" dirty="0"/>
              <a:t>crt0</a:t>
            </a:r>
            <a:r>
              <a:rPr lang="en-US" altLang="zh-CN" sz="2000" dirty="0"/>
              <a:t> (also known as </a:t>
            </a:r>
            <a:r>
              <a:rPr lang="en-US" altLang="zh-CN" sz="2000" b="1" i="1" dirty="0"/>
              <a:t>c0</a:t>
            </a:r>
            <a:r>
              <a:rPr lang="en-US" altLang="zh-CN" sz="2000" dirty="0"/>
              <a:t>), a set of execution startup routines linked into a C program that performs any initialization work required before calling the program's </a:t>
            </a:r>
            <a:r>
              <a:rPr lang="en-US" altLang="zh-CN" sz="2000" i="1" dirty="0"/>
              <a:t>main</a:t>
            </a:r>
            <a:r>
              <a:rPr lang="en-US" altLang="zh-CN" sz="2000" dirty="0"/>
              <a:t> function.</a:t>
            </a:r>
          </a:p>
          <a:p>
            <a:endParaRPr lang="en-US" altLang="zh-CN" sz="2000" i="1" dirty="0"/>
          </a:p>
          <a:p>
            <a:r>
              <a:rPr lang="en-US" altLang="zh-CN" sz="2000" i="1" dirty="0"/>
              <a:t>crt0</a:t>
            </a:r>
            <a:r>
              <a:rPr lang="en-US" altLang="zh-CN" sz="2000" dirty="0"/>
              <a:t> generally takes the form of an object file called </a:t>
            </a:r>
            <a:r>
              <a:rPr lang="en-US" altLang="zh-CN" sz="2000" b="1" i="1" dirty="0"/>
              <a:t>crt0.o</a:t>
            </a:r>
            <a:r>
              <a:rPr lang="en-US" altLang="zh-CN" sz="2000" dirty="0"/>
              <a:t>, often written in assembly language (</a:t>
            </a:r>
            <a:r>
              <a:rPr lang="en-US" altLang="zh-CN" sz="2000" b="1" i="1" dirty="0"/>
              <a:t>crt0.s</a:t>
            </a:r>
            <a:r>
              <a:rPr lang="en-US" altLang="zh-CN" sz="2000" dirty="0"/>
              <a:t>), which is automatically included by the linker into every executable file it builds. "</a:t>
            </a:r>
            <a:r>
              <a:rPr lang="en-US" altLang="zh-CN" sz="2000" dirty="0" err="1"/>
              <a:t>crt</a:t>
            </a:r>
            <a:r>
              <a:rPr lang="en-US" altLang="zh-CN" sz="2000" dirty="0"/>
              <a:t>" stands for "C runtime", and the zero stands for "the very beginning". </a:t>
            </a:r>
          </a:p>
        </p:txBody>
      </p:sp>
    </p:spTree>
    <p:extLst>
      <p:ext uri="{BB962C8B-B14F-4D97-AF65-F5344CB8AC3E}">
        <p14:creationId xmlns:p14="http://schemas.microsoft.com/office/powerpoint/2010/main" val="311732459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User-Level ISA</a:t>
            </a:r>
            <a:endParaRPr lang="en-US"/>
          </a:p>
        </p:txBody>
      </p:sp>
      <p:sp>
        <p:nvSpPr>
          <p:cNvPr id="3" name="Content Placeholder 2"/>
          <p:cNvSpPr>
            <a:spLocks noGrp="1"/>
          </p:cNvSpPr>
          <p:nvPr>
            <p:ph idx="1"/>
          </p:nvPr>
        </p:nvSpPr>
        <p:spPr>
          <a:xfrm>
            <a:off x="472741" y="1188814"/>
            <a:ext cx="8564727" cy="5433928"/>
          </a:xfrm>
        </p:spPr>
        <p:txBody>
          <a:bodyPr/>
          <a:lstStyle/>
          <a:p>
            <a:r>
              <a:rPr lang="en-US" altLang="zh-CN" sz="2800"/>
              <a:t>Defines the normal instructions needed for computation</a:t>
            </a:r>
          </a:p>
          <a:p>
            <a:pPr lvl="1"/>
            <a:r>
              <a:rPr lang="en-US" altLang="zh-CN" sz="2400"/>
              <a:t>A mandatory </a:t>
            </a:r>
            <a:r>
              <a:rPr lang="en-US" altLang="zh-CN" sz="2400" b="1"/>
              <a:t>base integer ISA</a:t>
            </a:r>
          </a:p>
          <a:p>
            <a:pPr lvl="2"/>
            <a:r>
              <a:rPr lang="en-US" altLang="zh-CN" sz="1800" b="1"/>
              <a:t>I: Integer instructions</a:t>
            </a:r>
            <a:r>
              <a:rPr lang="en-US" altLang="zh-CN" sz="1800"/>
              <a:t>:</a:t>
            </a:r>
          </a:p>
          <a:p>
            <a:pPr lvl="3"/>
            <a:r>
              <a:rPr lang="en-US" altLang="zh-CN" sz="1400"/>
              <a:t>ALU</a:t>
            </a:r>
          </a:p>
          <a:p>
            <a:pPr lvl="3"/>
            <a:r>
              <a:rPr lang="en-US" altLang="zh-CN" sz="1400"/>
              <a:t>Branches/jumps</a:t>
            </a:r>
          </a:p>
          <a:p>
            <a:pPr lvl="3"/>
            <a:r>
              <a:rPr lang="en-US" altLang="zh-CN" sz="1400"/>
              <a:t>Loads/stores</a:t>
            </a:r>
          </a:p>
          <a:p>
            <a:pPr lvl="1"/>
            <a:r>
              <a:rPr lang="en-US" altLang="zh-CN" sz="2400" b="1"/>
              <a:t>Standard extensions</a:t>
            </a:r>
            <a:endParaRPr lang="en-US" altLang="zh-CN" sz="1800" b="1"/>
          </a:p>
          <a:p>
            <a:pPr lvl="2"/>
            <a:r>
              <a:rPr lang="en-US" altLang="zh-CN" sz="1800"/>
              <a:t>M: Integer Multiplication and Division</a:t>
            </a:r>
          </a:p>
          <a:p>
            <a:pPr lvl="2"/>
            <a:r>
              <a:rPr lang="en-US" altLang="zh-CN" sz="1800"/>
              <a:t>A: Atomic Instructions</a:t>
            </a:r>
          </a:p>
          <a:p>
            <a:pPr lvl="2"/>
            <a:r>
              <a:rPr lang="en-US" altLang="zh-CN" sz="1800"/>
              <a:t>F: Single-Precision Floating-Point</a:t>
            </a:r>
          </a:p>
          <a:p>
            <a:pPr lvl="2"/>
            <a:r>
              <a:rPr lang="en-US" altLang="zh-CN" sz="1800"/>
              <a:t>D: Double-Precision Floating-Point</a:t>
            </a:r>
          </a:p>
          <a:p>
            <a:pPr lvl="2"/>
            <a:r>
              <a:rPr lang="en-US" altLang="zh-CN" sz="1800"/>
              <a:t>C: Compressed Instructions (16 bit)</a:t>
            </a:r>
          </a:p>
          <a:p>
            <a:pPr lvl="2"/>
            <a:r>
              <a:rPr lang="en-US" altLang="zh-CN" sz="1800" b="1"/>
              <a:t>G = IMAFD: integer base + four standard extensions</a:t>
            </a:r>
          </a:p>
          <a:p>
            <a:pPr lvl="1"/>
            <a:r>
              <a:rPr lang="en-US" altLang="zh-CN" sz="2400"/>
              <a:t>Optional extensions</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8</a:t>
            </a:fld>
            <a:endParaRPr lang="en-US" altLang="zh-CN" sz="1600"/>
          </a:p>
        </p:txBody>
      </p:sp>
    </p:spTree>
    <p:extLst>
      <p:ext uri="{BB962C8B-B14F-4D97-AF65-F5344CB8AC3E}">
        <p14:creationId xmlns:p14="http://schemas.microsoft.com/office/powerpoint/2010/main" val="372672698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t>An Example of crt0.s</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80</a:t>
            </a:fld>
            <a:endParaRPr lang="en-US" altLang="zh-CN" sz="1600"/>
          </a:p>
        </p:txBody>
      </p:sp>
      <p:pic>
        <p:nvPicPr>
          <p:cNvPr id="21" name="图片 20">
            <a:extLst>
              <a:ext uri="{FF2B5EF4-FFF2-40B4-BE49-F238E27FC236}">
                <a16:creationId xmlns:a16="http://schemas.microsoft.com/office/drawing/2014/main" id="{CCA824F2-A91B-7648-582B-9ACCB357E3EF}"/>
              </a:ext>
            </a:extLst>
          </p:cNvPr>
          <p:cNvPicPr>
            <a:picLocks noChangeAspect="1"/>
          </p:cNvPicPr>
          <p:nvPr/>
        </p:nvPicPr>
        <p:blipFill>
          <a:blip r:embed="rId3"/>
          <a:stretch>
            <a:fillRect/>
          </a:stretch>
        </p:blipFill>
        <p:spPr>
          <a:xfrm>
            <a:off x="2571398" y="1266092"/>
            <a:ext cx="4174140" cy="5591908"/>
          </a:xfrm>
          <a:prstGeom prst="rect">
            <a:avLst/>
          </a:prstGeom>
        </p:spPr>
      </p:pic>
    </p:spTree>
    <p:extLst>
      <p:ext uri="{BB962C8B-B14F-4D97-AF65-F5344CB8AC3E}">
        <p14:creationId xmlns:p14="http://schemas.microsoft.com/office/powerpoint/2010/main" val="251415614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t>Quiz</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81</a:t>
            </a:fld>
            <a:endParaRPr lang="en-US" altLang="zh-CN" sz="1600"/>
          </a:p>
        </p:txBody>
      </p:sp>
      <p:sp>
        <p:nvSpPr>
          <p:cNvPr id="6" name="Content Placeholder 2">
            <a:extLst>
              <a:ext uri="{FF2B5EF4-FFF2-40B4-BE49-F238E27FC236}">
                <a16:creationId xmlns:a16="http://schemas.microsoft.com/office/drawing/2014/main" id="{D4B238BE-DCFF-4382-9A0E-B1D37612639E}"/>
              </a:ext>
            </a:extLst>
          </p:cNvPr>
          <p:cNvSpPr txBox="1">
            <a:spLocks/>
          </p:cNvSpPr>
          <p:nvPr/>
        </p:nvSpPr>
        <p:spPr>
          <a:xfrm>
            <a:off x="3667595" y="1294153"/>
            <a:ext cx="4919559" cy="2355953"/>
          </a:xfrm>
          <a:prstGeom prst="rect">
            <a:avLst/>
          </a:prstGeom>
          <a:ln w="28575">
            <a:solidFill>
              <a:srgbClr val="0070C0"/>
            </a:solidFill>
          </a:ln>
        </p:spPr>
        <p:txBody>
          <a:bodyPr vert="horz" lIns="91440" tIns="45720" rIns="91440" bIns="45720" rtlCol="0">
            <a:normAutofit/>
          </a:bodyPr>
          <a:lstStyle>
            <a:lvl1pPr marL="298450" indent="-298450" algn="l" defTabSz="609570" rtl="0" eaLnBrk="1" latinLnBrk="0" hangingPunct="1">
              <a:spcBef>
                <a:spcPts val="0"/>
              </a:spcBef>
              <a:spcAft>
                <a:spcPts val="0"/>
              </a:spcAft>
              <a:buFont typeface="Arial" charset="0"/>
              <a:buChar char="•"/>
              <a:tabLst/>
              <a:defRPr sz="3800" b="0" i="0" strike="noStrike" kern="1200" cap="none" normalizeH="0" baseline="0">
                <a:solidFill>
                  <a:srgbClr val="262626"/>
                </a:solidFill>
                <a:latin typeface="Source Sans Pro"/>
                <a:ea typeface="+mn-ea"/>
                <a:cs typeface="Source Sans Pro"/>
              </a:defRPr>
            </a:lvl1pPr>
            <a:lvl2pPr marL="469900" indent="-241300" algn="l" defTabSz="609570" rtl="0" eaLnBrk="1" latinLnBrk="0" hangingPunct="1">
              <a:spcBef>
                <a:spcPts val="0"/>
              </a:spcBef>
              <a:buFont typeface="Arial"/>
              <a:buChar char="•"/>
              <a:tabLst/>
              <a:defRPr sz="3400" kern="1200">
                <a:solidFill>
                  <a:srgbClr val="262626"/>
                </a:solidFill>
                <a:latin typeface="Source Sans Pro"/>
                <a:ea typeface="+mn-ea"/>
                <a:cs typeface="Source Sans Pro"/>
              </a:defRPr>
            </a:lvl2pPr>
            <a:lvl3pPr marL="641350" indent="-171450" algn="l" defTabSz="609570" rtl="0" eaLnBrk="1" latinLnBrk="0" hangingPunct="1">
              <a:spcBef>
                <a:spcPct val="20000"/>
              </a:spcBef>
              <a:buFont typeface="Lucida Grande"/>
              <a:buChar char="-"/>
              <a:tabLst/>
              <a:defRPr sz="3000" kern="1200">
                <a:solidFill>
                  <a:srgbClr val="262626"/>
                </a:solidFill>
                <a:latin typeface="Source Sans Pro"/>
                <a:ea typeface="+mn-ea"/>
                <a:cs typeface="Source Sans Pro"/>
              </a:defRPr>
            </a:lvl3pPr>
            <a:lvl4pPr marL="1041400" indent="-228600" algn="l" defTabSz="609570" rtl="0" eaLnBrk="1" latinLnBrk="0" hangingPunct="1">
              <a:spcBef>
                <a:spcPct val="20000"/>
              </a:spcBef>
              <a:buFont typeface="Arial"/>
              <a:buChar char="•"/>
              <a:tabLst/>
              <a:defRPr sz="2800" kern="1200" baseline="0">
                <a:solidFill>
                  <a:srgbClr val="262626"/>
                </a:solidFill>
                <a:latin typeface="Source Sans Pro"/>
                <a:ea typeface="+mn-ea"/>
                <a:cs typeface="Source Sans Pro"/>
              </a:defRPr>
            </a:lvl4pPr>
            <a:lvl5pPr marL="1439863" indent="-284163" algn="l" defTabSz="609570" rtl="0" eaLnBrk="1" latinLnBrk="0" hangingPunct="1">
              <a:spcBef>
                <a:spcPct val="20000"/>
              </a:spcBef>
              <a:buFont typeface="Arial"/>
              <a:buChar char="»"/>
              <a:tabLst/>
              <a:defRPr sz="2600" kern="1200">
                <a:solidFill>
                  <a:srgbClr val="262626"/>
                </a:solidFill>
                <a:latin typeface="Source Sans Pro"/>
                <a:ea typeface="+mn-ea"/>
                <a:cs typeface="Source Sans Pro"/>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Where does the assembler place the following symbols in the object file that it creates? </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A. Text Section</a:t>
            </a:r>
            <a:br>
              <a:rPr kumimoji="0" lang="en-US" sz="2000" b="0" i="0" u="none" strike="noStrike" kern="1200" cap="none" spc="0" normalizeH="0" baseline="0" noProof="0">
                <a:ln>
                  <a:noFill/>
                </a:ln>
                <a:solidFill>
                  <a:srgbClr val="262626"/>
                </a:solidFill>
                <a:effectLst/>
                <a:uLnTx/>
                <a:uFillTx/>
                <a:latin typeface="+mn-lt"/>
                <a:ea typeface="+mn-ea"/>
              </a:rPr>
            </a:br>
            <a:r>
              <a:rPr kumimoji="0" lang="en-US" sz="2000" b="0" i="0" u="none" strike="noStrike" kern="1200" cap="none" spc="0" normalizeH="0" baseline="0" noProof="0">
                <a:ln>
                  <a:noFill/>
                </a:ln>
                <a:solidFill>
                  <a:srgbClr val="262626"/>
                </a:solidFill>
                <a:effectLst/>
                <a:uLnTx/>
                <a:uFillTx/>
                <a:latin typeface="+mn-lt"/>
                <a:ea typeface="+mn-ea"/>
              </a:rPr>
              <a:t>B. Data Section</a:t>
            </a:r>
            <a:br>
              <a:rPr kumimoji="0" lang="en-US" sz="2000" b="0" i="0" u="none" strike="noStrike" kern="1200" cap="none" spc="0" normalizeH="0" baseline="0" noProof="0">
                <a:ln>
                  <a:noFill/>
                </a:ln>
                <a:solidFill>
                  <a:srgbClr val="262626"/>
                </a:solidFill>
                <a:effectLst/>
                <a:uLnTx/>
                <a:uFillTx/>
                <a:latin typeface="+mn-lt"/>
                <a:ea typeface="+mn-ea"/>
              </a:rPr>
            </a:br>
            <a:r>
              <a:rPr kumimoji="0" lang="en-US" sz="2000" b="0" i="0" u="none" strike="noStrike" kern="1200" cap="none" spc="0" normalizeH="0" baseline="0" noProof="0">
                <a:ln>
                  <a:noFill/>
                </a:ln>
                <a:solidFill>
                  <a:srgbClr val="262626"/>
                </a:solidFill>
                <a:effectLst/>
                <a:uLnTx/>
                <a:uFillTx/>
                <a:latin typeface="+mn-lt"/>
                <a:ea typeface="+mn-ea"/>
              </a:rPr>
              <a:t>C. Exported reference in symbol table</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D. Imported reference in symbol table</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E. None of the above </a:t>
            </a:r>
          </a:p>
        </p:txBody>
      </p:sp>
      <p:sp>
        <p:nvSpPr>
          <p:cNvPr id="8" name="Content Placeholder 2">
            <a:extLst>
              <a:ext uri="{FF2B5EF4-FFF2-40B4-BE49-F238E27FC236}">
                <a16:creationId xmlns:a16="http://schemas.microsoft.com/office/drawing/2014/main" id="{819C5CFB-B27A-4D13-A1C3-33C7A5AE2CFD}"/>
              </a:ext>
            </a:extLst>
          </p:cNvPr>
          <p:cNvSpPr txBox="1">
            <a:spLocks/>
          </p:cNvSpPr>
          <p:nvPr/>
        </p:nvSpPr>
        <p:spPr>
          <a:xfrm>
            <a:off x="532151" y="1214304"/>
            <a:ext cx="7937292" cy="5381469"/>
          </a:xfrm>
          <a:prstGeom prst="rect">
            <a:avLst/>
          </a:prstGeom>
          <a:ln w="28575">
            <a:noFill/>
          </a:ln>
        </p:spPr>
        <p:txBody>
          <a:bodyPr vert="horz" lIns="91440" tIns="45720" rIns="91440" bIns="45720" rtlCol="0">
            <a:normAutofit/>
          </a:bodyPr>
          <a:lstStyle>
            <a:lvl1pPr marL="298450" indent="-298450" algn="l" defTabSz="609570" rtl="0" eaLnBrk="1" latinLnBrk="0" hangingPunct="1">
              <a:spcBef>
                <a:spcPts val="0"/>
              </a:spcBef>
              <a:spcAft>
                <a:spcPts val="0"/>
              </a:spcAft>
              <a:buFont typeface="Arial" charset="0"/>
              <a:buChar char="•"/>
              <a:tabLst/>
              <a:defRPr sz="3800" b="0" i="0" strike="noStrike" kern="1200" cap="none" normalizeH="0" baseline="0">
                <a:solidFill>
                  <a:srgbClr val="262626"/>
                </a:solidFill>
                <a:latin typeface="Source Sans Pro"/>
                <a:ea typeface="+mn-ea"/>
                <a:cs typeface="Source Sans Pro"/>
              </a:defRPr>
            </a:lvl1pPr>
            <a:lvl2pPr marL="469900" indent="-241300" algn="l" defTabSz="609570" rtl="0" eaLnBrk="1" latinLnBrk="0" hangingPunct="1">
              <a:spcBef>
                <a:spcPts val="0"/>
              </a:spcBef>
              <a:buFont typeface="Arial"/>
              <a:buChar char="•"/>
              <a:tabLst/>
              <a:defRPr sz="3400" kern="1200">
                <a:solidFill>
                  <a:srgbClr val="262626"/>
                </a:solidFill>
                <a:latin typeface="Source Sans Pro"/>
                <a:ea typeface="+mn-ea"/>
                <a:cs typeface="Source Sans Pro"/>
              </a:defRPr>
            </a:lvl2pPr>
            <a:lvl3pPr marL="641350" indent="-171450" algn="l" defTabSz="609570" rtl="0" eaLnBrk="1" latinLnBrk="0" hangingPunct="1">
              <a:spcBef>
                <a:spcPct val="20000"/>
              </a:spcBef>
              <a:buFont typeface="Lucida Grande"/>
              <a:buChar char="-"/>
              <a:tabLst/>
              <a:defRPr sz="3000" kern="1200">
                <a:solidFill>
                  <a:srgbClr val="262626"/>
                </a:solidFill>
                <a:latin typeface="Source Sans Pro"/>
                <a:ea typeface="+mn-ea"/>
                <a:cs typeface="Source Sans Pro"/>
              </a:defRPr>
            </a:lvl3pPr>
            <a:lvl4pPr marL="1041400" indent="-228600" algn="l" defTabSz="609570" rtl="0" eaLnBrk="1" latinLnBrk="0" hangingPunct="1">
              <a:spcBef>
                <a:spcPct val="20000"/>
              </a:spcBef>
              <a:buFont typeface="Arial"/>
              <a:buChar char="•"/>
              <a:tabLst/>
              <a:defRPr sz="2800" kern="1200" baseline="0">
                <a:solidFill>
                  <a:srgbClr val="262626"/>
                </a:solidFill>
                <a:latin typeface="Source Sans Pro"/>
                <a:ea typeface="+mn-ea"/>
                <a:cs typeface="Source Sans Pro"/>
              </a:defRPr>
            </a:lvl4pPr>
            <a:lvl5pPr marL="1439863" indent="-284163" algn="l" defTabSz="609570" rtl="0" eaLnBrk="1" latinLnBrk="0" hangingPunct="1">
              <a:spcBef>
                <a:spcPct val="20000"/>
              </a:spcBef>
              <a:buFont typeface="Arial"/>
              <a:buChar char="»"/>
              <a:tabLst/>
              <a:defRPr sz="2600" kern="1200">
                <a:solidFill>
                  <a:srgbClr val="262626"/>
                </a:solidFill>
                <a:latin typeface="Source Sans Pro"/>
                <a:ea typeface="+mn-ea"/>
                <a:cs typeface="Source Sans Pro"/>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#include &lt;</a:t>
            </a:r>
            <a:r>
              <a:rPr kumimoji="0" lang="en-US" sz="2000" b="0" i="0" u="none" strike="noStrike" kern="1200" cap="none" spc="0" normalizeH="0" baseline="0" noProof="0" err="1">
                <a:ln>
                  <a:noFill/>
                </a:ln>
                <a:solidFill>
                  <a:srgbClr val="262626"/>
                </a:solidFill>
                <a:effectLst/>
                <a:uLnTx/>
                <a:uFillTx/>
                <a:latin typeface="+mn-lt"/>
                <a:ea typeface="+mn-ea"/>
              </a:rPr>
              <a:t>stdio.h</a:t>
            </a:r>
            <a:r>
              <a:rPr kumimoji="0" lang="en-US" sz="2000" b="0" i="0" u="none" strike="noStrike" kern="1200" cap="none" spc="0" normalizeH="0" baseline="0" noProof="0">
                <a:ln>
                  <a:noFill/>
                </a:ln>
                <a:solidFill>
                  <a:srgbClr val="262626"/>
                </a:solidFill>
                <a:effectLst/>
                <a:uLnTx/>
                <a:uFillTx/>
                <a:latin typeface="+mn-lt"/>
                <a:ea typeface="+mn-ea"/>
              </a:rPr>
              <a:t>&gt; </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#include &lt;</a:t>
            </a:r>
            <a:r>
              <a:rPr kumimoji="0" lang="en-US" sz="2000" b="0" i="0" u="none" strike="noStrike" kern="1200" cap="none" spc="0" normalizeH="0" baseline="0" noProof="0" err="1">
                <a:ln>
                  <a:noFill/>
                </a:ln>
                <a:solidFill>
                  <a:srgbClr val="262626"/>
                </a:solidFill>
                <a:effectLst/>
                <a:uLnTx/>
                <a:uFillTx/>
                <a:latin typeface="+mn-lt"/>
                <a:ea typeface="+mn-ea"/>
              </a:rPr>
              <a:t>stdlib.h</a:t>
            </a:r>
            <a:r>
              <a:rPr kumimoji="0" lang="en-US" sz="2000" b="0" i="0" u="none" strike="noStrike" kern="1200" cap="none" spc="0" normalizeH="0" baseline="0" noProof="0">
                <a:ln>
                  <a:noFill/>
                </a:ln>
                <a:solidFill>
                  <a:srgbClr val="262626"/>
                </a:solidFill>
                <a:effectLst/>
                <a:uLnTx/>
                <a:uFillTx/>
                <a:latin typeface="+mn-lt"/>
                <a:ea typeface="+mn-ea"/>
              </a:rPr>
              <a:t>&gt; </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endParaRPr kumimoji="0" lang="en-US" sz="2000" b="0" i="0" u="none" strike="noStrike" kern="1200" cap="none" spc="0" normalizeH="0" baseline="0" noProof="0">
              <a:ln>
                <a:noFill/>
              </a:ln>
              <a:solidFill>
                <a:srgbClr val="262626"/>
              </a:solidFill>
              <a:effectLst/>
              <a:uLnTx/>
              <a:uFillTx/>
              <a:latin typeface="+mn-lt"/>
              <a:ea typeface="+mn-ea"/>
            </a:endParaRP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endParaRPr kumimoji="0" lang="en-US" sz="2000" b="0" i="0" u="none" strike="noStrike" kern="1200" cap="none" spc="0" normalizeH="0" baseline="0" noProof="0">
              <a:ln>
                <a:noFill/>
              </a:ln>
              <a:solidFill>
                <a:srgbClr val="262626"/>
              </a:solidFill>
              <a:effectLst/>
              <a:uLnTx/>
              <a:uFillTx/>
              <a:latin typeface="+mn-lt"/>
              <a:ea typeface="+mn-ea"/>
            </a:endParaRP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#define ITEM_NUM 16 </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static int ITEM_SIZE = 4; </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endParaRPr kumimoji="0" lang="en-US" sz="2000" b="0" i="0" u="none" strike="noStrike" kern="1200" cap="none" spc="0" normalizeH="0" baseline="0" noProof="0">
              <a:ln>
                <a:noFill/>
              </a:ln>
              <a:solidFill>
                <a:srgbClr val="262626"/>
              </a:solidFill>
              <a:effectLst/>
              <a:uLnTx/>
              <a:uFillTx/>
              <a:latin typeface="+mn-lt"/>
              <a:ea typeface="+mn-ea"/>
            </a:endParaRP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endParaRPr kumimoji="0" lang="en-US" sz="2000" b="0" i="0" u="none" strike="noStrike" kern="1200" cap="none" spc="0" normalizeH="0" baseline="0" noProof="0">
              <a:ln>
                <a:noFill/>
              </a:ln>
              <a:solidFill>
                <a:srgbClr val="262626"/>
              </a:solidFill>
              <a:effectLst/>
              <a:uLnTx/>
              <a:uFillTx/>
              <a:latin typeface="+mn-lt"/>
              <a:ea typeface="+mn-ea"/>
            </a:endParaRP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int main() {     </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lang="en-US" sz="2000">
                <a:latin typeface="+mn-lt"/>
              </a:rPr>
              <a:t>    </a:t>
            </a:r>
            <a:r>
              <a:rPr kumimoji="0" lang="en-US" sz="2000" b="0" i="0" u="none" strike="noStrike" kern="1200" cap="none" spc="0" normalizeH="0" baseline="0" noProof="0" err="1">
                <a:ln>
                  <a:noFill/>
                </a:ln>
                <a:solidFill>
                  <a:srgbClr val="262626"/>
                </a:solidFill>
                <a:effectLst/>
                <a:uLnTx/>
                <a:uFillTx/>
                <a:latin typeface="+mn-lt"/>
                <a:ea typeface="+mn-ea"/>
              </a:rPr>
              <a:t>size_t</a:t>
            </a:r>
            <a:r>
              <a:rPr kumimoji="0" lang="en-US" sz="2000" b="0" i="0" u="none" strike="noStrike" kern="1200" cap="none" spc="0" normalizeH="0" baseline="0" noProof="0">
                <a:ln>
                  <a:noFill/>
                </a:ln>
                <a:solidFill>
                  <a:srgbClr val="262626"/>
                </a:solidFill>
                <a:effectLst/>
                <a:uLnTx/>
                <a:uFillTx/>
                <a:latin typeface="+mn-lt"/>
                <a:ea typeface="+mn-ea"/>
              </a:rPr>
              <a:t> </a:t>
            </a:r>
            <a:r>
              <a:rPr kumimoji="0" lang="en-US" sz="2000" b="0" i="0" u="none" strike="noStrike" kern="1200" cap="none" spc="0" normalizeH="0" baseline="0" noProof="0" err="1">
                <a:ln>
                  <a:noFill/>
                </a:ln>
                <a:solidFill>
                  <a:srgbClr val="262626"/>
                </a:solidFill>
                <a:effectLst/>
                <a:uLnTx/>
                <a:uFillTx/>
                <a:latin typeface="+mn-lt"/>
                <a:ea typeface="+mn-ea"/>
              </a:rPr>
              <a:t>buf_size</a:t>
            </a:r>
            <a:r>
              <a:rPr kumimoji="0" lang="en-US" sz="2000" b="0" i="0" u="none" strike="noStrike" kern="1200" cap="none" spc="0" normalizeH="0" baseline="0" noProof="0">
                <a:ln>
                  <a:noFill/>
                </a:ln>
                <a:solidFill>
                  <a:srgbClr val="262626"/>
                </a:solidFill>
                <a:effectLst/>
                <a:uLnTx/>
                <a:uFillTx/>
                <a:latin typeface="+mn-lt"/>
                <a:ea typeface="+mn-ea"/>
              </a:rPr>
              <a:t> = </a:t>
            </a:r>
            <a:r>
              <a:rPr lang="en-US" sz="2000">
                <a:latin typeface="+mn-lt"/>
              </a:rPr>
              <a:t>ITEM_NUM</a:t>
            </a:r>
            <a:r>
              <a:rPr kumimoji="0" lang="en-US" altLang="zh-CN" sz="2000" b="0" i="0" u="none" strike="noStrike" kern="1200" cap="none" spc="0" normalizeH="0" baseline="0" noProof="0">
                <a:ln>
                  <a:noFill/>
                </a:ln>
                <a:solidFill>
                  <a:srgbClr val="262626"/>
                </a:solidFill>
                <a:effectLst/>
                <a:uLnTx/>
                <a:uFillTx/>
                <a:latin typeface="+mn-lt"/>
                <a:ea typeface="+mn-ea"/>
              </a:rPr>
              <a:t> * ITEM_SIZE * </a:t>
            </a:r>
            <a:r>
              <a:rPr kumimoji="0" lang="en-US" altLang="zh-CN" sz="2000" b="0" i="0" u="none" strike="noStrike" kern="1200" cap="none" spc="0" normalizeH="0" baseline="0" noProof="0" err="1">
                <a:ln>
                  <a:noFill/>
                </a:ln>
                <a:solidFill>
                  <a:srgbClr val="262626"/>
                </a:solidFill>
                <a:effectLst/>
                <a:uLnTx/>
                <a:uFillTx/>
                <a:latin typeface="+mn-lt"/>
                <a:ea typeface="+mn-ea"/>
              </a:rPr>
              <a:t>sizeof</a:t>
            </a:r>
            <a:r>
              <a:rPr kumimoji="0" lang="en-US" altLang="zh-CN" sz="2000" b="0" i="0" u="none" strike="noStrike" kern="1200" cap="none" spc="0" normalizeH="0" baseline="0" noProof="0">
                <a:ln>
                  <a:noFill/>
                </a:ln>
                <a:solidFill>
                  <a:srgbClr val="262626"/>
                </a:solidFill>
                <a:effectLst/>
                <a:uLnTx/>
                <a:uFillTx/>
                <a:latin typeface="+mn-lt"/>
                <a:ea typeface="+mn-ea"/>
              </a:rPr>
              <a:t>(char)</a:t>
            </a:r>
            <a:r>
              <a:rPr kumimoji="0" lang="en-US" sz="2000" b="0" i="0" u="none" strike="noStrike" kern="1200" cap="none" spc="0" normalizeH="0" baseline="0" noProof="0">
                <a:ln>
                  <a:noFill/>
                </a:ln>
                <a:solidFill>
                  <a:srgbClr val="262626"/>
                </a:solidFill>
                <a:effectLst/>
                <a:uLnTx/>
                <a:uFillTx/>
                <a:latin typeface="+mn-lt"/>
                <a:ea typeface="+mn-ea"/>
              </a:rPr>
              <a:t>;</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lang="en-US" sz="2000">
                <a:latin typeface="+mn-lt"/>
              </a:rPr>
              <a:t>    </a:t>
            </a:r>
            <a:r>
              <a:rPr kumimoji="0" lang="en-US" sz="2000" b="0" i="0" u="none" strike="noStrike" kern="1200" cap="none" spc="0" normalizeH="0" baseline="0" noProof="0">
                <a:ln>
                  <a:noFill/>
                </a:ln>
                <a:solidFill>
                  <a:srgbClr val="262626"/>
                </a:solidFill>
                <a:effectLst/>
                <a:uLnTx/>
                <a:uFillTx/>
                <a:latin typeface="+mn-lt"/>
                <a:ea typeface="+mn-ea"/>
              </a:rPr>
              <a:t>char* </a:t>
            </a:r>
            <a:r>
              <a:rPr kumimoji="0" lang="en-US" sz="2000" b="0" i="0" u="none" strike="noStrike" kern="1200" cap="none" spc="0" normalizeH="0" baseline="0" noProof="0" err="1">
                <a:ln>
                  <a:noFill/>
                </a:ln>
                <a:solidFill>
                  <a:srgbClr val="262626"/>
                </a:solidFill>
                <a:effectLst/>
                <a:uLnTx/>
                <a:uFillTx/>
                <a:latin typeface="+mn-lt"/>
                <a:ea typeface="+mn-ea"/>
              </a:rPr>
              <a:t>heap_buf</a:t>
            </a:r>
            <a:r>
              <a:rPr kumimoji="0" lang="en-US" sz="2000" b="0" i="0" u="none" strike="noStrike" kern="1200" cap="none" spc="0" normalizeH="0" baseline="0" noProof="0">
                <a:ln>
                  <a:noFill/>
                </a:ln>
                <a:solidFill>
                  <a:srgbClr val="262626"/>
                </a:solidFill>
                <a:effectLst/>
                <a:uLnTx/>
                <a:uFillTx/>
                <a:latin typeface="+mn-lt"/>
                <a:ea typeface="+mn-ea"/>
              </a:rPr>
              <a:t> = (char *) </a:t>
            </a:r>
            <a:r>
              <a:rPr lang="en-US" sz="2000">
                <a:latin typeface="+mn-lt"/>
              </a:rPr>
              <a:t>ma</a:t>
            </a:r>
            <a:r>
              <a:rPr kumimoji="0" lang="en-US" sz="2000" b="0" i="0" u="none" strike="noStrike" kern="1200" cap="none" spc="0" normalizeH="0" baseline="0" noProof="0" err="1">
                <a:ln>
                  <a:noFill/>
                </a:ln>
                <a:solidFill>
                  <a:srgbClr val="262626"/>
                </a:solidFill>
                <a:effectLst/>
                <a:uLnTx/>
                <a:uFillTx/>
                <a:latin typeface="+mn-lt"/>
                <a:ea typeface="+mn-ea"/>
              </a:rPr>
              <a:t>lloc</a:t>
            </a:r>
            <a:r>
              <a:rPr kumimoji="0" lang="en-US" sz="2000" b="0" i="0" u="none" strike="noStrike" kern="1200" cap="none" spc="0" normalizeH="0" baseline="0" noProof="0">
                <a:ln>
                  <a:noFill/>
                </a:ln>
                <a:solidFill>
                  <a:srgbClr val="262626"/>
                </a:solidFill>
                <a:effectLst/>
                <a:uLnTx/>
                <a:uFillTx/>
                <a:latin typeface="+mn-lt"/>
                <a:ea typeface="+mn-ea"/>
              </a:rPr>
              <a:t>(</a:t>
            </a:r>
            <a:r>
              <a:rPr kumimoji="0" lang="en-US" sz="2000" b="0" i="0" u="none" strike="noStrike" kern="1200" cap="none" spc="0" normalizeH="0" baseline="0" noProof="0" err="1">
                <a:ln>
                  <a:noFill/>
                </a:ln>
                <a:solidFill>
                  <a:srgbClr val="262626"/>
                </a:solidFill>
                <a:effectLst/>
                <a:uLnTx/>
                <a:uFillTx/>
                <a:latin typeface="+mn-lt"/>
                <a:ea typeface="+mn-ea"/>
              </a:rPr>
              <a:t>buf_size</a:t>
            </a:r>
            <a:r>
              <a:rPr kumimoji="0" lang="en-US" sz="2000" b="0" i="0" u="none" strike="noStrike" kern="1200" cap="none" spc="0" normalizeH="0" baseline="0" noProof="0">
                <a:ln>
                  <a:noFill/>
                </a:ln>
                <a:solidFill>
                  <a:srgbClr val="262626"/>
                </a:solidFill>
                <a:effectLst/>
                <a:uLnTx/>
                <a:uFillTx/>
                <a:latin typeface="+mn-lt"/>
                <a:ea typeface="+mn-ea"/>
              </a:rPr>
              <a:t>); </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    if (</a:t>
            </a:r>
            <a:r>
              <a:rPr kumimoji="0" lang="en-US" sz="2000" b="0" i="0" u="none" strike="noStrike" kern="1200" cap="none" spc="0" normalizeH="0" baseline="0" noProof="0" err="1">
                <a:ln>
                  <a:noFill/>
                </a:ln>
                <a:solidFill>
                  <a:srgbClr val="262626"/>
                </a:solidFill>
                <a:effectLst/>
                <a:uLnTx/>
                <a:uFillTx/>
                <a:latin typeface="+mn-lt"/>
                <a:ea typeface="+mn-ea"/>
              </a:rPr>
              <a:t>heap_buf</a:t>
            </a:r>
            <a:r>
              <a:rPr kumimoji="0" lang="en-US" sz="2000" b="0" i="0" u="none" strike="noStrike" kern="1200" cap="none" spc="0" normalizeH="0" baseline="0" noProof="0">
                <a:ln>
                  <a:noFill/>
                </a:ln>
                <a:solidFill>
                  <a:srgbClr val="262626"/>
                </a:solidFill>
                <a:effectLst/>
                <a:uLnTx/>
                <a:uFillTx/>
                <a:latin typeface="+mn-lt"/>
                <a:ea typeface="+mn-ea"/>
              </a:rPr>
              <a:t>) {</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lang="en-US" sz="2000">
                <a:latin typeface="+mn-lt"/>
              </a:rPr>
              <a:t>        </a:t>
            </a:r>
            <a:r>
              <a:rPr lang="en-US" sz="2000" err="1">
                <a:latin typeface="+mn-lt"/>
              </a:rPr>
              <a:t>printf</a:t>
            </a:r>
            <a:r>
              <a:rPr lang="en-US" sz="2000">
                <a:latin typeface="+mn-lt"/>
              </a:rPr>
              <a:t>(“Succeed to allocate: %d!\n”, </a:t>
            </a:r>
            <a:r>
              <a:rPr kumimoji="0" lang="en-US" altLang="zh-CN" sz="2000" b="0" i="0" u="none" strike="noStrike" kern="1200" cap="none" spc="0" normalizeH="0" baseline="0" noProof="0" err="1">
                <a:ln>
                  <a:noFill/>
                </a:ln>
                <a:solidFill>
                  <a:srgbClr val="262626"/>
                </a:solidFill>
                <a:effectLst/>
                <a:uLnTx/>
                <a:uFillTx/>
                <a:latin typeface="+mn-lt"/>
                <a:ea typeface="+mn-ea"/>
              </a:rPr>
              <a:t>buf_size</a:t>
            </a:r>
            <a:r>
              <a:rPr lang="en-US" sz="2000">
                <a:latin typeface="+mn-lt"/>
              </a:rPr>
              <a:t>);</a:t>
            </a:r>
            <a:endParaRPr kumimoji="0" lang="en-US" sz="2000" b="0" i="0" u="none" strike="noStrike" kern="1200" cap="none" spc="0" normalizeH="0" baseline="0" noProof="0">
              <a:ln>
                <a:noFill/>
              </a:ln>
              <a:solidFill>
                <a:srgbClr val="262626"/>
              </a:solidFill>
              <a:effectLst/>
              <a:uLnTx/>
              <a:uFillTx/>
              <a:latin typeface="+mn-lt"/>
              <a:ea typeface="+mn-ea"/>
            </a:endParaRP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lang="en-US" sz="2000">
                <a:latin typeface="+mn-lt"/>
              </a:rPr>
              <a:t>    }</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    free(</a:t>
            </a:r>
            <a:r>
              <a:rPr kumimoji="0" lang="en-US" sz="2000" b="0" i="0" u="none" strike="noStrike" kern="1200" cap="none" spc="0" normalizeH="0" baseline="0" noProof="0" err="1">
                <a:ln>
                  <a:noFill/>
                </a:ln>
                <a:solidFill>
                  <a:srgbClr val="262626"/>
                </a:solidFill>
                <a:effectLst/>
                <a:uLnTx/>
                <a:uFillTx/>
                <a:latin typeface="+mn-lt"/>
                <a:ea typeface="+mn-ea"/>
              </a:rPr>
              <a:t>heap_buf</a:t>
            </a:r>
            <a:r>
              <a:rPr kumimoji="0" lang="en-US" sz="2000" b="0" i="0" u="none" strike="noStrike" kern="1200" cap="none" spc="0" normalizeH="0" baseline="0" noProof="0">
                <a:ln>
                  <a:noFill/>
                </a:ln>
                <a:solidFill>
                  <a:srgbClr val="262626"/>
                </a:solidFill>
                <a:effectLst/>
                <a:uLnTx/>
                <a:uFillTx/>
                <a:latin typeface="+mn-lt"/>
                <a:ea typeface="+mn-ea"/>
              </a:rPr>
              <a:t>);</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    return 0; </a:t>
            </a:r>
          </a:p>
          <a:p>
            <a:pPr marL="0" marR="0" lvl="0" indent="0" algn="l" defTabSz="609570" rtl="0" eaLnBrk="1" fontAlgn="auto" latinLnBrk="0" hangingPunct="1">
              <a:lnSpc>
                <a:spcPct val="100000"/>
              </a:lnSpc>
              <a:spcBef>
                <a:spcPts val="0"/>
              </a:spcBef>
              <a:spcAft>
                <a:spcPts val="0"/>
              </a:spcAft>
              <a:buClrTx/>
              <a:buSzTx/>
              <a:buFont typeface="Arial" charset="0"/>
              <a:buNone/>
              <a:tabLst/>
              <a:defRPr/>
            </a:pPr>
            <a:r>
              <a:rPr kumimoji="0" lang="en-US" sz="2000" b="0" i="0" u="none" strike="noStrike" kern="1200" cap="none" spc="0" normalizeH="0" baseline="0" noProof="0">
                <a:ln>
                  <a:noFill/>
                </a:ln>
                <a:solidFill>
                  <a:srgbClr val="262626"/>
                </a:solidFill>
                <a:effectLst/>
                <a:uLnTx/>
                <a:uFillTx/>
                <a:latin typeface="+mn-lt"/>
                <a:ea typeface="+mn-ea"/>
              </a:rPr>
              <a:t>} </a:t>
            </a:r>
          </a:p>
        </p:txBody>
      </p:sp>
      <p:sp>
        <p:nvSpPr>
          <p:cNvPr id="13" name="Rectangle 5">
            <a:extLst>
              <a:ext uri="{FF2B5EF4-FFF2-40B4-BE49-F238E27FC236}">
                <a16:creationId xmlns:a16="http://schemas.microsoft.com/office/drawing/2014/main" id="{9DCAD007-D763-4842-834B-A615460D8D38}"/>
              </a:ext>
            </a:extLst>
          </p:cNvPr>
          <p:cNvSpPr/>
          <p:nvPr/>
        </p:nvSpPr>
        <p:spPr>
          <a:xfrm>
            <a:off x="5029200" y="5400550"/>
            <a:ext cx="3276600" cy="923330"/>
          </a:xfrm>
          <a:prstGeom prst="rect">
            <a:avLst/>
          </a:prstGeom>
          <a:ln w="28575">
            <a:solidFill>
              <a:srgbClr val="0070C0"/>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0C0"/>
                </a:solidFill>
                <a:effectLst/>
                <a:uLnTx/>
                <a:uFillTx/>
                <a:latin typeface="+mn-lt"/>
              </a:rPr>
              <a:t>Q1: ITEM_NUM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0C0"/>
                </a:solidFill>
                <a:effectLst/>
                <a:uLnTx/>
                <a:uFillTx/>
                <a:latin typeface="+mn-lt"/>
              </a:rPr>
              <a:t>Q2: ITEM_SIZE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0C0"/>
                </a:solidFill>
                <a:effectLst/>
                <a:uLnTx/>
                <a:uFillTx/>
                <a:latin typeface="+mn-lt"/>
              </a:rPr>
              <a:t>Q3: malloc</a:t>
            </a:r>
          </a:p>
        </p:txBody>
      </p:sp>
    </p:spTree>
    <p:extLst>
      <p:ext uri="{BB962C8B-B14F-4D97-AF65-F5344CB8AC3E}">
        <p14:creationId xmlns:p14="http://schemas.microsoft.com/office/powerpoint/2010/main" val="267004514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ltLang="zh-CN"/>
              <a:t>Static vs. Dynamic Linking</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82</a:t>
            </a:fld>
            <a:endParaRPr lang="en-US" altLang="zh-CN" sz="1600"/>
          </a:p>
        </p:txBody>
      </p:sp>
      <p:sp>
        <p:nvSpPr>
          <p:cNvPr id="9" name="Content Placeholder 2">
            <a:extLst>
              <a:ext uri="{FF2B5EF4-FFF2-40B4-BE49-F238E27FC236}">
                <a16:creationId xmlns:a16="http://schemas.microsoft.com/office/drawing/2014/main" id="{17B2FD53-2CBE-4A36-9A5A-C93E2B43150F}"/>
              </a:ext>
            </a:extLst>
          </p:cNvPr>
          <p:cNvSpPr>
            <a:spLocks noGrp="1"/>
          </p:cNvSpPr>
          <p:nvPr>
            <p:ph idx="1"/>
          </p:nvPr>
        </p:nvSpPr>
        <p:spPr>
          <a:xfrm>
            <a:off x="472741" y="1188813"/>
            <a:ext cx="8026682" cy="5264614"/>
          </a:xfrm>
        </p:spPr>
        <p:txBody>
          <a:bodyPr/>
          <a:lstStyle/>
          <a:p>
            <a:r>
              <a:rPr lang="en-US" altLang="zh-CN" sz="2400" dirty="0"/>
              <a:t>Static linking</a:t>
            </a:r>
          </a:p>
          <a:p>
            <a:pPr lvl="1"/>
            <a:r>
              <a:rPr lang="en-US" altLang="zh-CN" sz="1800" dirty="0"/>
              <a:t>All potential library code is linked and then loaded together </a:t>
            </a:r>
            <a:r>
              <a:rPr lang="en-US" altLang="zh-CN" sz="1800" b="1" i="1" dirty="0"/>
              <a:t>before execution</a:t>
            </a:r>
            <a:r>
              <a:rPr lang="en-US" altLang="zh-CN" sz="1800" dirty="0"/>
              <a:t>. </a:t>
            </a:r>
          </a:p>
          <a:p>
            <a:pPr lvl="1"/>
            <a:r>
              <a:rPr lang="en-US" altLang="zh-CN" sz="1800" dirty="0"/>
              <a:t>Such libraries can be relatively large, so linking a popular library into multiple programs wastes memory. Moreover, the libraries are bound when linked—even when they are updated later to fix bugs—forcing the statically-linked code to use the old, buggy version.</a:t>
            </a:r>
          </a:p>
          <a:p>
            <a:r>
              <a:rPr lang="en-US" altLang="zh-CN" sz="2400" dirty="0"/>
              <a:t>Dynamic linking</a:t>
            </a:r>
          </a:p>
          <a:p>
            <a:pPr lvl="1"/>
            <a:r>
              <a:rPr lang="en-US" altLang="zh-CN" sz="1800" dirty="0"/>
              <a:t>The desired external function is </a:t>
            </a:r>
            <a:r>
              <a:rPr lang="en-US" altLang="zh-CN" sz="1800" b="1" i="1" dirty="0"/>
              <a:t>loaded and linked to the program only after it is first called</a:t>
            </a:r>
            <a:r>
              <a:rPr lang="en-US" altLang="zh-CN" sz="1800" dirty="0"/>
              <a:t>; if it’s never called, it’s never loaded and linked. Every call after the first one uses a fast link, so the dynamic overhead is only paid once. </a:t>
            </a:r>
          </a:p>
          <a:p>
            <a:pPr lvl="1"/>
            <a:r>
              <a:rPr lang="en-US" altLang="zh-CN" sz="1800" dirty="0"/>
              <a:t>Each time a program starts it links in the current version of the library functions it needs, which is how it can get the newest version. Furthermore, if multiple programs use the same dynamically linked library, the code in the library need appear only once in memory.</a:t>
            </a:r>
          </a:p>
          <a:p>
            <a:pPr lvl="1"/>
            <a:r>
              <a:rPr lang="en-US" altLang="zh-CN" sz="1800" dirty="0"/>
              <a:t>Instead of jumping to the real function, it jumps to a short (three-instruction) </a:t>
            </a:r>
            <a:r>
              <a:rPr lang="en-US" altLang="zh-CN" sz="1800" b="1" i="1" dirty="0"/>
              <a:t>stub function</a:t>
            </a:r>
            <a:r>
              <a:rPr lang="en-US" altLang="zh-CN" sz="1800" dirty="0"/>
              <a:t>. </a:t>
            </a:r>
          </a:p>
        </p:txBody>
      </p:sp>
    </p:spTree>
    <p:extLst>
      <p:ext uri="{BB962C8B-B14F-4D97-AF65-F5344CB8AC3E}">
        <p14:creationId xmlns:p14="http://schemas.microsoft.com/office/powerpoint/2010/main" val="20188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ltLang="zh-CN"/>
              <a:t>Static vs. Dynamic Linking</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83</a:t>
            </a:fld>
            <a:endParaRPr lang="en-US" altLang="zh-CN" sz="1600"/>
          </a:p>
        </p:txBody>
      </p:sp>
      <p:pic>
        <p:nvPicPr>
          <p:cNvPr id="1026" name="Picture 2">
            <a:extLst>
              <a:ext uri="{FF2B5EF4-FFF2-40B4-BE49-F238E27FC236}">
                <a16:creationId xmlns:a16="http://schemas.microsoft.com/office/drawing/2014/main" id="{810B76D4-C70A-4D23-B090-EC66EF727E4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6103" y="1294692"/>
            <a:ext cx="6871793" cy="546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86709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ltLang="zh-CN"/>
              <a:t>Static Libraries</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84</a:t>
            </a:fld>
            <a:endParaRPr lang="en-US" altLang="zh-CN" sz="1600"/>
          </a:p>
        </p:txBody>
      </p:sp>
      <p:sp>
        <p:nvSpPr>
          <p:cNvPr id="9" name="Content Placeholder 2">
            <a:extLst>
              <a:ext uri="{FF2B5EF4-FFF2-40B4-BE49-F238E27FC236}">
                <a16:creationId xmlns:a16="http://schemas.microsoft.com/office/drawing/2014/main" id="{17B2FD53-2CBE-4A36-9A5A-C93E2B43150F}"/>
              </a:ext>
            </a:extLst>
          </p:cNvPr>
          <p:cNvSpPr>
            <a:spLocks noGrp="1"/>
          </p:cNvSpPr>
          <p:nvPr>
            <p:ph idx="1"/>
          </p:nvPr>
        </p:nvSpPr>
        <p:spPr>
          <a:xfrm>
            <a:off x="472741" y="1188813"/>
            <a:ext cx="8026682" cy="5264614"/>
          </a:xfrm>
        </p:spPr>
        <p:txBody>
          <a:bodyPr/>
          <a:lstStyle/>
          <a:p>
            <a:r>
              <a:rPr lang="en-US" altLang="zh-CN" sz="2400" dirty="0"/>
              <a:t>Static Library: Collection of object files </a:t>
            </a:r>
            <a:br>
              <a:rPr lang="en-US" altLang="zh-CN" sz="2400" dirty="0"/>
            </a:br>
            <a:r>
              <a:rPr lang="en-US" altLang="zh-CN" sz="2400" dirty="0"/>
              <a:t>(think: like a zip archive)</a:t>
            </a:r>
          </a:p>
          <a:p>
            <a:endParaRPr lang="en-US" altLang="zh-CN" sz="2400" dirty="0"/>
          </a:p>
          <a:p>
            <a:r>
              <a:rPr lang="en-US" altLang="zh-CN" sz="2400" dirty="0"/>
              <a:t>Q: Every program contains the entire library?</a:t>
            </a:r>
          </a:p>
          <a:p>
            <a:r>
              <a:rPr lang="en-US" altLang="zh-CN" sz="2400" dirty="0"/>
              <a:t>A: No, the linker picks only object files needed to resolve undefined references at link time</a:t>
            </a:r>
          </a:p>
          <a:p>
            <a:endParaRPr lang="en-US" altLang="zh-CN" sz="2400" dirty="0"/>
          </a:p>
          <a:p>
            <a:r>
              <a:rPr lang="en-US" altLang="zh-CN" sz="2400" dirty="0"/>
              <a:t>E.g., </a:t>
            </a:r>
            <a:r>
              <a:rPr lang="en-US" altLang="zh-CN" sz="2400" dirty="0" err="1"/>
              <a:t>libc.a</a:t>
            </a:r>
            <a:r>
              <a:rPr lang="en-US" altLang="zh-CN" sz="2400" dirty="0"/>
              <a:t> contains many objects:</a:t>
            </a:r>
          </a:p>
          <a:p>
            <a:pPr lvl="1"/>
            <a:r>
              <a:rPr lang="en-US" altLang="zh-CN" sz="2000" dirty="0" err="1"/>
              <a:t>printf.o</a:t>
            </a:r>
            <a:r>
              <a:rPr lang="en-US" altLang="zh-CN" sz="2000" dirty="0"/>
              <a:t>, </a:t>
            </a:r>
            <a:r>
              <a:rPr lang="en-US" altLang="zh-CN" sz="2000" dirty="0" err="1"/>
              <a:t>fprintf.o</a:t>
            </a:r>
            <a:r>
              <a:rPr lang="en-US" altLang="zh-CN" sz="2000" dirty="0"/>
              <a:t>, </a:t>
            </a:r>
            <a:r>
              <a:rPr lang="en-US" altLang="zh-CN" sz="2000" dirty="0" err="1"/>
              <a:t>vprintf.o</a:t>
            </a:r>
            <a:r>
              <a:rPr lang="en-US" altLang="zh-CN" sz="2000" dirty="0"/>
              <a:t>, </a:t>
            </a:r>
            <a:r>
              <a:rPr lang="en-US" altLang="zh-CN" sz="2000" dirty="0" err="1"/>
              <a:t>sprintf.o</a:t>
            </a:r>
            <a:r>
              <a:rPr lang="en-US" altLang="zh-CN" sz="2000" dirty="0"/>
              <a:t>, </a:t>
            </a:r>
            <a:r>
              <a:rPr lang="en-US" altLang="zh-CN" sz="2000" dirty="0" err="1"/>
              <a:t>snprintf.o</a:t>
            </a:r>
            <a:r>
              <a:rPr lang="en-US" altLang="zh-CN" sz="2000" dirty="0"/>
              <a:t>, …</a:t>
            </a:r>
          </a:p>
          <a:p>
            <a:pPr lvl="1"/>
            <a:r>
              <a:rPr lang="en-US" altLang="zh-CN" sz="2000" dirty="0" err="1"/>
              <a:t>read.o</a:t>
            </a:r>
            <a:r>
              <a:rPr lang="en-US" altLang="zh-CN" sz="2000" dirty="0"/>
              <a:t>, </a:t>
            </a:r>
            <a:r>
              <a:rPr lang="en-US" altLang="zh-CN" sz="2000" dirty="0" err="1"/>
              <a:t>write.o</a:t>
            </a:r>
            <a:r>
              <a:rPr lang="en-US" altLang="zh-CN" sz="2000" dirty="0"/>
              <a:t>, </a:t>
            </a:r>
            <a:r>
              <a:rPr lang="en-US" altLang="zh-CN" sz="2000" dirty="0" err="1"/>
              <a:t>open.o</a:t>
            </a:r>
            <a:r>
              <a:rPr lang="en-US" altLang="zh-CN" sz="2000" dirty="0"/>
              <a:t>, </a:t>
            </a:r>
            <a:r>
              <a:rPr lang="en-US" altLang="zh-CN" sz="2000" dirty="0" err="1"/>
              <a:t>close.o</a:t>
            </a:r>
            <a:r>
              <a:rPr lang="en-US" altLang="zh-CN" sz="2000" dirty="0"/>
              <a:t>, </a:t>
            </a:r>
            <a:r>
              <a:rPr lang="en-US" altLang="zh-CN" sz="2000" dirty="0" err="1"/>
              <a:t>mkdir.o</a:t>
            </a:r>
            <a:r>
              <a:rPr lang="en-US" altLang="zh-CN" sz="2000" dirty="0"/>
              <a:t>, </a:t>
            </a:r>
            <a:r>
              <a:rPr lang="en-US" altLang="zh-CN" sz="2000" dirty="0" err="1"/>
              <a:t>readdir.o</a:t>
            </a:r>
            <a:r>
              <a:rPr lang="en-US" altLang="zh-CN" sz="2000" dirty="0"/>
              <a:t>, …</a:t>
            </a:r>
          </a:p>
          <a:p>
            <a:pPr lvl="1"/>
            <a:r>
              <a:rPr lang="en-US" altLang="zh-CN" sz="2000" dirty="0" err="1"/>
              <a:t>rand.o</a:t>
            </a:r>
            <a:r>
              <a:rPr lang="en-US" altLang="zh-CN" sz="2000" dirty="0"/>
              <a:t>, </a:t>
            </a:r>
            <a:r>
              <a:rPr lang="en-US" altLang="zh-CN" sz="2000" dirty="0" err="1"/>
              <a:t>exit.o</a:t>
            </a:r>
            <a:r>
              <a:rPr lang="en-US" altLang="zh-CN" sz="2000" dirty="0"/>
              <a:t>, </a:t>
            </a:r>
            <a:r>
              <a:rPr lang="en-US" altLang="zh-CN" sz="2000" dirty="0" err="1"/>
              <a:t>sleep.o</a:t>
            </a:r>
            <a:r>
              <a:rPr lang="en-US" altLang="zh-CN" sz="2000" dirty="0"/>
              <a:t>, </a:t>
            </a:r>
            <a:r>
              <a:rPr lang="en-US" altLang="zh-CN" sz="2000" dirty="0" err="1"/>
              <a:t>time.o</a:t>
            </a:r>
            <a:r>
              <a:rPr lang="en-US" altLang="zh-CN" sz="2000" dirty="0"/>
              <a:t>, ….</a:t>
            </a:r>
          </a:p>
        </p:txBody>
      </p:sp>
    </p:spTree>
    <p:extLst>
      <p:ext uri="{BB962C8B-B14F-4D97-AF65-F5344CB8AC3E}">
        <p14:creationId xmlns:p14="http://schemas.microsoft.com/office/powerpoint/2010/main" val="138602410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ltLang="zh-CN" dirty="0"/>
              <a:t>Shared Libraries</a:t>
            </a:r>
            <a:endParaRPr lang="en-US" dirty="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85</a:t>
            </a:fld>
            <a:endParaRPr lang="en-US" altLang="zh-CN" sz="1600"/>
          </a:p>
        </p:txBody>
      </p:sp>
      <p:sp>
        <p:nvSpPr>
          <p:cNvPr id="9" name="Content Placeholder 2">
            <a:extLst>
              <a:ext uri="{FF2B5EF4-FFF2-40B4-BE49-F238E27FC236}">
                <a16:creationId xmlns:a16="http://schemas.microsoft.com/office/drawing/2014/main" id="{17B2FD53-2CBE-4A36-9A5A-C93E2B43150F}"/>
              </a:ext>
            </a:extLst>
          </p:cNvPr>
          <p:cNvSpPr>
            <a:spLocks noGrp="1"/>
          </p:cNvSpPr>
          <p:nvPr>
            <p:ph idx="1"/>
          </p:nvPr>
        </p:nvSpPr>
        <p:spPr>
          <a:xfrm>
            <a:off x="472741" y="1188813"/>
            <a:ext cx="8026682" cy="5264614"/>
          </a:xfrm>
        </p:spPr>
        <p:txBody>
          <a:bodyPr/>
          <a:lstStyle/>
          <a:p>
            <a:r>
              <a:rPr lang="en-US" altLang="zh-CN" sz="2800" dirty="0"/>
              <a:t>Q: Every program contains parts of same library?</a:t>
            </a:r>
          </a:p>
          <a:p>
            <a:r>
              <a:rPr lang="en-US" altLang="zh-CN" sz="2800" dirty="0"/>
              <a:t>A: No, they can use shared libraries</a:t>
            </a:r>
          </a:p>
          <a:p>
            <a:pPr lvl="1"/>
            <a:r>
              <a:rPr lang="en-US" altLang="zh-CN" sz="2400" dirty="0"/>
              <a:t>Executables all point to single shared library on disk</a:t>
            </a:r>
          </a:p>
          <a:p>
            <a:pPr lvl="1"/>
            <a:r>
              <a:rPr lang="en-US" altLang="zh-CN" sz="2400" b="1" dirty="0"/>
              <a:t>Final linking (and relocations) done by the loader</a:t>
            </a:r>
          </a:p>
          <a:p>
            <a:endParaRPr lang="en-US" altLang="zh-CN" sz="2800" dirty="0"/>
          </a:p>
          <a:p>
            <a:r>
              <a:rPr lang="en-US" altLang="zh-CN" sz="2800" dirty="0"/>
              <a:t>Optimizations:</a:t>
            </a:r>
          </a:p>
          <a:p>
            <a:pPr lvl="1"/>
            <a:r>
              <a:rPr lang="en-US" altLang="zh-CN" sz="2400" dirty="0"/>
              <a:t>Library compiled at fixed non-zero address </a:t>
            </a:r>
          </a:p>
          <a:p>
            <a:pPr lvl="1"/>
            <a:r>
              <a:rPr lang="en-US" altLang="zh-CN" sz="2400" dirty="0"/>
              <a:t>Jump table in each program instead of relocations</a:t>
            </a:r>
          </a:p>
          <a:p>
            <a:pPr lvl="1"/>
            <a:r>
              <a:rPr lang="en-US" altLang="zh-CN" sz="2400" dirty="0"/>
              <a:t>Can even patch jumps </a:t>
            </a:r>
            <a:r>
              <a:rPr lang="en-US" altLang="zh-CN" sz="2400" i="1" dirty="0"/>
              <a:t>on-the-fly</a:t>
            </a:r>
          </a:p>
        </p:txBody>
      </p:sp>
    </p:spTree>
    <p:extLst>
      <p:ext uri="{BB962C8B-B14F-4D97-AF65-F5344CB8AC3E}">
        <p14:creationId xmlns:p14="http://schemas.microsoft.com/office/powerpoint/2010/main" val="67367270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18B98352-E875-4CDE-B878-AA0F1A6F7EE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0434" y="2233515"/>
            <a:ext cx="6021429" cy="4293730"/>
          </a:xfrm>
          <a:prstGeom prst="rect">
            <a:avLst/>
          </a:prstGeom>
        </p:spPr>
      </p:pic>
      <p:sp>
        <p:nvSpPr>
          <p:cNvPr id="2" name="Title 1"/>
          <p:cNvSpPr>
            <a:spLocks noGrp="1"/>
          </p:cNvSpPr>
          <p:nvPr>
            <p:ph type="title"/>
          </p:nvPr>
        </p:nvSpPr>
        <p:spPr>
          <a:xfrm>
            <a:off x="472740" y="94232"/>
            <a:ext cx="8256819" cy="1020763"/>
          </a:xfrm>
        </p:spPr>
        <p:txBody>
          <a:bodyPr/>
          <a:lstStyle/>
          <a:p>
            <a:r>
              <a:rPr lang="en-US" altLang="zh-CN"/>
              <a:t>Loader: Run a Program</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000"/>
              <a:t>Steps of translation from C source code to a running program. These are the logical steps, although some steps are combined to accelerate translation. </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86</a:t>
            </a:fld>
            <a:endParaRPr lang="en-US" altLang="zh-CN" sz="1600"/>
          </a:p>
        </p:txBody>
      </p:sp>
      <p:sp>
        <p:nvSpPr>
          <p:cNvPr id="7" name="矩形 6">
            <a:extLst>
              <a:ext uri="{FF2B5EF4-FFF2-40B4-BE49-F238E27FC236}">
                <a16:creationId xmlns:a16="http://schemas.microsoft.com/office/drawing/2014/main" id="{101FBE16-8D80-42CB-BDBC-2B161C8E82D7}"/>
              </a:ext>
            </a:extLst>
          </p:cNvPr>
          <p:cNvSpPr/>
          <p:nvPr/>
        </p:nvSpPr>
        <p:spPr bwMode="auto">
          <a:xfrm>
            <a:off x="1903751" y="6041031"/>
            <a:ext cx="5448924" cy="519584"/>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153745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Loader</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400"/>
              <a:t>A program like the one in </a:t>
            </a:r>
            <a:r>
              <a:rPr lang="en-US" altLang="zh-CN" sz="2400" err="1"/>
              <a:t>a.out</a:t>
            </a:r>
            <a:r>
              <a:rPr lang="en-US" altLang="zh-CN" sz="2400"/>
              <a:t> is an executable file kept in the computer’s storage. When one is to be run, the loader’s job is to load it into memory and jump to the starting address. </a:t>
            </a:r>
          </a:p>
          <a:p>
            <a:pPr lvl="1"/>
            <a:r>
              <a:rPr lang="en-US" altLang="zh-CN" sz="1800"/>
              <a:t>Initializes registers, stack, arguments to first function</a:t>
            </a:r>
          </a:p>
          <a:p>
            <a:pPr lvl="1"/>
            <a:r>
              <a:rPr lang="en-US" altLang="zh-CN" sz="1800"/>
              <a:t>Jumps to entry-point</a:t>
            </a:r>
          </a:p>
          <a:p>
            <a:endParaRPr lang="en-US" altLang="zh-CN" sz="2400"/>
          </a:p>
          <a:p>
            <a:r>
              <a:rPr lang="en-US" altLang="zh-CN" sz="2400"/>
              <a:t>The “loader” today is the operating system; stated alternatively, loading </a:t>
            </a:r>
            <a:r>
              <a:rPr lang="en-US" altLang="zh-CN" sz="2400" err="1"/>
              <a:t>a.out</a:t>
            </a:r>
            <a:r>
              <a:rPr lang="en-US" altLang="zh-CN" sz="2400"/>
              <a:t> is one of many tasks of an operating system. </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87</a:t>
            </a:fld>
            <a:endParaRPr lang="en-US" altLang="zh-CN" sz="1600"/>
          </a:p>
        </p:txBody>
      </p:sp>
    </p:spTree>
    <p:extLst>
      <p:ext uri="{BB962C8B-B14F-4D97-AF65-F5344CB8AC3E}">
        <p14:creationId xmlns:p14="http://schemas.microsoft.com/office/powerpoint/2010/main" val="265572995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t>How to Run a Program?</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88</a:t>
            </a:fld>
            <a:endParaRPr lang="en-US" altLang="zh-CN" sz="1600"/>
          </a:p>
        </p:txBody>
      </p:sp>
      <p:pic>
        <p:nvPicPr>
          <p:cNvPr id="3" name="图片 2">
            <a:extLst>
              <a:ext uri="{FF2B5EF4-FFF2-40B4-BE49-F238E27FC236}">
                <a16:creationId xmlns:a16="http://schemas.microsoft.com/office/drawing/2014/main" id="{D1F2A831-E1A7-4E2A-B5F1-2C8F8F881603}"/>
              </a:ext>
            </a:extLst>
          </p:cNvPr>
          <p:cNvPicPr>
            <a:picLocks noChangeAspect="1"/>
          </p:cNvPicPr>
          <p:nvPr/>
        </p:nvPicPr>
        <p:blipFill>
          <a:blip r:embed="rId3"/>
          <a:stretch>
            <a:fillRect/>
          </a:stretch>
        </p:blipFill>
        <p:spPr>
          <a:xfrm>
            <a:off x="42530" y="1552803"/>
            <a:ext cx="9144000" cy="4390348"/>
          </a:xfrm>
          <a:prstGeom prst="rect">
            <a:avLst/>
          </a:prstGeom>
        </p:spPr>
      </p:pic>
      <p:sp>
        <p:nvSpPr>
          <p:cNvPr id="234" name="Content Placeholder 2">
            <a:extLst>
              <a:ext uri="{FF2B5EF4-FFF2-40B4-BE49-F238E27FC236}">
                <a16:creationId xmlns:a16="http://schemas.microsoft.com/office/drawing/2014/main" id="{2B7C3BE5-AC1B-4AFD-BF3B-181A59B622C2}"/>
              </a:ext>
            </a:extLst>
          </p:cNvPr>
          <p:cNvSpPr>
            <a:spLocks noGrp="1"/>
          </p:cNvSpPr>
          <p:nvPr>
            <p:ph idx="1"/>
          </p:nvPr>
        </p:nvSpPr>
        <p:spPr>
          <a:xfrm>
            <a:off x="472741" y="4258339"/>
            <a:ext cx="6348045" cy="2195087"/>
          </a:xfrm>
        </p:spPr>
        <p:txBody>
          <a:bodyPr/>
          <a:lstStyle/>
          <a:p>
            <a:r>
              <a:rPr lang="en-US" altLang="zh-CN" sz="2000" dirty="0"/>
              <a:t>Create OS “PCB”, address space, stack and heap</a:t>
            </a:r>
          </a:p>
          <a:p>
            <a:r>
              <a:rPr lang="en-US" altLang="zh-CN" sz="2000" dirty="0"/>
              <a:t>Load instruction and data segments of executable file into memory</a:t>
            </a:r>
          </a:p>
          <a:p>
            <a:r>
              <a:rPr lang="en-US" altLang="zh-CN" sz="2000" dirty="0"/>
              <a:t>“Transfer control to program”</a:t>
            </a:r>
          </a:p>
          <a:p>
            <a:r>
              <a:rPr lang="en-US" altLang="zh-CN" sz="2000" dirty="0"/>
              <a:t>Provide services to program</a:t>
            </a:r>
          </a:p>
          <a:p>
            <a:r>
              <a:rPr lang="en-US" altLang="zh-CN" sz="2000" dirty="0"/>
              <a:t>While protecting OS and program</a:t>
            </a:r>
          </a:p>
        </p:txBody>
      </p:sp>
    </p:spTree>
    <p:extLst>
      <p:ext uri="{BB962C8B-B14F-4D97-AF65-F5344CB8AC3E}">
        <p14:creationId xmlns:p14="http://schemas.microsoft.com/office/powerpoint/2010/main" val="152044658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371457" cy="1020763"/>
          </a:xfrm>
        </p:spPr>
        <p:txBody>
          <a:bodyPr/>
          <a:lstStyle/>
          <a:p>
            <a:r>
              <a:rPr lang="en-US"/>
              <a:t>How to Run a Program?</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89</a:t>
            </a:fld>
            <a:endParaRPr lang="en-US" altLang="zh-CN" sz="1600"/>
          </a:p>
        </p:txBody>
      </p:sp>
      <p:pic>
        <p:nvPicPr>
          <p:cNvPr id="3" name="图片 2">
            <a:extLst>
              <a:ext uri="{FF2B5EF4-FFF2-40B4-BE49-F238E27FC236}">
                <a16:creationId xmlns:a16="http://schemas.microsoft.com/office/drawing/2014/main" id="{D1F2A831-E1A7-4E2A-B5F1-2C8F8F881603}"/>
              </a:ext>
            </a:extLst>
          </p:cNvPr>
          <p:cNvPicPr>
            <a:picLocks noChangeAspect="1"/>
          </p:cNvPicPr>
          <p:nvPr/>
        </p:nvPicPr>
        <p:blipFill>
          <a:blip r:embed="rId3">
            <a:alphaModFix amt="20000"/>
          </a:blip>
          <a:stretch>
            <a:fillRect/>
          </a:stretch>
        </p:blipFill>
        <p:spPr>
          <a:xfrm>
            <a:off x="42530" y="1552803"/>
            <a:ext cx="9144000" cy="4390348"/>
          </a:xfrm>
          <a:prstGeom prst="rect">
            <a:avLst/>
          </a:prstGeom>
        </p:spPr>
      </p:pic>
      <p:sp>
        <p:nvSpPr>
          <p:cNvPr id="234" name="Content Placeholder 2">
            <a:extLst>
              <a:ext uri="{FF2B5EF4-FFF2-40B4-BE49-F238E27FC236}">
                <a16:creationId xmlns:a16="http://schemas.microsoft.com/office/drawing/2014/main" id="{2B7C3BE5-AC1B-4AFD-BF3B-181A59B622C2}"/>
              </a:ext>
            </a:extLst>
          </p:cNvPr>
          <p:cNvSpPr>
            <a:spLocks noGrp="1"/>
          </p:cNvSpPr>
          <p:nvPr>
            <p:ph idx="1"/>
          </p:nvPr>
        </p:nvSpPr>
        <p:spPr>
          <a:xfrm>
            <a:off x="472741" y="4258339"/>
            <a:ext cx="6348045" cy="2195087"/>
          </a:xfrm>
          <a:noFill/>
        </p:spPr>
        <p:txBody>
          <a:bodyPr/>
          <a:lstStyle/>
          <a:p>
            <a:pPr>
              <a:buClr>
                <a:schemeClr val="bg1">
                  <a:lumMod val="85000"/>
                </a:schemeClr>
              </a:buClr>
            </a:pPr>
            <a:r>
              <a:rPr lang="en-US" altLang="zh-CN" sz="2000">
                <a:solidFill>
                  <a:schemeClr val="tx1">
                    <a:alpha val="20000"/>
                  </a:schemeClr>
                </a:solidFill>
              </a:rPr>
              <a:t>Create OS “PCB”, address space, stack and heap</a:t>
            </a:r>
          </a:p>
          <a:p>
            <a:pPr>
              <a:buClr>
                <a:schemeClr val="bg1">
                  <a:lumMod val="85000"/>
                </a:schemeClr>
              </a:buClr>
            </a:pPr>
            <a:r>
              <a:rPr lang="en-US" altLang="zh-CN" sz="2000">
                <a:solidFill>
                  <a:schemeClr val="tx1">
                    <a:alpha val="20000"/>
                  </a:schemeClr>
                </a:solidFill>
              </a:rPr>
              <a:t>Load instruction and data segments of executable file into memory</a:t>
            </a:r>
          </a:p>
          <a:p>
            <a:pPr>
              <a:buClr>
                <a:schemeClr val="bg1">
                  <a:lumMod val="85000"/>
                </a:schemeClr>
              </a:buClr>
            </a:pPr>
            <a:r>
              <a:rPr lang="en-US" altLang="zh-CN" sz="2000">
                <a:solidFill>
                  <a:schemeClr val="tx1">
                    <a:alpha val="20000"/>
                  </a:schemeClr>
                </a:solidFill>
              </a:rPr>
              <a:t>“Transfer control to program”</a:t>
            </a:r>
          </a:p>
          <a:p>
            <a:pPr>
              <a:buClr>
                <a:schemeClr val="bg1">
                  <a:lumMod val="85000"/>
                </a:schemeClr>
              </a:buClr>
            </a:pPr>
            <a:r>
              <a:rPr lang="en-US" altLang="zh-CN" sz="2000">
                <a:solidFill>
                  <a:schemeClr val="tx1">
                    <a:alpha val="20000"/>
                  </a:schemeClr>
                </a:solidFill>
              </a:rPr>
              <a:t>Provide services to program</a:t>
            </a:r>
          </a:p>
          <a:p>
            <a:pPr>
              <a:buClr>
                <a:schemeClr val="bg1">
                  <a:lumMod val="85000"/>
                </a:schemeClr>
              </a:buClr>
            </a:pPr>
            <a:r>
              <a:rPr lang="en-US" altLang="zh-CN" sz="2000">
                <a:solidFill>
                  <a:schemeClr val="tx1">
                    <a:alpha val="20000"/>
                  </a:schemeClr>
                </a:solidFill>
              </a:rPr>
              <a:t>While protecting OS and program</a:t>
            </a:r>
          </a:p>
        </p:txBody>
      </p:sp>
      <p:pic>
        <p:nvPicPr>
          <p:cNvPr id="5" name="图片 4">
            <a:extLst>
              <a:ext uri="{FF2B5EF4-FFF2-40B4-BE49-F238E27FC236}">
                <a16:creationId xmlns:a16="http://schemas.microsoft.com/office/drawing/2014/main" id="{E7F1691A-97A4-4D8A-B625-22D558D34CCD}"/>
              </a:ext>
            </a:extLst>
          </p:cNvPr>
          <p:cNvPicPr>
            <a:picLocks noChangeAspect="1"/>
          </p:cNvPicPr>
          <p:nvPr/>
        </p:nvPicPr>
        <p:blipFill>
          <a:blip r:embed="rId4"/>
          <a:stretch>
            <a:fillRect/>
          </a:stretch>
        </p:blipFill>
        <p:spPr>
          <a:xfrm>
            <a:off x="3732028" y="1542171"/>
            <a:ext cx="5449186" cy="4400980"/>
          </a:xfrm>
          <a:prstGeom prst="rect">
            <a:avLst/>
          </a:prstGeom>
        </p:spPr>
      </p:pic>
    </p:spTree>
    <p:extLst>
      <p:ext uri="{BB962C8B-B14F-4D97-AF65-F5344CB8AC3E}">
        <p14:creationId xmlns:p14="http://schemas.microsoft.com/office/powerpoint/2010/main" val="303984111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1" y="94232"/>
            <a:ext cx="7772400" cy="1020763"/>
          </a:xfrm>
        </p:spPr>
        <p:txBody>
          <a:bodyPr/>
          <a:lstStyle/>
          <a:p>
            <a:r>
              <a:rPr lang="en-US" altLang="zh-CN"/>
              <a:t>Basic RISC-V ISA</a:t>
            </a:r>
            <a:endParaRPr lang="en-US"/>
          </a:p>
        </p:txBody>
      </p:sp>
      <p:sp>
        <p:nvSpPr>
          <p:cNvPr id="3" name="Content Placeholder 2"/>
          <p:cNvSpPr>
            <a:spLocks noGrp="1"/>
          </p:cNvSpPr>
          <p:nvPr>
            <p:ph idx="1"/>
          </p:nvPr>
        </p:nvSpPr>
        <p:spPr>
          <a:xfrm>
            <a:off x="472741" y="1188814"/>
            <a:ext cx="3953485" cy="5433928"/>
          </a:xfrm>
        </p:spPr>
        <p:txBody>
          <a:bodyPr/>
          <a:lstStyle/>
          <a:p>
            <a:r>
              <a:rPr lang="en-US" altLang="zh-CN" sz="2400"/>
              <a:t>Both 32-bit and 64-bit address space variants</a:t>
            </a:r>
          </a:p>
          <a:p>
            <a:pPr lvl="1"/>
            <a:r>
              <a:rPr lang="en-US" altLang="zh-CN" sz="2000"/>
              <a:t>RV32 and RV64</a:t>
            </a:r>
          </a:p>
          <a:p>
            <a:endParaRPr lang="en-US" altLang="zh-CN" sz="2000"/>
          </a:p>
          <a:p>
            <a:r>
              <a:rPr lang="en-US" altLang="zh-CN" sz="2000"/>
              <a:t>Easy to subset/extend for education/research</a:t>
            </a:r>
          </a:p>
          <a:p>
            <a:pPr lvl="1"/>
            <a:r>
              <a:rPr lang="en-US" altLang="zh-CN" sz="2000"/>
              <a:t>RV32IM, RV32IMA, RV32IMAFD, RV32G</a:t>
            </a:r>
            <a:endParaRPr lang="en-US" altLang="zh-CN" sz="1800"/>
          </a:p>
          <a:p>
            <a:endParaRPr lang="en-US" altLang="zh-CN" sz="2000"/>
          </a:p>
          <a:p>
            <a:r>
              <a:rPr lang="en-US" altLang="zh-CN" sz="2000"/>
              <a:t>SPEC on the website</a:t>
            </a:r>
          </a:p>
          <a:p>
            <a:pPr lvl="1"/>
            <a:r>
              <a:rPr lang="en-US" altLang="zh-CN" sz="2000"/>
              <a:t>www.riscv.org</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9</a:t>
            </a:fld>
            <a:endParaRPr lang="en-US" altLang="zh-CN" sz="1600"/>
          </a:p>
        </p:txBody>
      </p:sp>
      <p:pic>
        <p:nvPicPr>
          <p:cNvPr id="6" name="图片 5" descr="表格&#10;&#10;描述已自动生成">
            <a:extLst>
              <a:ext uri="{FF2B5EF4-FFF2-40B4-BE49-F238E27FC236}">
                <a16:creationId xmlns:a16="http://schemas.microsoft.com/office/drawing/2014/main" id="{71966E9A-70F7-482D-B5B6-F343EC0201F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96622" y="1188814"/>
            <a:ext cx="4674637" cy="4934968"/>
          </a:xfrm>
          <a:prstGeom prst="rect">
            <a:avLst/>
          </a:prstGeom>
        </p:spPr>
      </p:pic>
    </p:spTree>
    <p:extLst>
      <p:ext uri="{BB962C8B-B14F-4D97-AF65-F5344CB8AC3E}">
        <p14:creationId xmlns:p14="http://schemas.microsoft.com/office/powerpoint/2010/main" val="214731299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Memory Layout</a:t>
            </a:r>
            <a:endParaRPr lang="en-US"/>
          </a:p>
        </p:txBody>
      </p:sp>
      <p:sp>
        <p:nvSpPr>
          <p:cNvPr id="3" name="Content Placeholder 2"/>
          <p:cNvSpPr>
            <a:spLocks noGrp="1"/>
          </p:cNvSpPr>
          <p:nvPr>
            <p:ph idx="1"/>
          </p:nvPr>
        </p:nvSpPr>
        <p:spPr>
          <a:xfrm>
            <a:off x="472741" y="1188813"/>
            <a:ext cx="4286636" cy="5264614"/>
          </a:xfrm>
        </p:spPr>
        <p:txBody>
          <a:bodyPr/>
          <a:lstStyle/>
          <a:p>
            <a:r>
              <a:rPr lang="en-US" altLang="zh-CN" sz="1800"/>
              <a:t>RV32I allocation of memory to program and data. The high addresses are the top of the figure, and the low addresses are the bottom. </a:t>
            </a:r>
          </a:p>
          <a:p>
            <a:r>
              <a:rPr lang="en-US" altLang="zh-CN" sz="1800"/>
              <a:t>In this RISC-V software convention, the stack pointer (</a:t>
            </a:r>
            <a:r>
              <a:rPr lang="en-US" altLang="zh-CN" sz="1800" err="1"/>
              <a:t>sp</a:t>
            </a:r>
            <a:r>
              <a:rPr lang="en-US" altLang="zh-CN" sz="1800"/>
              <a:t>) starts at 0xbffffff0 and grows down toward the Static data. </a:t>
            </a:r>
          </a:p>
          <a:p>
            <a:r>
              <a:rPr lang="en-US" altLang="zh-CN" sz="1800"/>
              <a:t>The text (program code) starts at 0x00010000 and includes the statically-linked libraries. </a:t>
            </a:r>
          </a:p>
          <a:p>
            <a:r>
              <a:rPr lang="en-US" altLang="zh-CN" sz="1800"/>
              <a:t>The Static data starts immediately above the text region; in this example, we assume that address is 0x10000000. </a:t>
            </a:r>
          </a:p>
          <a:p>
            <a:r>
              <a:rPr lang="en-US" altLang="zh-CN" sz="1800"/>
              <a:t>Dynamic data, allocated in C by malloc(), is just above the Static data. Called the heap, it grows upward toward the stack. It includes the dynamically-linked libraries.</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90</a:t>
            </a:fld>
            <a:endParaRPr lang="en-US" altLang="zh-CN" sz="1600"/>
          </a:p>
        </p:txBody>
      </p:sp>
      <p:pic>
        <p:nvPicPr>
          <p:cNvPr id="7" name="图片 6" descr="图示&#10;&#10;描述已自动生成">
            <a:extLst>
              <a:ext uri="{FF2B5EF4-FFF2-40B4-BE49-F238E27FC236}">
                <a16:creationId xmlns:a16="http://schemas.microsoft.com/office/drawing/2014/main" id="{B7CDBFEE-696F-42BC-A204-445876F35E5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37279" y="1630417"/>
            <a:ext cx="4203618" cy="4038770"/>
          </a:xfrm>
          <a:prstGeom prst="rect">
            <a:avLst/>
          </a:prstGeom>
        </p:spPr>
      </p:pic>
    </p:spTree>
    <p:extLst>
      <p:ext uri="{BB962C8B-B14F-4D97-AF65-F5344CB8AC3E}">
        <p14:creationId xmlns:p14="http://schemas.microsoft.com/office/powerpoint/2010/main" val="419687750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Loading Statically-linked Programs</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400"/>
              <a:t>Programs are usually loaded at a fixed address in a fresh address space (so can be linked for that address).</a:t>
            </a:r>
          </a:p>
          <a:p>
            <a:r>
              <a:rPr lang="en-US" altLang="zh-CN" sz="2400"/>
              <a:t>In such systems, loading involves the following actions:</a:t>
            </a:r>
          </a:p>
          <a:p>
            <a:pPr lvl="1"/>
            <a:r>
              <a:rPr lang="en-US" altLang="zh-CN" sz="1800"/>
              <a:t>Determine how much address space is needed from the object file header;</a:t>
            </a:r>
          </a:p>
          <a:p>
            <a:pPr lvl="1"/>
            <a:r>
              <a:rPr lang="en-US" altLang="zh-CN" sz="1800"/>
              <a:t>Allocate that address space;</a:t>
            </a:r>
          </a:p>
          <a:p>
            <a:pPr lvl="1"/>
            <a:r>
              <a:rPr lang="en-US" altLang="zh-CN" sz="1800"/>
              <a:t>Read the program into the segments in the address space;</a:t>
            </a:r>
          </a:p>
          <a:p>
            <a:pPr lvl="1"/>
            <a:r>
              <a:rPr lang="en-US" altLang="zh-CN" sz="1800"/>
              <a:t>Zero out any uninitialized data (“.</a:t>
            </a:r>
            <a:r>
              <a:rPr lang="en-US" altLang="zh-CN" sz="1800" err="1"/>
              <a:t>bss</a:t>
            </a:r>
            <a:r>
              <a:rPr lang="en-US" altLang="zh-CN" sz="1800"/>
              <a:t>” segment) if not done automatically by the virtual memory system.</a:t>
            </a:r>
          </a:p>
          <a:p>
            <a:pPr lvl="1"/>
            <a:r>
              <a:rPr lang="en-US" altLang="zh-CN" sz="1800"/>
              <a:t>Create a stack segment;</a:t>
            </a:r>
          </a:p>
          <a:p>
            <a:pPr lvl="1"/>
            <a:r>
              <a:rPr lang="en-US" altLang="zh-CN" sz="1800"/>
              <a:t>Set up any runtime information, e.g., program arguments or environment variables.</a:t>
            </a:r>
          </a:p>
          <a:p>
            <a:pPr lvl="1"/>
            <a:r>
              <a:rPr lang="en-US" altLang="zh-CN" sz="1800"/>
              <a:t>Start the program executing.</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91</a:t>
            </a:fld>
            <a:endParaRPr lang="en-US" altLang="zh-CN" sz="1600"/>
          </a:p>
        </p:txBody>
      </p:sp>
    </p:spTree>
    <p:extLst>
      <p:ext uri="{BB962C8B-B14F-4D97-AF65-F5344CB8AC3E}">
        <p14:creationId xmlns:p14="http://schemas.microsoft.com/office/powerpoint/2010/main" val="140161000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Loading D</a:t>
            </a:r>
            <a:r>
              <a:rPr lang="en-US" altLang="zh-CN" sz="3200"/>
              <a:t>ynamically-linked Programs</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a:t>Loading is a little trickier for dynamically-linked programs. Instead of simply starting the program, the operating system starts </a:t>
            </a:r>
            <a:r>
              <a:rPr lang="en-US" altLang="zh-CN" sz="2800" b="1" i="1"/>
              <a:t>the</a:t>
            </a:r>
            <a:r>
              <a:rPr lang="en-US" altLang="zh-CN" sz="2800"/>
              <a:t> </a:t>
            </a:r>
            <a:r>
              <a:rPr lang="en-US" altLang="zh-CN" sz="2800" b="1" i="1"/>
              <a:t>dynamic linker</a:t>
            </a:r>
            <a:r>
              <a:rPr lang="en-US" altLang="zh-CN" sz="2800"/>
              <a:t>. It in turn starts the desired program, and then handles all first-time external calls, copies the functions into memory, and edits the program after each call to point it to the correct function.</a:t>
            </a:r>
          </a:p>
          <a:p>
            <a:pPr lvl="1"/>
            <a:r>
              <a:rPr lang="en-US" altLang="zh-CN" sz="2000"/>
              <a:t>GOT &amp; PLT</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92</a:t>
            </a:fld>
            <a:endParaRPr lang="en-US" altLang="zh-CN" sz="1600"/>
          </a:p>
        </p:txBody>
      </p:sp>
    </p:spTree>
    <p:extLst>
      <p:ext uri="{BB962C8B-B14F-4D97-AF65-F5344CB8AC3E}">
        <p14:creationId xmlns:p14="http://schemas.microsoft.com/office/powerpoint/2010/main" val="310128364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Position-Independent Code (PIC)</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a:t>If the load address for a program is not fixed (e.g., shared libraries), we use position independent code.</a:t>
            </a:r>
          </a:p>
          <a:p>
            <a:endParaRPr lang="en-US" altLang="zh-CN" sz="2800"/>
          </a:p>
          <a:p>
            <a:r>
              <a:rPr lang="en-US" altLang="zh-CN" sz="2800"/>
              <a:t>Basic idea: separate code from data; generate code that doesn’t depend on where it is loaded.</a:t>
            </a:r>
          </a:p>
          <a:p>
            <a:endParaRPr lang="en-US" altLang="zh-CN" sz="2800"/>
          </a:p>
          <a:p>
            <a:r>
              <a:rPr lang="en-US" altLang="zh-CN" sz="2800"/>
              <a:t>PC-relative addressing can give position-independent code references.</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93</a:t>
            </a:fld>
            <a:endParaRPr lang="en-US" altLang="zh-CN" sz="1600"/>
          </a:p>
        </p:txBody>
      </p:sp>
    </p:spTree>
    <p:extLst>
      <p:ext uri="{BB962C8B-B14F-4D97-AF65-F5344CB8AC3E}">
        <p14:creationId xmlns:p14="http://schemas.microsoft.com/office/powerpoint/2010/main" val="4070551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PIC (cont’d): ELF Files</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a:t>ELF executable file characteristics:</a:t>
            </a:r>
          </a:p>
          <a:p>
            <a:pPr lvl="1"/>
            <a:r>
              <a:rPr lang="en-US" altLang="zh-CN" sz="2400"/>
              <a:t>Data pages follow code pages;</a:t>
            </a:r>
          </a:p>
          <a:p>
            <a:pPr lvl="1"/>
            <a:r>
              <a:rPr lang="en-US" altLang="zh-CN" sz="2400"/>
              <a:t>The offset from the code to the data does not depend on where the program is loaded.</a:t>
            </a:r>
          </a:p>
          <a:p>
            <a:r>
              <a:rPr lang="en-US" altLang="zh-CN" sz="2800"/>
              <a:t>The linker creates a </a:t>
            </a:r>
            <a:r>
              <a:rPr lang="en-US" altLang="zh-CN" sz="2800" b="1" i="1"/>
              <a:t>global offset table</a:t>
            </a:r>
            <a:r>
              <a:rPr lang="en-US" altLang="zh-CN" sz="2800"/>
              <a:t> (</a:t>
            </a:r>
            <a:r>
              <a:rPr lang="en-US" altLang="zh-CN" sz="2800" b="1"/>
              <a:t>GOT</a:t>
            </a:r>
            <a:r>
              <a:rPr lang="en-US" altLang="zh-CN" sz="2800"/>
              <a:t>) that contains offsets to all global data used.</a:t>
            </a:r>
          </a:p>
          <a:p>
            <a:r>
              <a:rPr lang="en-US" altLang="zh-CN" sz="2800"/>
              <a:t>If a program can load its own address into a register, it can then use a fixed offset to access the GOT, and thence the data.</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94</a:t>
            </a:fld>
            <a:endParaRPr lang="en-US" altLang="zh-CN" sz="1600"/>
          </a:p>
        </p:txBody>
      </p:sp>
    </p:spTree>
    <p:extLst>
      <p:ext uri="{BB962C8B-B14F-4D97-AF65-F5344CB8AC3E}">
        <p14:creationId xmlns:p14="http://schemas.microsoft.com/office/powerpoint/2010/main" val="68702100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PIC (cont’d): Code on ELF</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a:t>Code to figure out its own address (x86):</a:t>
            </a:r>
          </a:p>
          <a:p>
            <a:pPr marL="457200" lvl="1" indent="0">
              <a:buNone/>
            </a:pPr>
            <a:r>
              <a:rPr lang="en-US" altLang="zh-CN" sz="2000"/>
              <a:t>	call  L   /* push address of next instruction on stack */</a:t>
            </a:r>
          </a:p>
          <a:p>
            <a:pPr marL="457200" lvl="1" indent="0">
              <a:buNone/>
            </a:pPr>
            <a:r>
              <a:rPr lang="en-US" altLang="zh-CN" sz="2000"/>
              <a:t>L: 	pop %</a:t>
            </a:r>
            <a:r>
              <a:rPr lang="en-US" altLang="zh-CN" sz="2000" err="1"/>
              <a:t>ebx</a:t>
            </a:r>
            <a:r>
              <a:rPr lang="en-US" altLang="zh-CN" sz="2000"/>
              <a:t>  /* pop address of this instruction into %</a:t>
            </a:r>
            <a:r>
              <a:rPr lang="en-US" altLang="zh-CN" sz="2000" err="1"/>
              <a:t>ebx</a:t>
            </a:r>
            <a:r>
              <a:rPr lang="en-US" altLang="zh-CN" sz="2000"/>
              <a:t> */</a:t>
            </a:r>
          </a:p>
          <a:p>
            <a:endParaRPr lang="en-US" altLang="zh-CN" sz="2800"/>
          </a:p>
          <a:p>
            <a:r>
              <a:rPr lang="en-US" altLang="zh-CN" sz="2800"/>
              <a:t>Accessing a global variable x in PIC:</a:t>
            </a:r>
          </a:p>
          <a:p>
            <a:pPr lvl="1"/>
            <a:r>
              <a:rPr lang="en-US" altLang="zh-CN" sz="2000"/>
              <a:t>GOT has an entry, say at position k, for x.  The dynamic linker fills in the address of x into this entry at load time.</a:t>
            </a:r>
          </a:p>
          <a:p>
            <a:pPr lvl="1"/>
            <a:r>
              <a:rPr lang="en-US" altLang="zh-CN" sz="2000"/>
              <a:t>Compute “my address” into a register, say %</a:t>
            </a:r>
            <a:r>
              <a:rPr lang="en-US" altLang="zh-CN" sz="2000" err="1"/>
              <a:t>ebx</a:t>
            </a:r>
            <a:r>
              <a:rPr lang="en-US" altLang="zh-CN" sz="2000"/>
              <a:t> (above);</a:t>
            </a:r>
          </a:p>
          <a:p>
            <a:pPr lvl="1"/>
            <a:r>
              <a:rPr lang="en-US" altLang="zh-CN" sz="2000"/>
              <a:t>%</a:t>
            </a:r>
            <a:r>
              <a:rPr lang="en-US" altLang="zh-CN" sz="2000" err="1"/>
              <a:t>ebx</a:t>
            </a:r>
            <a:r>
              <a:rPr lang="en-US" altLang="zh-CN" sz="2000"/>
              <a:t> += </a:t>
            </a:r>
            <a:r>
              <a:rPr lang="en-US" altLang="zh-CN" sz="2000" err="1"/>
              <a:t>offset_to_GOT</a:t>
            </a:r>
            <a:r>
              <a:rPr lang="en-US" altLang="zh-CN" sz="2000"/>
              <a:t>;       /* fixed for a given program */</a:t>
            </a:r>
          </a:p>
          <a:p>
            <a:pPr lvl="1"/>
            <a:r>
              <a:rPr lang="en-US" altLang="zh-CN" sz="2000"/>
              <a:t>%</a:t>
            </a:r>
            <a:r>
              <a:rPr lang="en-US" altLang="zh-CN" sz="2000" err="1"/>
              <a:t>eax</a:t>
            </a:r>
            <a:r>
              <a:rPr lang="en-US" altLang="zh-CN" sz="2000"/>
              <a:t> = contents of location k(%</a:t>
            </a:r>
            <a:r>
              <a:rPr lang="en-US" altLang="zh-CN" sz="2000" err="1"/>
              <a:t>ebx</a:t>
            </a:r>
            <a:r>
              <a:rPr lang="en-US" altLang="zh-CN" sz="2000"/>
              <a:t>)  /* %</a:t>
            </a:r>
            <a:r>
              <a:rPr lang="en-US" altLang="zh-CN" sz="2000" err="1"/>
              <a:t>eax</a:t>
            </a:r>
            <a:r>
              <a:rPr lang="en-US" altLang="zh-CN" sz="2000"/>
              <a:t> = </a:t>
            </a:r>
            <a:r>
              <a:rPr lang="en-US" altLang="zh-CN" sz="2000" err="1"/>
              <a:t>addr</a:t>
            </a:r>
            <a:r>
              <a:rPr lang="en-US" altLang="zh-CN" sz="2000"/>
              <a:t>. of x */</a:t>
            </a:r>
          </a:p>
          <a:p>
            <a:pPr lvl="1"/>
            <a:r>
              <a:rPr lang="en-US" altLang="zh-CN" sz="2000"/>
              <a:t>access memory location pointed at by %</a:t>
            </a:r>
            <a:r>
              <a:rPr lang="en-US" altLang="zh-CN" sz="2000" err="1"/>
              <a:t>eax</a:t>
            </a:r>
            <a:r>
              <a:rPr lang="en-US" altLang="zh-CN" sz="2000"/>
              <a:t>;</a:t>
            </a:r>
          </a:p>
          <a:p>
            <a:endParaRPr lang="en-US" altLang="zh-CN" sz="2800"/>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95</a:t>
            </a:fld>
            <a:endParaRPr lang="en-US" altLang="zh-CN" sz="1600"/>
          </a:p>
        </p:txBody>
      </p:sp>
    </p:spTree>
    <p:extLst>
      <p:ext uri="{BB962C8B-B14F-4D97-AF65-F5344CB8AC3E}">
        <p14:creationId xmlns:p14="http://schemas.microsoft.com/office/powerpoint/2010/main" val="15680619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PIC on ELF: Example</a:t>
            </a:r>
            <a:endParaRPr lang="en-US"/>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96</a:t>
            </a:fld>
            <a:endParaRPr lang="en-US" altLang="zh-CN" sz="1600"/>
          </a:p>
        </p:txBody>
      </p:sp>
      <p:pic>
        <p:nvPicPr>
          <p:cNvPr id="6" name="Picture 10">
            <a:extLst>
              <a:ext uri="{FF2B5EF4-FFF2-40B4-BE49-F238E27FC236}">
                <a16:creationId xmlns:a16="http://schemas.microsoft.com/office/drawing/2014/main" id="{29589834-3AF6-48E2-8884-EFC41E322A3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400" y="1626432"/>
            <a:ext cx="7923199" cy="4364715"/>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5">
            <a:extLst>
              <a:ext uri="{FF2B5EF4-FFF2-40B4-BE49-F238E27FC236}">
                <a16:creationId xmlns:a16="http://schemas.microsoft.com/office/drawing/2014/main" id="{EAF6F4CC-E30B-43B7-BD50-55B413B96A0A}"/>
              </a:ext>
            </a:extLst>
          </p:cNvPr>
          <p:cNvSpPr txBox="1">
            <a:spLocks noChangeArrowheads="1"/>
          </p:cNvSpPr>
          <p:nvPr/>
        </p:nvSpPr>
        <p:spPr bwMode="auto">
          <a:xfrm>
            <a:off x="548392" y="6145768"/>
            <a:ext cx="8105513"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rgbClr val="000099"/>
              </a:buClr>
              <a:buSzPct val="100000"/>
              <a:buFont typeface="Wingdings" panose="05000000000000000000" pitchFamily="2" charset="2"/>
              <a:buChar char="q"/>
              <a:defRPr sz="2000" b="1">
                <a:solidFill>
                  <a:srgbClr val="0000CC"/>
                </a:solidFill>
                <a:latin typeface="Arial" panose="020B0604020202020204" pitchFamily="34" charset="0"/>
              </a:defRPr>
            </a:lvl1pPr>
            <a:lvl2pPr marL="742950" indent="-285750">
              <a:spcBef>
                <a:spcPct val="20000"/>
              </a:spcBef>
              <a:buSzPct val="100000"/>
              <a:buChar char="–"/>
              <a:defRPr sz="2000" b="1">
                <a:solidFill>
                  <a:schemeClr val="tx1"/>
                </a:solidFill>
                <a:latin typeface="Arial" panose="020B0604020202020204" pitchFamily="34" charset="0"/>
              </a:defRPr>
            </a:lvl2pPr>
            <a:lvl3pPr marL="1143000" indent="-228600">
              <a:spcBef>
                <a:spcPct val="20000"/>
              </a:spcBef>
              <a:buSzPct val="100000"/>
              <a:buChar char="•"/>
              <a:defRPr>
                <a:solidFill>
                  <a:schemeClr val="tx1"/>
                </a:solidFill>
                <a:latin typeface="Times New Roman" panose="02020603050405020304" pitchFamily="18" charset="0"/>
              </a:defRPr>
            </a:lvl3pPr>
            <a:lvl4pPr marL="1600200" indent="-228600">
              <a:spcBef>
                <a:spcPct val="20000"/>
              </a:spcBef>
              <a:buSzPct val="100000"/>
              <a:buChar char="–"/>
              <a:defRPr>
                <a:solidFill>
                  <a:schemeClr val="tx1"/>
                </a:solidFill>
                <a:latin typeface="Times New Roman" panose="02020603050405020304" pitchFamily="18" charset="0"/>
              </a:defRPr>
            </a:lvl4pPr>
            <a:lvl5pPr marL="2057400" indent="-228600">
              <a:spcBef>
                <a:spcPct val="20000"/>
              </a:spcBef>
              <a:buSzPct val="100000"/>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a:solidFill>
                  <a:schemeClr val="tx1"/>
                </a:solidFill>
                <a:latin typeface="Times New Roman" panose="02020603050405020304" pitchFamily="18"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chemeClr val="tx1"/>
                </a:solidFill>
                <a:effectLst/>
                <a:uLnTx/>
                <a:uFillTx/>
                <a:latin typeface="+mn-lt"/>
              </a:rPr>
              <a:t>Based on Linkers and Loaders, by J. R. Levine (Morgan Kaufman, 2000)</a:t>
            </a:r>
          </a:p>
        </p:txBody>
      </p:sp>
    </p:spTree>
    <p:extLst>
      <p:ext uri="{BB962C8B-B14F-4D97-AF65-F5344CB8AC3E}">
        <p14:creationId xmlns:p14="http://schemas.microsoft.com/office/powerpoint/2010/main" val="913273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Shared Libraries</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a:t>Have a single copy of the library that is used by all running programs.</a:t>
            </a:r>
          </a:p>
          <a:p>
            <a:r>
              <a:rPr lang="en-US" altLang="zh-CN" sz="2800"/>
              <a:t>Saves (disk and memory) space by avoiding replication of library code.</a:t>
            </a:r>
          </a:p>
          <a:p>
            <a:r>
              <a:rPr lang="en-US" altLang="zh-CN" sz="2800"/>
              <a:t>Virtual memory management in the OS allows different processes to share “read-only” pages, e.g., text and read-only data.</a:t>
            </a:r>
          </a:p>
          <a:p>
            <a:pPr lvl="1"/>
            <a:r>
              <a:rPr lang="en-US" altLang="zh-CN" sz="2400"/>
              <a:t>This lets us get by with a single physical-memory copy of shared library code.</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97</a:t>
            </a:fld>
            <a:endParaRPr lang="en-US" altLang="zh-CN" sz="1600"/>
          </a:p>
        </p:txBody>
      </p:sp>
    </p:spTree>
    <p:extLst>
      <p:ext uri="{BB962C8B-B14F-4D97-AF65-F5344CB8AC3E}">
        <p14:creationId xmlns:p14="http://schemas.microsoft.com/office/powerpoint/2010/main" val="153432914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Shared Libraries: cont’d</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a:t>At link time, the linker:</a:t>
            </a:r>
          </a:p>
          <a:p>
            <a:pPr lvl="1"/>
            <a:r>
              <a:rPr lang="en-US" altLang="zh-CN" sz="2400"/>
              <a:t>Searches a (specified) set of libraries, in some fixed order, to find modules that resolve any undefined external symbols.</a:t>
            </a:r>
          </a:p>
          <a:p>
            <a:pPr lvl="1"/>
            <a:r>
              <a:rPr lang="en-US" altLang="zh-CN" sz="2400"/>
              <a:t>Puts a list of libraries containing such modules into the executable.</a:t>
            </a:r>
          </a:p>
          <a:p>
            <a:r>
              <a:rPr lang="en-US" altLang="zh-CN" sz="2800"/>
              <a:t>At load time, the startup code:</a:t>
            </a:r>
          </a:p>
          <a:p>
            <a:pPr lvl="1"/>
            <a:r>
              <a:rPr lang="en-US" altLang="zh-CN" sz="2400"/>
              <a:t>Finds these libraries;</a:t>
            </a:r>
          </a:p>
          <a:p>
            <a:pPr lvl="1"/>
            <a:r>
              <a:rPr lang="en-US" altLang="zh-CN" sz="2400"/>
              <a:t>Maps them into the program’s address space;</a:t>
            </a:r>
          </a:p>
          <a:p>
            <a:pPr lvl="1"/>
            <a:r>
              <a:rPr lang="en-US" altLang="zh-CN" sz="2400"/>
              <a:t>Carries out library-specific initialization.</a:t>
            </a:r>
          </a:p>
          <a:p>
            <a:r>
              <a:rPr lang="en-US" altLang="zh-CN" sz="2800"/>
              <a:t>Startup code may be in the OS, in the executable, or in a special dynamic linker.</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98</a:t>
            </a:fld>
            <a:endParaRPr lang="en-US" altLang="zh-CN" sz="1600"/>
          </a:p>
        </p:txBody>
      </p:sp>
    </p:spTree>
    <p:extLst>
      <p:ext uri="{BB962C8B-B14F-4D97-AF65-F5344CB8AC3E}">
        <p14:creationId xmlns:p14="http://schemas.microsoft.com/office/powerpoint/2010/main" val="3458395467"/>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0" y="94232"/>
            <a:ext cx="8256819" cy="1020763"/>
          </a:xfrm>
        </p:spPr>
        <p:txBody>
          <a:bodyPr/>
          <a:lstStyle/>
          <a:p>
            <a:r>
              <a:rPr lang="en-US" altLang="zh-CN"/>
              <a:t>Dynamic Linking</a:t>
            </a:r>
            <a:endParaRPr lang="en-US"/>
          </a:p>
        </p:txBody>
      </p:sp>
      <p:sp>
        <p:nvSpPr>
          <p:cNvPr id="3" name="Content Placeholder 2"/>
          <p:cNvSpPr>
            <a:spLocks noGrp="1"/>
          </p:cNvSpPr>
          <p:nvPr>
            <p:ph idx="1"/>
          </p:nvPr>
        </p:nvSpPr>
        <p:spPr>
          <a:xfrm>
            <a:off x="472741" y="1188813"/>
            <a:ext cx="8026682" cy="5264614"/>
          </a:xfrm>
        </p:spPr>
        <p:txBody>
          <a:bodyPr/>
          <a:lstStyle/>
          <a:p>
            <a:r>
              <a:rPr lang="en-US" altLang="zh-CN" sz="2800" dirty="0"/>
              <a:t>Defers much of the linking process until the program starts running.</a:t>
            </a:r>
          </a:p>
          <a:p>
            <a:r>
              <a:rPr lang="en-US" altLang="zh-CN" sz="2800" dirty="0"/>
              <a:t>Easier to create, update than </a:t>
            </a:r>
            <a:r>
              <a:rPr lang="en-US" altLang="zh-CN" sz="2800"/>
              <a:t>statically linked libraries</a:t>
            </a:r>
            <a:r>
              <a:rPr lang="en-US" altLang="zh-CN" sz="2800" dirty="0"/>
              <a:t>.</a:t>
            </a:r>
          </a:p>
          <a:p>
            <a:r>
              <a:rPr lang="en-US" altLang="zh-CN" sz="2800" dirty="0"/>
              <a:t>Has higher runtime performance cost than statically linked libraries:</a:t>
            </a:r>
          </a:p>
          <a:p>
            <a:pPr lvl="1"/>
            <a:r>
              <a:rPr lang="en-US" altLang="zh-CN" sz="2400" dirty="0"/>
              <a:t>Much of the linking process has to be redone each time a program runs.</a:t>
            </a:r>
          </a:p>
          <a:p>
            <a:pPr lvl="1"/>
            <a:r>
              <a:rPr lang="en-US" altLang="zh-CN" sz="2400" dirty="0"/>
              <a:t>Every dynamically linked symbol has to be looked up in the symbol table and resolved at runtime.</a:t>
            </a:r>
          </a:p>
        </p:txBody>
      </p:sp>
      <p:sp>
        <p:nvSpPr>
          <p:cNvPr id="4" name="灯片编号占位符 3">
            <a:extLst>
              <a:ext uri="{FF2B5EF4-FFF2-40B4-BE49-F238E27FC236}">
                <a16:creationId xmlns:a16="http://schemas.microsoft.com/office/drawing/2014/main" id="{6E48ACAD-9FAE-42CF-B1F9-C9C2A925A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a:t>                           </a:t>
            </a:r>
            <a:fld id="{DE25123E-B6C6-4CCE-92F8-C336FF7E8695}" type="slidenum">
              <a:rPr lang="en-US" altLang="zh-CN" sz="1600" smtClean="0"/>
              <a:pPr>
                <a:spcBef>
                  <a:spcPct val="0"/>
                </a:spcBef>
                <a:buClrTx/>
                <a:buFontTx/>
                <a:buNone/>
              </a:pPr>
              <a:t>99</a:t>
            </a:fld>
            <a:endParaRPr lang="en-US" altLang="zh-CN" sz="1600"/>
          </a:p>
        </p:txBody>
      </p:sp>
    </p:spTree>
    <p:extLst>
      <p:ext uri="{BB962C8B-B14F-4D97-AF65-F5344CB8AC3E}">
        <p14:creationId xmlns:p14="http://schemas.microsoft.com/office/powerpoint/2010/main" val="2597827774"/>
      </p:ext>
    </p:extLst>
  </p:cSld>
  <p:clrMapOvr>
    <a:masterClrMapping/>
  </p:clrMapOvr>
  <p:transition/>
</p:sld>
</file>

<file path=ppt/theme/theme1.xml><?xml version="1.0" encoding="utf-8"?>
<a:theme xmlns:a="http://schemas.openxmlformats.org/drawingml/2006/main" name="Default Design">
  <a:themeElements>
    <a:clrScheme name="Default Design 10">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66FF"/>
      </a:hlink>
      <a:folHlink>
        <a:srgbClr val="006666"/>
      </a:folHlink>
    </a:clrScheme>
    <a:fontScheme name="Default Design">
      <a:majorFont>
        <a:latin typeface="Helvetica"/>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1588"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 typeface="Wingdings" pitchFamily="2" charset="2"/>
          <a:buChar char="§"/>
          <a:tabLst/>
          <a:defRPr kumimoji="0" lang="en-US" sz="2800" b="0" i="0" u="none" strike="noStrike" cap="none" normalizeH="0" baseline="-25000" smtClean="0">
            <a:ln>
              <a:noFill/>
            </a:ln>
            <a:solidFill>
              <a:schemeClr val="accent2"/>
            </a:solidFill>
            <a:effectLst/>
            <a:latin typeface="Times New Roman" pitchFamily="18" charset="0"/>
          </a:defRPr>
        </a:defPPr>
      </a:lstStyle>
    </a:spDef>
    <a:lnDef>
      <a:spPr bwMode="auto">
        <a:xfrm>
          <a:off x="0" y="0"/>
          <a:ext cx="1" cy="1"/>
        </a:xfrm>
        <a:custGeom>
          <a:avLst/>
          <a:gdLst/>
          <a:ahLst/>
          <a:cxnLst/>
          <a:rect l="0" t="0" r="0" b="0"/>
          <a:pathLst/>
        </a:custGeom>
        <a:solidFill>
          <a:srgbClr val="FFFFFF"/>
        </a:solidFill>
        <a:ln w="1588"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 typeface="Wingdings" pitchFamily="2" charset="2"/>
          <a:buChar char="§"/>
          <a:tabLst/>
          <a:defRPr kumimoji="0" lang="en-US" sz="2800" b="0" i="0" u="none" strike="noStrike" cap="none" normalizeH="0" baseline="-25000" smtClean="0">
            <a:ln>
              <a:noFill/>
            </a:ln>
            <a:solidFill>
              <a:schemeClr val="accent2"/>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FF0000"/>
        </a:accent2>
        <a:accent3>
          <a:srgbClr val="FFFFFF"/>
        </a:accent3>
        <a:accent4>
          <a:srgbClr val="000000"/>
        </a:accent4>
        <a:accent5>
          <a:srgbClr val="AAE2CA"/>
        </a:accent5>
        <a:accent6>
          <a:srgbClr val="E70000"/>
        </a:accent6>
        <a:hlink>
          <a:srgbClr val="FF0000"/>
        </a:hlink>
        <a:folHlink>
          <a:srgbClr val="FF000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9999"/>
        </a:hlink>
        <a:folHlink>
          <a:srgbClr val="006666"/>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66FF"/>
        </a:hlink>
        <a:folHlink>
          <a:srgbClr val="0066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8576</Words>
  <Application>Microsoft Macintosh PowerPoint</Application>
  <PresentationFormat>全屏显示(4:3)</PresentationFormat>
  <Paragraphs>1000</Paragraphs>
  <Slides>103</Slides>
  <Notes>98</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103</vt:i4>
      </vt:variant>
    </vt:vector>
  </HeadingPairs>
  <TitlesOfParts>
    <vt:vector size="118" baseType="lpstr">
      <vt:lpstr>-apple-system</vt:lpstr>
      <vt:lpstr>SimSun</vt:lpstr>
      <vt:lpstr>Microsoft YaHei</vt:lpstr>
      <vt:lpstr>CMR10</vt:lpstr>
      <vt:lpstr>CMTI10</vt:lpstr>
      <vt:lpstr>NimbusRomNo9L-Regu</vt:lpstr>
      <vt:lpstr>NimbusRomNo9L-ReguItal</vt:lpstr>
      <vt:lpstr>SitkaText</vt:lpstr>
      <vt:lpstr>TimesNewRomanPSMT</vt:lpstr>
      <vt:lpstr>Arial</vt:lpstr>
      <vt:lpstr>Helvetica</vt:lpstr>
      <vt:lpstr>Times New Roman</vt:lpstr>
      <vt:lpstr>Wingdings</vt:lpstr>
      <vt:lpstr>Default Design</vt:lpstr>
      <vt:lpstr>自定义设计方案</vt:lpstr>
      <vt:lpstr>PowerPoint 演示文稿</vt:lpstr>
      <vt:lpstr>PowerPoint 演示文稿</vt:lpstr>
      <vt:lpstr>Overview</vt:lpstr>
      <vt:lpstr>Overview</vt:lpstr>
      <vt:lpstr>What is RISC-V?</vt:lpstr>
      <vt:lpstr>Goals in Defining RISC-V</vt:lpstr>
      <vt:lpstr>RISC-V Principles</vt:lpstr>
      <vt:lpstr>User-Level ISA</vt:lpstr>
      <vt:lpstr>Basic RISC-V ISA</vt:lpstr>
      <vt:lpstr>RISC-V Processor State</vt:lpstr>
      <vt:lpstr>RV32I</vt:lpstr>
      <vt:lpstr>ALU Instructions</vt:lpstr>
      <vt:lpstr>Load/Store Instructions</vt:lpstr>
      <vt:lpstr>Control Transfer Instructions</vt:lpstr>
      <vt:lpstr>RISC-V Dynamic Instruction Mix for SPECint2006</vt:lpstr>
      <vt:lpstr>RISC-V Hybrid Instruction Encoding</vt:lpstr>
      <vt:lpstr>Four Core RISC-V Instruction Formats</vt:lpstr>
      <vt:lpstr>Immediate Encoding Variants</vt:lpstr>
      <vt:lpstr>Immediate Encoding Variants</vt:lpstr>
      <vt:lpstr>RISC-V Encoding Summary</vt:lpstr>
      <vt:lpstr>RISC-V Addressing Modes</vt:lpstr>
      <vt:lpstr>ALU Instructions: R-Type</vt:lpstr>
      <vt:lpstr>ALU Instructions: I-Type</vt:lpstr>
      <vt:lpstr>ALU Instructions: U-Type</vt:lpstr>
      <vt:lpstr>Load/Store Instructions: I/S-Type</vt:lpstr>
      <vt:lpstr>Control Transfer Instructions: J-Type</vt:lpstr>
      <vt:lpstr>Control Transfer Instructions: B-Type</vt:lpstr>
      <vt:lpstr>Where is NOP?</vt:lpstr>
      <vt:lpstr>Privileged ISA: Modes</vt:lpstr>
      <vt:lpstr>Software Stack and Instructions</vt:lpstr>
      <vt:lpstr>RISC-V Reference Card</vt:lpstr>
      <vt:lpstr>Specifications and Software</vt:lpstr>
      <vt:lpstr>Overview</vt:lpstr>
      <vt:lpstr>Overview</vt:lpstr>
      <vt:lpstr>Function calls</vt:lpstr>
      <vt:lpstr>Function calls</vt:lpstr>
      <vt:lpstr>Calling Convention</vt:lpstr>
      <vt:lpstr>Registers</vt:lpstr>
      <vt:lpstr>Function Entry and Exit</vt:lpstr>
      <vt:lpstr>The Stack</vt:lpstr>
      <vt:lpstr>Stack Frame</vt:lpstr>
      <vt:lpstr>Stack Frame</vt:lpstr>
      <vt:lpstr>Stack Overflow</vt:lpstr>
      <vt:lpstr>How To Smash the Stack?</vt:lpstr>
      <vt:lpstr>Overview</vt:lpstr>
      <vt:lpstr>From Source Code to A Running Program</vt:lpstr>
      <vt:lpstr>From C Source Code to A Running Program</vt:lpstr>
      <vt:lpstr>Compiler: *.c -&gt; *.s</vt:lpstr>
      <vt:lpstr>Compiler</vt:lpstr>
      <vt:lpstr>Evolution of Programming Languages</vt:lpstr>
      <vt:lpstr>Bootstraping: Self-Compiling Compilers </vt:lpstr>
      <vt:lpstr>Reflections on Trusting Trust</vt:lpstr>
      <vt:lpstr>NOT Be Detailed in This Class…</vt:lpstr>
      <vt:lpstr>Assembler: *.s -&gt; *.o</vt:lpstr>
      <vt:lpstr>Assembler</vt:lpstr>
      <vt:lpstr>Assembler</vt:lpstr>
      <vt:lpstr>“Hello World” in C</vt:lpstr>
      <vt:lpstr>Input: in Assembly Language (*.s)</vt:lpstr>
      <vt:lpstr>Assembler Directives</vt:lpstr>
      <vt:lpstr>Output: in RISC-V Machine Language (*.o)</vt:lpstr>
      <vt:lpstr>Executable and Linkable Format (ELF)</vt:lpstr>
      <vt:lpstr>ELF Object Files</vt:lpstr>
      <vt:lpstr>Relocatable vs. Executable</vt:lpstr>
      <vt:lpstr>Relocatable Object File</vt:lpstr>
      <vt:lpstr>Symbols and References</vt:lpstr>
      <vt:lpstr>Issues Need to be Resolved</vt:lpstr>
      <vt:lpstr>How to Resolve Local References?</vt:lpstr>
      <vt:lpstr>Format of Relocatable Object File</vt:lpstr>
      <vt:lpstr>Commonly Used Sections</vt:lpstr>
      <vt:lpstr>Linker: (multiple) *.o -&gt; a.out</vt:lpstr>
      <vt:lpstr>Linker</vt:lpstr>
      <vt:lpstr>Role of Linker</vt:lpstr>
      <vt:lpstr>Issues Need to be Resolved</vt:lpstr>
      <vt:lpstr>Linker Functions 1: Fixing Addresses</vt:lpstr>
      <vt:lpstr>Linker Function 2: Symbol Resolution</vt:lpstr>
      <vt:lpstr>Format of Executable Object File</vt:lpstr>
      <vt:lpstr>Various Executable Object Files</vt:lpstr>
      <vt:lpstr>Output: a.out</vt:lpstr>
      <vt:lpstr>Actual Entry Point: _start and crt0</vt:lpstr>
      <vt:lpstr>An Example of crt0.s</vt:lpstr>
      <vt:lpstr>Quiz</vt:lpstr>
      <vt:lpstr>Static vs. Dynamic Linking</vt:lpstr>
      <vt:lpstr>Static vs. Dynamic Linking</vt:lpstr>
      <vt:lpstr>Static Libraries</vt:lpstr>
      <vt:lpstr>Shared Libraries</vt:lpstr>
      <vt:lpstr>Loader: Run a Program</vt:lpstr>
      <vt:lpstr>Loader</vt:lpstr>
      <vt:lpstr>How to Run a Program?</vt:lpstr>
      <vt:lpstr>How to Run a Program?</vt:lpstr>
      <vt:lpstr>Memory Layout</vt:lpstr>
      <vt:lpstr>Loading Statically-linked Programs</vt:lpstr>
      <vt:lpstr>Loading Dynamically-linked Programs</vt:lpstr>
      <vt:lpstr>Position-Independent Code (PIC)</vt:lpstr>
      <vt:lpstr>PIC (cont’d): ELF Files</vt:lpstr>
      <vt:lpstr>PIC (cont’d): Code on ELF</vt:lpstr>
      <vt:lpstr>PIC on ELF: Example</vt:lpstr>
      <vt:lpstr>Shared Libraries</vt:lpstr>
      <vt:lpstr>Shared Libraries: cont’d</vt:lpstr>
      <vt:lpstr>Dynamic Linking</vt:lpstr>
      <vt:lpstr>Dynamic Linking: Basic Mechanism</vt:lpstr>
      <vt:lpstr>Dynamic Linking: ELF Files</vt:lpstr>
      <vt:lpstr>ELF Dynamic Linking: PLT and GOT</vt:lpstr>
      <vt:lpstr>ELF Dynamic Linking: Lazy Linkage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 PPT - Mano &amp; Kime - 3rd Ed</dc:title>
  <dc:creator>Kime &amp; Kaminski</dc:creator>
  <dc:description>Initial Version</dc:description>
  <cp:lastModifiedBy>Lei Wu</cp:lastModifiedBy>
  <cp:revision>1</cp:revision>
  <cp:lastPrinted>2001-01-22T17:31:50Z</cp:lastPrinted>
  <dcterms:created xsi:type="dcterms:W3CDTF">1999-02-14T20:48:18Z</dcterms:created>
  <dcterms:modified xsi:type="dcterms:W3CDTF">2023-05-08T10:03:01Z</dcterms:modified>
  <cp:category/>
</cp:coreProperties>
</file>